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fif" ContentType="image/jpeg"/>
  <Default Extension="jp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4" r:id="rId2"/>
  </p:sldMasterIdLst>
  <p:notesMasterIdLst>
    <p:notesMasterId r:id="rId44"/>
  </p:notesMasterIdLst>
  <p:sldIdLst>
    <p:sldId id="305" r:id="rId3"/>
    <p:sldId id="338" r:id="rId4"/>
    <p:sldId id="304" r:id="rId5"/>
    <p:sldId id="298" r:id="rId6"/>
    <p:sldId id="327" r:id="rId7"/>
    <p:sldId id="331" r:id="rId8"/>
    <p:sldId id="334" r:id="rId9"/>
    <p:sldId id="306" r:id="rId10"/>
    <p:sldId id="307" r:id="rId11"/>
    <p:sldId id="308" r:id="rId12"/>
    <p:sldId id="309" r:id="rId13"/>
    <p:sldId id="256" r:id="rId14"/>
    <p:sldId id="336" r:id="rId15"/>
    <p:sldId id="326" r:id="rId16"/>
    <p:sldId id="363" r:id="rId17"/>
    <p:sldId id="344" r:id="rId18"/>
    <p:sldId id="258" r:id="rId19"/>
    <p:sldId id="259" r:id="rId20"/>
    <p:sldId id="351" r:id="rId21"/>
    <p:sldId id="310" r:id="rId22"/>
    <p:sldId id="311" r:id="rId23"/>
    <p:sldId id="267" r:id="rId24"/>
    <p:sldId id="277" r:id="rId25"/>
    <p:sldId id="362" r:id="rId26"/>
    <p:sldId id="276" r:id="rId27"/>
    <p:sldId id="347" r:id="rId28"/>
    <p:sldId id="265" r:id="rId29"/>
    <p:sldId id="353" r:id="rId30"/>
    <p:sldId id="269" r:id="rId31"/>
    <p:sldId id="342" r:id="rId32"/>
    <p:sldId id="268" r:id="rId33"/>
    <p:sldId id="361" r:id="rId34"/>
    <p:sldId id="271" r:id="rId35"/>
    <p:sldId id="280" r:id="rId36"/>
    <p:sldId id="345" r:id="rId37"/>
    <p:sldId id="348" r:id="rId38"/>
    <p:sldId id="349" r:id="rId39"/>
    <p:sldId id="275" r:id="rId40"/>
    <p:sldId id="360" r:id="rId41"/>
    <p:sldId id="340" r:id="rId42"/>
    <p:sldId id="359" r:id="rId43"/>
  </p:sldIdLst>
  <p:sldSz cx="9144000" cy="5143500" type="screen16x9"/>
  <p:notesSz cx="6858000" cy="9144000"/>
  <p:embeddedFontLst>
    <p:embeddedFont>
      <p:font typeface="Advent Pro" panose="020B0604020202020204" charset="0"/>
      <p:regular r:id="rId45"/>
      <p:bold r:id="rId46"/>
    </p:embeddedFont>
    <p:embeddedFont>
      <p:font typeface="Advent Pro Medium" panose="020B0604020202020204" charset="0"/>
      <p:regular r:id="rId47"/>
      <p:bold r:id="rId48"/>
    </p:embeddedFont>
    <p:embeddedFont>
      <p:font typeface="Arcade" panose="00000400000000000000" pitchFamily="2" charset="0"/>
      <p:regular r:id="rId49"/>
    </p:embeddedFont>
    <p:embeddedFont>
      <p:font typeface="Bangers" panose="020B0604020202020204" charset="0"/>
      <p:regular r:id="rId50"/>
    </p:embeddedFont>
    <p:embeddedFont>
      <p:font typeface="Bit5x3" panose="00000400000000000000" pitchFamily="2" charset="0"/>
      <p:regular r:id="rId51"/>
    </p:embeddedFont>
    <p:embeddedFont>
      <p:font typeface="CrackMan" panose="04010400000000000000" pitchFamily="82" charset="0"/>
      <p:regular r:id="rId52"/>
    </p:embeddedFont>
    <p:embeddedFont>
      <p:font typeface="Orbitron" panose="020B0604020202020204" charset="0"/>
      <p:regular r:id="rId53"/>
      <p:bold r:id="rId54"/>
    </p:embeddedFont>
    <p:embeddedFont>
      <p:font typeface="Orbitron Regular" panose="020B0604020202020204" charset="0"/>
      <p:regular r:id="rId55"/>
      <p:bold r:id="rId56"/>
    </p:embeddedFont>
    <p:embeddedFont>
      <p:font typeface="Sniglet" panose="020B0604020202020204" charset="0"/>
      <p:regular r:id="rId57"/>
    </p:embeddedFont>
    <p:embeddedFont>
      <p:font typeface="Super Mario 256" pitchFamily="2" charset="0"/>
      <p:bold r:id="rId58"/>
    </p:embeddedFont>
    <p:embeddedFont>
      <p:font typeface="Super Mario World Text Box" panose="00000400000000000000" pitchFamily="2" charset="0"/>
      <p:regular r:id="rId59"/>
    </p:embeddedFont>
    <p:embeddedFont>
      <p:font typeface="VT323" panose="02000609000000000000" pitchFamily="49" charset="0"/>
      <p:regular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00FFFF"/>
    <a:srgbClr val="990000"/>
    <a:srgbClr val="66FF33"/>
    <a:srgbClr val="660066"/>
    <a:srgbClr val="336600"/>
    <a:srgbClr val="006600"/>
    <a:srgbClr val="6600FF"/>
    <a:srgbClr val="339966"/>
    <a:srgbClr val="1A1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7519CA0-B940-4C3C-8ED0-A5BC681380AC}">
  <a:tblStyle styleId="{B7519CA0-B940-4C3C-8ED0-A5BC681380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24" autoAdjust="0"/>
    <p:restoredTop sz="76400" autoAdjust="0"/>
  </p:normalViewPr>
  <p:slideViewPr>
    <p:cSldViewPr snapToGrid="0">
      <p:cViewPr varScale="1">
        <p:scale>
          <a:sx n="110" d="100"/>
          <a:sy n="110" d="100"/>
        </p:scale>
        <p:origin x="12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0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tish Bhana" userId="9903eb24-aa77-419d-807a-f1b6e3236fa1" providerId="ADAL" clId="{9ECB9123-D36A-4363-AEC0-65ED8574A1FB}"/>
    <pc:docChg chg="undo custSel delSld modSld">
      <pc:chgData name="Atish Bhana" userId="9903eb24-aa77-419d-807a-f1b6e3236fa1" providerId="ADAL" clId="{9ECB9123-D36A-4363-AEC0-65ED8574A1FB}" dt="2021-04-15T13:45:56.820" v="411" actId="47"/>
      <pc:docMkLst>
        <pc:docMk/>
      </pc:docMkLst>
      <pc:sldChg chg="del">
        <pc:chgData name="Atish Bhana" userId="9903eb24-aa77-419d-807a-f1b6e3236fa1" providerId="ADAL" clId="{9ECB9123-D36A-4363-AEC0-65ED8574A1FB}" dt="2021-04-15T13:45:56.820" v="411" actId="47"/>
        <pc:sldMkLst>
          <pc:docMk/>
          <pc:sldMk cId="0" sldId="261"/>
        </pc:sldMkLst>
      </pc:sldChg>
      <pc:sldChg chg="del">
        <pc:chgData name="Atish Bhana" userId="9903eb24-aa77-419d-807a-f1b6e3236fa1" providerId="ADAL" clId="{9ECB9123-D36A-4363-AEC0-65ED8574A1FB}" dt="2021-04-15T13:45:03.101" v="357" actId="47"/>
        <pc:sldMkLst>
          <pc:docMk/>
          <pc:sldMk cId="0" sldId="263"/>
        </pc:sldMkLst>
      </pc:sldChg>
      <pc:sldChg chg="modSp mod">
        <pc:chgData name="Atish Bhana" userId="9903eb24-aa77-419d-807a-f1b6e3236fa1" providerId="ADAL" clId="{9ECB9123-D36A-4363-AEC0-65ED8574A1FB}" dt="2021-04-15T13:35:29.381" v="235" actId="20577"/>
        <pc:sldMkLst>
          <pc:docMk/>
          <pc:sldMk cId="0" sldId="265"/>
        </pc:sldMkLst>
        <pc:spChg chg="mod">
          <ac:chgData name="Atish Bhana" userId="9903eb24-aa77-419d-807a-f1b6e3236fa1" providerId="ADAL" clId="{9ECB9123-D36A-4363-AEC0-65ED8574A1FB}" dt="2021-04-15T13:35:29.381" v="235" actId="20577"/>
          <ac:spMkLst>
            <pc:docMk/>
            <pc:sldMk cId="0" sldId="265"/>
            <ac:spMk id="3420" creationId="{00000000-0000-0000-0000-000000000000}"/>
          </ac:spMkLst>
        </pc:spChg>
        <pc:spChg chg="mod">
          <ac:chgData name="Atish Bhana" userId="9903eb24-aa77-419d-807a-f1b6e3236fa1" providerId="ADAL" clId="{9ECB9123-D36A-4363-AEC0-65ED8574A1FB}" dt="2021-04-15T13:35:22.940" v="219" actId="20577"/>
          <ac:spMkLst>
            <pc:docMk/>
            <pc:sldMk cId="0" sldId="265"/>
            <ac:spMk id="3422" creationId="{00000000-0000-0000-0000-000000000000}"/>
          </ac:spMkLst>
        </pc:spChg>
        <pc:spChg chg="mod">
          <ac:chgData name="Atish Bhana" userId="9903eb24-aa77-419d-807a-f1b6e3236fa1" providerId="ADAL" clId="{9ECB9123-D36A-4363-AEC0-65ED8574A1FB}" dt="2021-04-15T13:35:26.427" v="231" actId="20577"/>
          <ac:spMkLst>
            <pc:docMk/>
            <pc:sldMk cId="0" sldId="265"/>
            <ac:spMk id="3424" creationId="{00000000-0000-0000-0000-000000000000}"/>
          </ac:spMkLst>
        </pc:spChg>
      </pc:sldChg>
      <pc:sldChg chg="del">
        <pc:chgData name="Atish Bhana" userId="9903eb24-aa77-419d-807a-f1b6e3236fa1" providerId="ADAL" clId="{9ECB9123-D36A-4363-AEC0-65ED8574A1FB}" dt="2021-04-15T13:45:56.820" v="411" actId="47"/>
        <pc:sldMkLst>
          <pc:docMk/>
          <pc:sldMk cId="0" sldId="266"/>
        </pc:sldMkLst>
      </pc:sldChg>
      <pc:sldChg chg="modSp mod">
        <pc:chgData name="Atish Bhana" userId="9903eb24-aa77-419d-807a-f1b6e3236fa1" providerId="ADAL" clId="{9ECB9123-D36A-4363-AEC0-65ED8574A1FB}" dt="2021-04-15T13:45:38.198" v="410" actId="20577"/>
        <pc:sldMkLst>
          <pc:docMk/>
          <pc:sldMk cId="0" sldId="268"/>
        </pc:sldMkLst>
        <pc:spChg chg="mod">
          <ac:chgData name="Atish Bhana" userId="9903eb24-aa77-419d-807a-f1b6e3236fa1" providerId="ADAL" clId="{9ECB9123-D36A-4363-AEC0-65ED8574A1FB}" dt="2021-04-15T13:45:09.948" v="362" actId="20577"/>
          <ac:spMkLst>
            <pc:docMk/>
            <pc:sldMk cId="0" sldId="268"/>
            <ac:spMk id="3606" creationId="{00000000-0000-0000-0000-000000000000}"/>
          </ac:spMkLst>
        </pc:spChg>
        <pc:spChg chg="mod">
          <ac:chgData name="Atish Bhana" userId="9903eb24-aa77-419d-807a-f1b6e3236fa1" providerId="ADAL" clId="{9ECB9123-D36A-4363-AEC0-65ED8574A1FB}" dt="2021-04-15T13:45:27.044" v="385" actId="20577"/>
          <ac:spMkLst>
            <pc:docMk/>
            <pc:sldMk cId="0" sldId="268"/>
            <ac:spMk id="3608" creationId="{00000000-0000-0000-0000-000000000000}"/>
          </ac:spMkLst>
        </pc:spChg>
        <pc:spChg chg="mod">
          <ac:chgData name="Atish Bhana" userId="9903eb24-aa77-419d-807a-f1b6e3236fa1" providerId="ADAL" clId="{9ECB9123-D36A-4363-AEC0-65ED8574A1FB}" dt="2021-04-15T13:45:38.198" v="410" actId="20577"/>
          <ac:spMkLst>
            <pc:docMk/>
            <pc:sldMk cId="0" sldId="268"/>
            <ac:spMk id="3612" creationId="{00000000-0000-0000-0000-000000000000}"/>
          </ac:spMkLst>
        </pc:spChg>
      </pc:sldChg>
      <pc:sldChg chg="modSp mod">
        <pc:chgData name="Atish Bhana" userId="9903eb24-aa77-419d-807a-f1b6e3236fa1" providerId="ADAL" clId="{9ECB9123-D36A-4363-AEC0-65ED8574A1FB}" dt="2021-04-15T13:43:40.033" v="291" actId="20577"/>
        <pc:sldMkLst>
          <pc:docMk/>
          <pc:sldMk cId="0" sldId="269"/>
        </pc:sldMkLst>
        <pc:spChg chg="mod">
          <ac:chgData name="Atish Bhana" userId="9903eb24-aa77-419d-807a-f1b6e3236fa1" providerId="ADAL" clId="{9ECB9123-D36A-4363-AEC0-65ED8574A1FB}" dt="2021-04-15T13:35:47.922" v="248" actId="20577"/>
          <ac:spMkLst>
            <pc:docMk/>
            <pc:sldMk cId="0" sldId="269"/>
            <ac:spMk id="643" creationId="{1611C81A-A1C8-4D0E-8F9C-6002386A7A56}"/>
          </ac:spMkLst>
        </pc:spChg>
        <pc:spChg chg="mod">
          <ac:chgData name="Atish Bhana" userId="9903eb24-aa77-419d-807a-f1b6e3236fa1" providerId="ADAL" clId="{9ECB9123-D36A-4363-AEC0-65ED8574A1FB}" dt="2021-04-15T13:43:40.033" v="291" actId="20577"/>
          <ac:spMkLst>
            <pc:docMk/>
            <pc:sldMk cId="0" sldId="269"/>
            <ac:spMk id="3670" creationId="{00000000-0000-0000-0000-000000000000}"/>
          </ac:spMkLst>
        </pc:spChg>
        <pc:spChg chg="mod">
          <ac:chgData name="Atish Bhana" userId="9903eb24-aa77-419d-807a-f1b6e3236fa1" providerId="ADAL" clId="{9ECB9123-D36A-4363-AEC0-65ED8574A1FB}" dt="2021-04-15T13:35:50.854" v="251" actId="20577"/>
          <ac:spMkLst>
            <pc:docMk/>
            <pc:sldMk cId="0" sldId="269"/>
            <ac:spMk id="4187" creationId="{00000000-0000-0000-0000-000000000000}"/>
          </ac:spMkLst>
        </pc:spChg>
        <pc:spChg chg="mod">
          <ac:chgData name="Atish Bhana" userId="9903eb24-aa77-419d-807a-f1b6e3236fa1" providerId="ADAL" clId="{9ECB9123-D36A-4363-AEC0-65ED8574A1FB}" dt="2021-04-15T13:36:20.652" v="278" actId="20577"/>
          <ac:spMkLst>
            <pc:docMk/>
            <pc:sldMk cId="0" sldId="269"/>
            <ac:spMk id="4188" creationId="{00000000-0000-0000-0000-000000000000}"/>
          </ac:spMkLst>
        </pc:spChg>
        <pc:spChg chg="mod">
          <ac:chgData name="Atish Bhana" userId="9903eb24-aa77-419d-807a-f1b6e3236fa1" providerId="ADAL" clId="{9ECB9123-D36A-4363-AEC0-65ED8574A1FB}" dt="2021-04-15T13:43:13.651" v="282" actId="20577"/>
          <ac:spMkLst>
            <pc:docMk/>
            <pc:sldMk cId="0" sldId="269"/>
            <ac:spMk id="4248" creationId="{00000000-0000-0000-0000-000000000000}"/>
          </ac:spMkLst>
        </pc:spChg>
        <pc:spChg chg="mod">
          <ac:chgData name="Atish Bhana" userId="9903eb24-aa77-419d-807a-f1b6e3236fa1" providerId="ADAL" clId="{9ECB9123-D36A-4363-AEC0-65ED8574A1FB}" dt="2021-04-15T13:43:33.210" v="285" actId="948"/>
          <ac:spMkLst>
            <pc:docMk/>
            <pc:sldMk cId="0" sldId="269"/>
            <ac:spMk id="4249" creationId="{00000000-0000-0000-0000-000000000000}"/>
          </ac:spMkLst>
        </pc:spChg>
        <pc:spChg chg="mod">
          <ac:chgData name="Atish Bhana" userId="9903eb24-aa77-419d-807a-f1b6e3236fa1" providerId="ADAL" clId="{9ECB9123-D36A-4363-AEC0-65ED8574A1FB}" dt="2021-04-15T13:35:43.959" v="244" actId="20577"/>
          <ac:spMkLst>
            <pc:docMk/>
            <pc:sldMk cId="0" sldId="269"/>
            <ac:spMk id="4252" creationId="{00000000-0000-0000-0000-000000000000}"/>
          </ac:spMkLst>
        </pc:spChg>
      </pc:sldChg>
      <pc:sldChg chg="modSp mod">
        <pc:chgData name="Atish Bhana" userId="9903eb24-aa77-419d-807a-f1b6e3236fa1" providerId="ADAL" clId="{9ECB9123-D36A-4363-AEC0-65ED8574A1FB}" dt="2021-04-15T13:31:45.880" v="176" actId="20577"/>
        <pc:sldMkLst>
          <pc:docMk/>
          <pc:sldMk cId="0" sldId="276"/>
        </pc:sldMkLst>
        <pc:spChg chg="mod">
          <ac:chgData name="Atish Bhana" userId="9903eb24-aa77-419d-807a-f1b6e3236fa1" providerId="ADAL" clId="{9ECB9123-D36A-4363-AEC0-65ED8574A1FB}" dt="2021-04-15T13:31:45.880" v="176" actId="20577"/>
          <ac:spMkLst>
            <pc:docMk/>
            <pc:sldMk cId="0" sldId="276"/>
            <ac:spMk id="4515" creationId="{00000000-0000-0000-0000-000000000000}"/>
          </ac:spMkLst>
        </pc:spChg>
        <pc:spChg chg="mod">
          <ac:chgData name="Atish Bhana" userId="9903eb24-aa77-419d-807a-f1b6e3236fa1" providerId="ADAL" clId="{9ECB9123-D36A-4363-AEC0-65ED8574A1FB}" dt="2021-04-15T13:31:36.508" v="166" actId="20577"/>
          <ac:spMkLst>
            <pc:docMk/>
            <pc:sldMk cId="0" sldId="276"/>
            <ac:spMk id="4516" creationId="{00000000-0000-0000-0000-000000000000}"/>
          </ac:spMkLst>
        </pc:spChg>
        <pc:spChg chg="mod">
          <ac:chgData name="Atish Bhana" userId="9903eb24-aa77-419d-807a-f1b6e3236fa1" providerId="ADAL" clId="{9ECB9123-D36A-4363-AEC0-65ED8574A1FB}" dt="2021-04-15T13:30:44.280" v="136" actId="20577"/>
          <ac:spMkLst>
            <pc:docMk/>
            <pc:sldMk cId="0" sldId="276"/>
            <ac:spMk id="4517" creationId="{00000000-0000-0000-0000-000000000000}"/>
          </ac:spMkLst>
        </pc:spChg>
        <pc:spChg chg="mod">
          <ac:chgData name="Atish Bhana" userId="9903eb24-aa77-419d-807a-f1b6e3236fa1" providerId="ADAL" clId="{9ECB9123-D36A-4363-AEC0-65ED8574A1FB}" dt="2021-04-15T13:31:41.987" v="172" actId="20577"/>
          <ac:spMkLst>
            <pc:docMk/>
            <pc:sldMk cId="0" sldId="276"/>
            <ac:spMk id="4518" creationId="{00000000-0000-0000-0000-000000000000}"/>
          </ac:spMkLst>
        </pc:spChg>
        <pc:spChg chg="mod">
          <ac:chgData name="Atish Bhana" userId="9903eb24-aa77-419d-807a-f1b6e3236fa1" providerId="ADAL" clId="{9ECB9123-D36A-4363-AEC0-65ED8574A1FB}" dt="2021-04-15T13:31:32.412" v="163" actId="20577"/>
          <ac:spMkLst>
            <pc:docMk/>
            <pc:sldMk cId="0" sldId="276"/>
            <ac:spMk id="4519" creationId="{00000000-0000-0000-0000-000000000000}"/>
          </ac:spMkLst>
        </pc:spChg>
        <pc:spChg chg="mod">
          <ac:chgData name="Atish Bhana" userId="9903eb24-aa77-419d-807a-f1b6e3236fa1" providerId="ADAL" clId="{9ECB9123-D36A-4363-AEC0-65ED8574A1FB}" dt="2021-04-15T13:31:07.718" v="145" actId="6549"/>
          <ac:spMkLst>
            <pc:docMk/>
            <pc:sldMk cId="0" sldId="276"/>
            <ac:spMk id="4525" creationId="{00000000-0000-0000-0000-000000000000}"/>
          </ac:spMkLst>
        </pc:spChg>
        <pc:spChg chg="mod">
          <ac:chgData name="Atish Bhana" userId="9903eb24-aa77-419d-807a-f1b6e3236fa1" providerId="ADAL" clId="{9ECB9123-D36A-4363-AEC0-65ED8574A1FB}" dt="2021-04-15T13:31:20.292" v="153" actId="6549"/>
          <ac:spMkLst>
            <pc:docMk/>
            <pc:sldMk cId="0" sldId="276"/>
            <ac:spMk id="4527" creationId="{00000000-0000-0000-0000-000000000000}"/>
          </ac:spMkLst>
        </pc:spChg>
      </pc:sldChg>
      <pc:sldChg chg="modSp mod">
        <pc:chgData name="Atish Bhana" userId="9903eb24-aa77-419d-807a-f1b6e3236fa1" providerId="ADAL" clId="{9ECB9123-D36A-4363-AEC0-65ED8574A1FB}" dt="2021-04-15T13:30:07.748" v="101" actId="20577"/>
        <pc:sldMkLst>
          <pc:docMk/>
          <pc:sldMk cId="0" sldId="277"/>
        </pc:sldMkLst>
        <pc:spChg chg="mod">
          <ac:chgData name="Atish Bhana" userId="9903eb24-aa77-419d-807a-f1b6e3236fa1" providerId="ADAL" clId="{9ECB9123-D36A-4363-AEC0-65ED8574A1FB}" dt="2021-04-15T13:29:39.691" v="64" actId="20577"/>
          <ac:spMkLst>
            <pc:docMk/>
            <pc:sldMk cId="0" sldId="277"/>
            <ac:spMk id="158" creationId="{84F2589D-955F-47F9-8307-42886FA3A92E}"/>
          </ac:spMkLst>
        </pc:spChg>
        <pc:spChg chg="mod">
          <ac:chgData name="Atish Bhana" userId="9903eb24-aa77-419d-807a-f1b6e3236fa1" providerId="ADAL" clId="{9ECB9123-D36A-4363-AEC0-65ED8574A1FB}" dt="2021-04-15T13:30:02.660" v="96" actId="20577"/>
          <ac:spMkLst>
            <pc:docMk/>
            <pc:sldMk cId="0" sldId="277"/>
            <ac:spMk id="160" creationId="{8DE11250-682D-450A-9B13-77A1EB315EC9}"/>
          </ac:spMkLst>
        </pc:spChg>
        <pc:spChg chg="mod">
          <ac:chgData name="Atish Bhana" userId="9903eb24-aa77-419d-807a-f1b6e3236fa1" providerId="ADAL" clId="{9ECB9123-D36A-4363-AEC0-65ED8574A1FB}" dt="2021-04-15T13:29:36.301" v="58" actId="20577"/>
          <ac:spMkLst>
            <pc:docMk/>
            <pc:sldMk cId="0" sldId="277"/>
            <ac:spMk id="161" creationId="{0541F1E5-794A-483C-BFEF-5E2A6DEA1E2A}"/>
          </ac:spMkLst>
        </pc:spChg>
        <pc:spChg chg="mod">
          <ac:chgData name="Atish Bhana" userId="9903eb24-aa77-419d-807a-f1b6e3236fa1" providerId="ADAL" clId="{9ECB9123-D36A-4363-AEC0-65ED8574A1FB}" dt="2021-04-15T13:29:48.937" v="85" actId="20577"/>
          <ac:spMkLst>
            <pc:docMk/>
            <pc:sldMk cId="0" sldId="277"/>
            <ac:spMk id="163" creationId="{0786A07D-CA14-4C4E-8A9F-6CF28F5EFB22}"/>
          </ac:spMkLst>
        </pc:spChg>
        <pc:spChg chg="mod">
          <ac:chgData name="Atish Bhana" userId="9903eb24-aa77-419d-807a-f1b6e3236fa1" providerId="ADAL" clId="{9ECB9123-D36A-4363-AEC0-65ED8574A1FB}" dt="2021-04-15T13:29:41.558" v="67" actId="20577"/>
          <ac:spMkLst>
            <pc:docMk/>
            <pc:sldMk cId="0" sldId="277"/>
            <ac:spMk id="201" creationId="{12DB3961-1B28-457B-A1C2-5E6AF9F7C19E}"/>
          </ac:spMkLst>
        </pc:spChg>
        <pc:spChg chg="mod">
          <ac:chgData name="Atish Bhana" userId="9903eb24-aa77-419d-807a-f1b6e3236fa1" providerId="ADAL" clId="{9ECB9123-D36A-4363-AEC0-65ED8574A1FB}" dt="2021-04-15T13:29:32.726" v="52" actId="20577"/>
          <ac:spMkLst>
            <pc:docMk/>
            <pc:sldMk cId="0" sldId="277"/>
            <ac:spMk id="4605" creationId="{00000000-0000-0000-0000-000000000000}"/>
          </ac:spMkLst>
        </pc:spChg>
        <pc:spChg chg="mod">
          <ac:chgData name="Atish Bhana" userId="9903eb24-aa77-419d-807a-f1b6e3236fa1" providerId="ADAL" clId="{9ECB9123-D36A-4363-AEC0-65ED8574A1FB}" dt="2021-04-15T13:29:58.484" v="90" actId="20577"/>
          <ac:spMkLst>
            <pc:docMk/>
            <pc:sldMk cId="0" sldId="277"/>
            <ac:spMk id="4606" creationId="{00000000-0000-0000-0000-000000000000}"/>
          </ac:spMkLst>
        </pc:spChg>
        <pc:spChg chg="mod">
          <ac:chgData name="Atish Bhana" userId="9903eb24-aa77-419d-807a-f1b6e3236fa1" providerId="ADAL" clId="{9ECB9123-D36A-4363-AEC0-65ED8574A1FB}" dt="2021-04-15T13:29:34.568" v="55" actId="20577"/>
          <ac:spMkLst>
            <pc:docMk/>
            <pc:sldMk cId="0" sldId="277"/>
            <ac:spMk id="4608" creationId="{00000000-0000-0000-0000-000000000000}"/>
          </ac:spMkLst>
        </pc:spChg>
        <pc:spChg chg="mod">
          <ac:chgData name="Atish Bhana" userId="9903eb24-aa77-419d-807a-f1b6e3236fa1" providerId="ADAL" clId="{9ECB9123-D36A-4363-AEC0-65ED8574A1FB}" dt="2021-04-15T13:29:38.331" v="61" actId="20577"/>
          <ac:spMkLst>
            <pc:docMk/>
            <pc:sldMk cId="0" sldId="277"/>
            <ac:spMk id="4610" creationId="{00000000-0000-0000-0000-000000000000}"/>
          </ac:spMkLst>
        </pc:spChg>
        <pc:spChg chg="mod">
          <ac:chgData name="Atish Bhana" userId="9903eb24-aa77-419d-807a-f1b6e3236fa1" providerId="ADAL" clId="{9ECB9123-D36A-4363-AEC0-65ED8574A1FB}" dt="2021-04-15T13:29:43.273" v="70" actId="20577"/>
          <ac:spMkLst>
            <pc:docMk/>
            <pc:sldMk cId="0" sldId="277"/>
            <ac:spMk id="4611" creationId="{00000000-0000-0000-0000-000000000000}"/>
          </ac:spMkLst>
        </pc:spChg>
        <pc:spChg chg="mod">
          <ac:chgData name="Atish Bhana" userId="9903eb24-aa77-419d-807a-f1b6e3236fa1" providerId="ADAL" clId="{9ECB9123-D36A-4363-AEC0-65ED8574A1FB}" dt="2021-04-15T13:29:51.754" v="88" actId="20577"/>
          <ac:spMkLst>
            <pc:docMk/>
            <pc:sldMk cId="0" sldId="277"/>
            <ac:spMk id="4614" creationId="{00000000-0000-0000-0000-000000000000}"/>
          </ac:spMkLst>
        </pc:spChg>
        <pc:spChg chg="mod">
          <ac:chgData name="Atish Bhana" userId="9903eb24-aa77-419d-807a-f1b6e3236fa1" providerId="ADAL" clId="{9ECB9123-D36A-4363-AEC0-65ED8574A1FB}" dt="2021-04-15T13:30:00.842" v="93" actId="20577"/>
          <ac:spMkLst>
            <pc:docMk/>
            <pc:sldMk cId="0" sldId="277"/>
            <ac:spMk id="4615" creationId="{00000000-0000-0000-0000-000000000000}"/>
          </ac:spMkLst>
        </pc:spChg>
        <pc:spChg chg="mod">
          <ac:chgData name="Atish Bhana" userId="9903eb24-aa77-419d-807a-f1b6e3236fa1" providerId="ADAL" clId="{9ECB9123-D36A-4363-AEC0-65ED8574A1FB}" dt="2021-04-15T13:30:07.748" v="101" actId="20577"/>
          <ac:spMkLst>
            <pc:docMk/>
            <pc:sldMk cId="0" sldId="277"/>
            <ac:spMk id="4616" creationId="{00000000-0000-0000-0000-000000000000}"/>
          </ac:spMkLst>
        </pc:spChg>
      </pc:sldChg>
      <pc:sldChg chg="del">
        <pc:chgData name="Atish Bhana" userId="9903eb24-aa77-419d-807a-f1b6e3236fa1" providerId="ADAL" clId="{9ECB9123-D36A-4363-AEC0-65ED8574A1FB}" dt="2021-04-15T13:45:56.820" v="411" actId="47"/>
        <pc:sldMkLst>
          <pc:docMk/>
          <pc:sldMk cId="0" sldId="279"/>
        </pc:sldMkLst>
      </pc:sldChg>
      <pc:sldChg chg="modSp mod">
        <pc:chgData name="Atish Bhana" userId="9903eb24-aa77-419d-807a-f1b6e3236fa1" providerId="ADAL" clId="{9ECB9123-D36A-4363-AEC0-65ED8574A1FB}" dt="2021-04-15T13:29:25.651" v="49" actId="5793"/>
        <pc:sldMkLst>
          <pc:docMk/>
          <pc:sldMk cId="4146706404" sldId="311"/>
        </pc:sldMkLst>
        <pc:spChg chg="mod">
          <ac:chgData name="Atish Bhana" userId="9903eb24-aa77-419d-807a-f1b6e3236fa1" providerId="ADAL" clId="{9ECB9123-D36A-4363-AEC0-65ED8574A1FB}" dt="2021-04-15T13:29:16.949" v="17" actId="20577"/>
          <ac:spMkLst>
            <pc:docMk/>
            <pc:sldMk cId="4146706404" sldId="311"/>
            <ac:spMk id="45" creationId="{A08876B8-E9DD-46EE-9E08-CA128CB2B2B6}"/>
          </ac:spMkLst>
        </pc:spChg>
        <pc:spChg chg="mod">
          <ac:chgData name="Atish Bhana" userId="9903eb24-aa77-419d-807a-f1b6e3236fa1" providerId="ADAL" clId="{9ECB9123-D36A-4363-AEC0-65ED8574A1FB}" dt="2021-04-15T13:29:20.848" v="31" actId="5793"/>
          <ac:spMkLst>
            <pc:docMk/>
            <pc:sldMk cId="4146706404" sldId="311"/>
            <ac:spMk id="46" creationId="{E9DD253F-832D-4CA6-8AF3-FCC8FF86FE98}"/>
          </ac:spMkLst>
        </pc:spChg>
        <pc:spChg chg="mod">
          <ac:chgData name="Atish Bhana" userId="9903eb24-aa77-419d-807a-f1b6e3236fa1" providerId="ADAL" clId="{9ECB9123-D36A-4363-AEC0-65ED8574A1FB}" dt="2021-04-15T13:29:25.651" v="49" actId="5793"/>
          <ac:spMkLst>
            <pc:docMk/>
            <pc:sldMk cId="4146706404" sldId="311"/>
            <ac:spMk id="4407" creationId="{00000000-0000-0000-0000-000000000000}"/>
          </ac:spMkLst>
        </pc:spChg>
      </pc:sldChg>
      <pc:sldChg chg="del">
        <pc:chgData name="Atish Bhana" userId="9903eb24-aa77-419d-807a-f1b6e3236fa1" providerId="ADAL" clId="{9ECB9123-D36A-4363-AEC0-65ED8574A1FB}" dt="2021-04-15T13:45:03.101" v="357" actId="47"/>
        <pc:sldMkLst>
          <pc:docMk/>
          <pc:sldMk cId="3582534728" sldId="314"/>
        </pc:sldMkLst>
      </pc:sldChg>
      <pc:sldChg chg="modSp mod">
        <pc:chgData name="Atish Bhana" userId="9903eb24-aa77-419d-807a-f1b6e3236fa1" providerId="ADAL" clId="{9ECB9123-D36A-4363-AEC0-65ED8574A1FB}" dt="2021-04-15T13:44:52.473" v="356" actId="20577"/>
        <pc:sldMkLst>
          <pc:docMk/>
          <pc:sldMk cId="3652344936" sldId="342"/>
        </pc:sldMkLst>
        <pc:spChg chg="mod">
          <ac:chgData name="Atish Bhana" userId="9903eb24-aa77-419d-807a-f1b6e3236fa1" providerId="ADAL" clId="{9ECB9123-D36A-4363-AEC0-65ED8574A1FB}" dt="2021-04-15T13:43:52.822" v="298" actId="20577"/>
          <ac:spMkLst>
            <pc:docMk/>
            <pc:sldMk cId="3652344936" sldId="342"/>
            <ac:spMk id="687" creationId="{9C331EB7-3F3B-4E8F-8F9D-CAAEF9583587}"/>
          </ac:spMkLst>
        </pc:spChg>
        <pc:spChg chg="mod">
          <ac:chgData name="Atish Bhana" userId="9903eb24-aa77-419d-807a-f1b6e3236fa1" providerId="ADAL" clId="{9ECB9123-D36A-4363-AEC0-65ED8574A1FB}" dt="2021-04-15T13:44:20.330" v="326" actId="20577"/>
          <ac:spMkLst>
            <pc:docMk/>
            <pc:sldMk cId="3652344936" sldId="342"/>
            <ac:spMk id="688" creationId="{3B587A78-AA6B-4B8B-B405-316E89B5B6E2}"/>
          </ac:spMkLst>
        </pc:spChg>
        <pc:spChg chg="mod">
          <ac:chgData name="Atish Bhana" userId="9903eb24-aa77-419d-807a-f1b6e3236fa1" providerId="ADAL" clId="{9ECB9123-D36A-4363-AEC0-65ED8574A1FB}" dt="2021-04-15T13:43:54.580" v="301" actId="20577"/>
          <ac:spMkLst>
            <pc:docMk/>
            <pc:sldMk cId="3652344936" sldId="342"/>
            <ac:spMk id="710" creationId="{FD6AC522-4DAB-4427-9E35-3A686376836E}"/>
          </ac:spMkLst>
        </pc:spChg>
        <pc:spChg chg="mod">
          <ac:chgData name="Atish Bhana" userId="9903eb24-aa77-419d-807a-f1b6e3236fa1" providerId="ADAL" clId="{9ECB9123-D36A-4363-AEC0-65ED8574A1FB}" dt="2021-04-15T13:44:33.132" v="343" actId="20577"/>
          <ac:spMkLst>
            <pc:docMk/>
            <pc:sldMk cId="3652344936" sldId="342"/>
            <ac:spMk id="711" creationId="{7FFDD6DD-4BA7-4769-8814-522AC002A7D7}"/>
          </ac:spMkLst>
        </pc:spChg>
        <pc:spChg chg="mod">
          <ac:chgData name="Atish Bhana" userId="9903eb24-aa77-419d-807a-f1b6e3236fa1" providerId="ADAL" clId="{9ECB9123-D36A-4363-AEC0-65ED8574A1FB}" dt="2021-04-15T13:43:56.787" v="304" actId="20577"/>
          <ac:spMkLst>
            <pc:docMk/>
            <pc:sldMk cId="3652344936" sldId="342"/>
            <ac:spMk id="732" creationId="{5E920C40-9EE3-444F-A4DE-9A5BAB005E91}"/>
          </ac:spMkLst>
        </pc:spChg>
        <pc:spChg chg="mod">
          <ac:chgData name="Atish Bhana" userId="9903eb24-aa77-419d-807a-f1b6e3236fa1" providerId="ADAL" clId="{9ECB9123-D36A-4363-AEC0-65ED8574A1FB}" dt="2021-04-15T13:44:52.473" v="356" actId="20577"/>
          <ac:spMkLst>
            <pc:docMk/>
            <pc:sldMk cId="3652344936" sldId="342"/>
            <ac:spMk id="733" creationId="{3B44F22E-C976-45FD-AA6C-6AA5CE6E5943}"/>
          </ac:spMkLst>
        </pc:spChg>
        <pc:spChg chg="mod">
          <ac:chgData name="Atish Bhana" userId="9903eb24-aa77-419d-807a-f1b6e3236fa1" providerId="ADAL" clId="{9ECB9123-D36A-4363-AEC0-65ED8574A1FB}" dt="2021-04-15T13:43:49.401" v="295" actId="20577"/>
          <ac:spMkLst>
            <pc:docMk/>
            <pc:sldMk cId="3652344936" sldId="342"/>
            <ac:spMk id="3670" creationId="{00000000-0000-0000-0000-000000000000}"/>
          </ac:spMkLst>
        </pc:spChg>
      </pc:sldChg>
      <pc:sldMasterChg chg="delSldLayout">
        <pc:chgData name="Atish Bhana" userId="9903eb24-aa77-419d-807a-f1b6e3236fa1" providerId="ADAL" clId="{9ECB9123-D36A-4363-AEC0-65ED8574A1FB}" dt="2021-04-15T13:45:56.820" v="411" actId="47"/>
        <pc:sldMasterMkLst>
          <pc:docMk/>
          <pc:sldMasterMk cId="0" sldId="2147483672"/>
        </pc:sldMasterMkLst>
        <pc:sldLayoutChg chg="del">
          <pc:chgData name="Atish Bhana" userId="9903eb24-aa77-419d-807a-f1b6e3236fa1" providerId="ADAL" clId="{9ECB9123-D36A-4363-AEC0-65ED8574A1FB}" dt="2021-04-15T13:45:56.820" v="411" actId="47"/>
          <pc:sldLayoutMkLst>
            <pc:docMk/>
            <pc:sldMasterMk cId="0" sldId="2147483672"/>
            <pc:sldLayoutMk cId="0" sldId="2147483660"/>
          </pc:sldLayoutMkLst>
        </pc:sldLayoutChg>
        <pc:sldLayoutChg chg="del">
          <pc:chgData name="Atish Bhana" userId="9903eb24-aa77-419d-807a-f1b6e3236fa1" providerId="ADAL" clId="{9ECB9123-D36A-4363-AEC0-65ED8574A1FB}" dt="2021-04-15T13:45:03.101" v="357" actId="47"/>
          <pc:sldLayoutMkLst>
            <pc:docMk/>
            <pc:sldMasterMk cId="0" sldId="2147483672"/>
            <pc:sldLayoutMk cId="0" sldId="214748366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973432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3" name="Google Shape;3093;g6e7e45355d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4" name="Google Shape;3094;g6e7e45355d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8" name="Google Shape;3118;g6e7e45355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9" name="Google Shape;3119;g6e7e45355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Jeandre</a:t>
            </a:r>
            <a:r>
              <a:rPr lang="en-US" dirty="0"/>
              <a:t> v </a:t>
            </a:r>
            <a:r>
              <a:rPr lang="en-US" dirty="0" err="1"/>
              <a:t>Wyk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EMMY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Each of the four ghosts in the game has both Japanese and English names.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Japan they started as Fickle, Chaser, Ambusher and Stupid.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Their English names are Inky, Blinky, Pinky and Clyde.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8" name="Google Shape;3118;g6e7e45355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9" name="Google Shape;3119;g6e7e45355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66000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4" name="Google Shape;4404;g6edfa80311_0_358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5" name="Google Shape;4405;g6edfa80311_0_358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61212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g6edfa80311_0_1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3" name="Google Shape;3513;g6edfa80311_0_1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0" name="Google Shape;4540;g6edfa80311_0_36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1" name="Google Shape;4541;g6edfa80311_0_36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FERZANAH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13305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2" name="Google Shape;4512;g6edfa80311_0_36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3" name="Google Shape;4513;g6edfa80311_0_36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TREVOR next..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Riefaat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942199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7184443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7" name="Google Shape;3417;g6edfa80311_0_1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8" name="Google Shape;3418;g6edfa80311_0_1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Reinhard…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LAVESHAN..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85253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7" name="Google Shape;3667;g6edfa80311_0_33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8" name="Google Shape;3668;g6edfa80311_0_33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SIRRAAJ…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7" name="Google Shape;3667;g6edfa80311_0_33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8" name="Google Shape;3668;g6edfa80311_0_33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FAREEZ…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06629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3" name="Google Shape;3603;g6edfa80311_0_19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4" name="Google Shape;3604;g6edfa80311_0_19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ALBERT to say a few words…</a:t>
            </a: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91313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4" name="Google Shape;4274;g6edfa80311_0_35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5" name="Google Shape;4275;g6edfa80311_0_35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6" name="Google Shape;5476;g6edfa80311_0_37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7" name="Google Shape;5477;g6edfa80311_0_37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anyone guess the latest news to do with technology?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And…. The theme of this presentation????</a:t>
            </a: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6" name="Google Shape;5476;g6edfa80311_0_37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7" name="Google Shape;5477;g6edfa80311_0_37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https://strawpoll.com/1d4vk8ups</a:t>
            </a:r>
          </a:p>
          <a:p>
            <a:endParaRPr lang="en-ZA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ZA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PlayStation 5 Specs:</a:t>
            </a:r>
            <a:b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– CPU: 8x Zen 2 Cores at 3.5GHz (variable frequency)</a:t>
            </a:r>
            <a:b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– GPU: 10.28 TFLOPs, 36 CUs at 2.23GHz (variable frequency), Custom RDNA 2</a:t>
            </a:r>
            <a:b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– Memory: 16GB GDDR6</a:t>
            </a:r>
            <a:b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– Internal Storage: 825GB custom SSD</a:t>
            </a:r>
            <a:b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– Expandable Storage: </a:t>
            </a:r>
            <a:r>
              <a:rPr lang="en-ZA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NVMe</a:t>
            </a:r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SSD Slot</a:t>
            </a:r>
            <a:b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– External Storage Support: USB HDD Support</a:t>
            </a:r>
            <a:b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– Optical Drive: 4K UHD Blue-ray</a:t>
            </a:r>
            <a:b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– IO Throughput: 5.5GB/s (Raw), Typical 8-9GB/s (Compressed)</a:t>
            </a:r>
          </a:p>
          <a:p>
            <a:endParaRPr lang="en-ZA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Xbox Series X Specs:</a:t>
            </a:r>
            <a:b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– CPU: 8x Zen 2 Cores at 3.8GHz (3.6GHz with SMT)</a:t>
            </a:r>
            <a:b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– GPU: 12.155 TFLOPs, 52 CUs at 1.825GHz, Custom RDNA 2</a:t>
            </a:r>
            <a:b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– Memory: 16GB GDDR6</a:t>
            </a:r>
            <a:b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– Internal Storage: 1TB custom </a:t>
            </a:r>
            <a:r>
              <a:rPr lang="en-ZA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NVMe</a:t>
            </a:r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SSD</a:t>
            </a:r>
            <a:b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– Expandable Storage: 1TB Expansion Card</a:t>
            </a:r>
            <a:b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– External Storage Support: USB 3.2 HDD Support</a:t>
            </a:r>
            <a:b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– Optical Drive: 4K UHD Blu-ray</a:t>
            </a:r>
            <a:b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– IO Throughput: 2.4GB/s (Raw), 4.8GB/s (Compressed)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Z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console 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costs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R9,999 for the Digital Edition and R11,999 for the standard model.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 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Series X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will be out on 10 November worldwide for US$499.99 — it will 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cost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R11 999 in 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South Africa.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 think Homechoice has the Win a million promotion on right now… Can employees enter??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 NEED TO afford to buy these…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Speaking of affording.. I heard 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rumour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about a conversation in the office.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Apparently, Management was asking for suggestions about how to lure people back to the office..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 think the conversation went something like this…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37984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OFCOURSe</a:t>
            </a:r>
            <a:r>
              <a:rPr lang="en-US" dirty="0"/>
              <a:t>, that went down VERY Well.. </a:t>
            </a:r>
          </a:p>
          <a:p>
            <a:r>
              <a:rPr lang="en-US" dirty="0"/>
              <a:t>So, People asked if they get the NEW XBOX Instead…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30133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672903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1" name="Google Shape;4421;g6edfa80311_0_36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2" name="Google Shape;4422;g6edfa80311_0_36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LOUIS</a:t>
            </a: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1" name="Google Shape;4421;g6edfa80311_0_36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2" name="Google Shape;4422;g6edfa80311_0_36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LOUIS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45104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C8056-92C3-44F7-9BDD-AB4F79C15F8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1234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82825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43589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6" name="Google Shape;29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7" name="Google Shape;29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5" name="Google Shape;4265;g6edfa80311_0_36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6" name="Google Shape;4266;g6edfa80311_0_36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9244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5" name="Google Shape;4265;g6edfa80311_0_36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6" name="Google Shape;4266;g6edfa80311_0_36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4953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414580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6" name="Google Shape;29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7" name="Google Shape;29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Laveshan </a:t>
            </a:r>
            <a:r>
              <a:rPr lang="en-US" dirty="0" err="1"/>
              <a:t>AnnaMalai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Atish Bhana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0957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1C4587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19350" y="243900"/>
            <a:ext cx="8505300" cy="4655700"/>
          </a:xfrm>
          <a:prstGeom prst="rect">
            <a:avLst/>
          </a:prstGeom>
          <a:noFill/>
          <a:ln w="38100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589700" y="2044500"/>
            <a:ext cx="5964600" cy="18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753050" y="375737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SECTION_HEADER_2">
    <p:bg>
      <p:bgPr>
        <a:solidFill>
          <a:srgbClr val="1C4587"/>
        </a:solidFill>
        <a:effectLst/>
      </p:bgPr>
    </p:bg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8" name="Google Shape;1208;p18"/>
          <p:cNvGrpSpPr/>
          <p:nvPr/>
        </p:nvGrpSpPr>
        <p:grpSpPr>
          <a:xfrm>
            <a:off x="232963" y="174778"/>
            <a:ext cx="1443946" cy="721968"/>
            <a:chOff x="311697" y="-12"/>
            <a:chExt cx="4437449" cy="2218709"/>
          </a:xfrm>
        </p:grpSpPr>
        <p:sp>
          <p:nvSpPr>
            <p:cNvPr id="1209" name="Google Shape;1209;p18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8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8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8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8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18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8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8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8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8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8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8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18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18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18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8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8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8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8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8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8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8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8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8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8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8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8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8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18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8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8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8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8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8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8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8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8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8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8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8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8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8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8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8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18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8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8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8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8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8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8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8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8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8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8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8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8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8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8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8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8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8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8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18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8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18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18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18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18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18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18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18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18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18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18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18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18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18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8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18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8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8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8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8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8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8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8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8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8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8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8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8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8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8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8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8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8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8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8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8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8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8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8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8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8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8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8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8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8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8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8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8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8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8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8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8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8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8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8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8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8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8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8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8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8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8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8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8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8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8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8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8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8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8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8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8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8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8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8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8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8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8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8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8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8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8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8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8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8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8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8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8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8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8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8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8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8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8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8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8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8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8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8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8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8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8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8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8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8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8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8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8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8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8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8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8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8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8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8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8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8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8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8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8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8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8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8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8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8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8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8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8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8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8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8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18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8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8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18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8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18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18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8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8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8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18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8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8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8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8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8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8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8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8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8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8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8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8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8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8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8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18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8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18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18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8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8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8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8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8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8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8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8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8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8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8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18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8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8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8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8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8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8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8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8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8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8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8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8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8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8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18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8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8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18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8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18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18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18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18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18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18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18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18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18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18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18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18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8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8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8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8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8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18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18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18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8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8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8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8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8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8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18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18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18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8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8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8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8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8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8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8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8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8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8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8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8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8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8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8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8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8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8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8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8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8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8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8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8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8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8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8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8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8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8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8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8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8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8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8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8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8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8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8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8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8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8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8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8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8" name="Google Shape;1538;p18"/>
          <p:cNvGrpSpPr/>
          <p:nvPr/>
        </p:nvGrpSpPr>
        <p:grpSpPr>
          <a:xfrm>
            <a:off x="7969738" y="1388253"/>
            <a:ext cx="1443946" cy="721968"/>
            <a:chOff x="311697" y="-12"/>
            <a:chExt cx="4437449" cy="2218709"/>
          </a:xfrm>
        </p:grpSpPr>
        <p:sp>
          <p:nvSpPr>
            <p:cNvPr id="1539" name="Google Shape;1539;p18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8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8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8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8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8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8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8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8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8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8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8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8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8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8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8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8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8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8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18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18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8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8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8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8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8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8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8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8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8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8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8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8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8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8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8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8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8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8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8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8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8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8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8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8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8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8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8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8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8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8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8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8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8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8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8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8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8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8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8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8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8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8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8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8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8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8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8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8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8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8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8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8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8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8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8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8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8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8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8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8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8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8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8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8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8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8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8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8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8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8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8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8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8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8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8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8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8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8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8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8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8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8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8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8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8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8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8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18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18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8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8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8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8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8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8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8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8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8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8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8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8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8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8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18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18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18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8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8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18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18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18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8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8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8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8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8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8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8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8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18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18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8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8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8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8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8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8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18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18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8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8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8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18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8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18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18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8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8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18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18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18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8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8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18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18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18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18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18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18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18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8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18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18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8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8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8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18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18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18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18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18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8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8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18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18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8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18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18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18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18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18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18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18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18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18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18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18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18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18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18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18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18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18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18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18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18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18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18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8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8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18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18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18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18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18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18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18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18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18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18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18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18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18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18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18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18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18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18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18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18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18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18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8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18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18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18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18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18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8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18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18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18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18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18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18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18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18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18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18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18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18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18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18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18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18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18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18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18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18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18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18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18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18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18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18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18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18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18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18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18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18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18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18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18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18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18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18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18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18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8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8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8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8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8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8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8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8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8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18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8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18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18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8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8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8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18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18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8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8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8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8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8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18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18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8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8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18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8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8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8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8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8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18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18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18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18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8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18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8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8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18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18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18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18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18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18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18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18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8" name="Google Shape;1868;p18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69" name="Google Shape;1869;p18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870" name="Google Shape;1870;p18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871" name="Google Shape;1871;p18"/>
          <p:cNvGrpSpPr/>
          <p:nvPr/>
        </p:nvGrpSpPr>
        <p:grpSpPr>
          <a:xfrm>
            <a:off x="0" y="1474590"/>
            <a:ext cx="9144000" cy="3853085"/>
            <a:chOff x="0" y="1474590"/>
            <a:chExt cx="9144000" cy="3853085"/>
          </a:xfrm>
        </p:grpSpPr>
        <p:sp>
          <p:nvSpPr>
            <p:cNvPr id="1872" name="Google Shape;1872;p18"/>
            <p:cNvSpPr/>
            <p:nvPr/>
          </p:nvSpPr>
          <p:spPr>
            <a:xfrm>
              <a:off x="0" y="4025575"/>
              <a:ext cx="91440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18"/>
            <p:cNvSpPr/>
            <p:nvPr/>
          </p:nvSpPr>
          <p:spPr>
            <a:xfrm>
              <a:off x="0" y="4598775"/>
              <a:ext cx="91440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18"/>
            <p:cNvSpPr/>
            <p:nvPr/>
          </p:nvSpPr>
          <p:spPr>
            <a:xfrm>
              <a:off x="0" y="4760675"/>
              <a:ext cx="9144000" cy="567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18"/>
            <p:cNvSpPr/>
            <p:nvPr/>
          </p:nvSpPr>
          <p:spPr>
            <a:xfrm>
              <a:off x="0" y="1475275"/>
              <a:ext cx="16116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18"/>
            <p:cNvSpPr/>
            <p:nvPr/>
          </p:nvSpPr>
          <p:spPr>
            <a:xfrm>
              <a:off x="0" y="2048475"/>
              <a:ext cx="16116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18"/>
            <p:cNvSpPr/>
            <p:nvPr/>
          </p:nvSpPr>
          <p:spPr>
            <a:xfrm>
              <a:off x="0" y="2204175"/>
              <a:ext cx="1611600" cy="18213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78" name="Google Shape;1878;p18"/>
            <p:cNvGrpSpPr/>
            <p:nvPr/>
          </p:nvGrpSpPr>
          <p:grpSpPr>
            <a:xfrm>
              <a:off x="514651" y="1474590"/>
              <a:ext cx="582277" cy="2550888"/>
              <a:chOff x="573900" y="1154950"/>
              <a:chExt cx="538000" cy="2396100"/>
            </a:xfrm>
          </p:grpSpPr>
          <p:sp>
            <p:nvSpPr>
              <p:cNvPr id="1879" name="Google Shape;1879;p18"/>
              <p:cNvSpPr/>
              <p:nvPr/>
            </p:nvSpPr>
            <p:spPr>
              <a:xfrm>
                <a:off x="573900" y="1154950"/>
                <a:ext cx="71700" cy="2396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18"/>
              <p:cNvSpPr/>
              <p:nvPr/>
            </p:nvSpPr>
            <p:spPr>
              <a:xfrm>
                <a:off x="1040200" y="1154950"/>
                <a:ext cx="71700" cy="2396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18"/>
              <p:cNvSpPr/>
              <p:nvPr/>
            </p:nvSpPr>
            <p:spPr>
              <a:xfrm>
                <a:off x="595400" y="137738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18"/>
              <p:cNvSpPr/>
              <p:nvPr/>
            </p:nvSpPr>
            <p:spPr>
              <a:xfrm>
                <a:off x="595400" y="175401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18"/>
              <p:cNvSpPr/>
              <p:nvPr/>
            </p:nvSpPr>
            <p:spPr>
              <a:xfrm>
                <a:off x="613325" y="213063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18"/>
              <p:cNvSpPr/>
              <p:nvPr/>
            </p:nvSpPr>
            <p:spPr>
              <a:xfrm>
                <a:off x="595400" y="250726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18"/>
              <p:cNvSpPr/>
              <p:nvPr/>
            </p:nvSpPr>
            <p:spPr>
              <a:xfrm>
                <a:off x="595400" y="288388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18"/>
              <p:cNvSpPr/>
              <p:nvPr/>
            </p:nvSpPr>
            <p:spPr>
              <a:xfrm>
                <a:off x="613325" y="326051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 ">
  <p:cSld name="TITLE_AND_BODY_1_1_1_1">
    <p:bg>
      <p:bgPr>
        <a:solidFill>
          <a:srgbClr val="1C4587"/>
        </a:solidFill>
        <a:effectLst/>
      </p:bgPr>
    </p:bg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19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89" name="Google Shape;1889;p19"/>
          <p:cNvSpPr txBox="1">
            <a:spLocks noGrp="1"/>
          </p:cNvSpPr>
          <p:nvPr>
            <p:ph type="title" idx="2"/>
          </p:nvPr>
        </p:nvSpPr>
        <p:spPr>
          <a:xfrm>
            <a:off x="1598176" y="1762650"/>
            <a:ext cx="2620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90" name="Google Shape;1890;p19"/>
          <p:cNvSpPr txBox="1">
            <a:spLocks noGrp="1"/>
          </p:cNvSpPr>
          <p:nvPr>
            <p:ph type="subTitle" idx="1"/>
          </p:nvPr>
        </p:nvSpPr>
        <p:spPr>
          <a:xfrm>
            <a:off x="1598175" y="2174828"/>
            <a:ext cx="2620800" cy="7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91" name="Google Shape;1891;p19"/>
          <p:cNvSpPr txBox="1">
            <a:spLocks noGrp="1"/>
          </p:cNvSpPr>
          <p:nvPr>
            <p:ph type="title" idx="3"/>
          </p:nvPr>
        </p:nvSpPr>
        <p:spPr>
          <a:xfrm>
            <a:off x="1598176" y="3271775"/>
            <a:ext cx="2620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92" name="Google Shape;1892;p19"/>
          <p:cNvSpPr txBox="1">
            <a:spLocks noGrp="1"/>
          </p:cNvSpPr>
          <p:nvPr>
            <p:ph type="subTitle" idx="4"/>
          </p:nvPr>
        </p:nvSpPr>
        <p:spPr>
          <a:xfrm>
            <a:off x="1598175" y="3683953"/>
            <a:ext cx="2620800" cy="7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93" name="Google Shape;1893;p19"/>
          <p:cNvSpPr txBox="1">
            <a:spLocks noGrp="1"/>
          </p:cNvSpPr>
          <p:nvPr>
            <p:ph type="title" idx="5"/>
          </p:nvPr>
        </p:nvSpPr>
        <p:spPr>
          <a:xfrm>
            <a:off x="5744226" y="1762650"/>
            <a:ext cx="2620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94" name="Google Shape;1894;p19"/>
          <p:cNvSpPr txBox="1">
            <a:spLocks noGrp="1"/>
          </p:cNvSpPr>
          <p:nvPr>
            <p:ph type="subTitle" idx="6"/>
          </p:nvPr>
        </p:nvSpPr>
        <p:spPr>
          <a:xfrm>
            <a:off x="5744225" y="2174828"/>
            <a:ext cx="2620800" cy="7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95" name="Google Shape;1895;p19"/>
          <p:cNvSpPr txBox="1">
            <a:spLocks noGrp="1"/>
          </p:cNvSpPr>
          <p:nvPr>
            <p:ph type="title" idx="7"/>
          </p:nvPr>
        </p:nvSpPr>
        <p:spPr>
          <a:xfrm>
            <a:off x="5744226" y="3271775"/>
            <a:ext cx="2620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96" name="Google Shape;1896;p19"/>
          <p:cNvSpPr txBox="1">
            <a:spLocks noGrp="1"/>
          </p:cNvSpPr>
          <p:nvPr>
            <p:ph type="subTitle" idx="8"/>
          </p:nvPr>
        </p:nvSpPr>
        <p:spPr>
          <a:xfrm>
            <a:off x="5744225" y="3683953"/>
            <a:ext cx="2620800" cy="7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SECTION_HEADER_1_1_1">
    <p:bg>
      <p:bgPr>
        <a:solidFill>
          <a:srgbClr val="1C4587"/>
        </a:solidFill>
        <a:effectLst/>
      </p:bgPr>
    </p:bg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20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99" name="Google Shape;1899;p20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900" name="Google Shape;1900;p20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901" name="Google Shape;1901;p20"/>
          <p:cNvGrpSpPr/>
          <p:nvPr/>
        </p:nvGrpSpPr>
        <p:grpSpPr>
          <a:xfrm>
            <a:off x="1849188" y="277203"/>
            <a:ext cx="1443946" cy="721968"/>
            <a:chOff x="311697" y="-12"/>
            <a:chExt cx="4437449" cy="2218709"/>
          </a:xfrm>
        </p:grpSpPr>
        <p:sp>
          <p:nvSpPr>
            <p:cNvPr id="1902" name="Google Shape;1902;p20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0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0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0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0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0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0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0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0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0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0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0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0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20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20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20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20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20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20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20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20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20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20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20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0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0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0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0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0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20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20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20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20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20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20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20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20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20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20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20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0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0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0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0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0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0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0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0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0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0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20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20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20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20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0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20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0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0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0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0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0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20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20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0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0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0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0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0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0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0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0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0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0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0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0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0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0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0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0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0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0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0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0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0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0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0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0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0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0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0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0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0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0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0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0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0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0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0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0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0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0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0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0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0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0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0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0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0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0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0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0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0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20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20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20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20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20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20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20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0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20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0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20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20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20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20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20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20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20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20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0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20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20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20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20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20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20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20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20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0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0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0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0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20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20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20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20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20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20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20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20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20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20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20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20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20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20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20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20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20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0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0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0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0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20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20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20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20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20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20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20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20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20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20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20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20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20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20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20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20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20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20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20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20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20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20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20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20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20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20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20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20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20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20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20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20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0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0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0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0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0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0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0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0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0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0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0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0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0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0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0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0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0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0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0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0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0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0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0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20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20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20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0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0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0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20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0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20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20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20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20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20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20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0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0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0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0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20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20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0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0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20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0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0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0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0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0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20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20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0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20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20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20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20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20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0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0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20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20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0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0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20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20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0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20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20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0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0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0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0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20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20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20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20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20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20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20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20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20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20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20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20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20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20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20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20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0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0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0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0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20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0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20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20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20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20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20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0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0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0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20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20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20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20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20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20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20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20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20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20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20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20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20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20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20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20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20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20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20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20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20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20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20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20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20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20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20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20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20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1" name="Google Shape;2231;p20"/>
          <p:cNvGrpSpPr/>
          <p:nvPr/>
        </p:nvGrpSpPr>
        <p:grpSpPr>
          <a:xfrm>
            <a:off x="-387375" y="2038775"/>
            <a:ext cx="9531425" cy="3274175"/>
            <a:chOff x="-387375" y="2038775"/>
            <a:chExt cx="9531425" cy="3274175"/>
          </a:xfrm>
        </p:grpSpPr>
        <p:grpSp>
          <p:nvGrpSpPr>
            <p:cNvPr id="2232" name="Google Shape;2232;p20"/>
            <p:cNvGrpSpPr/>
            <p:nvPr/>
          </p:nvGrpSpPr>
          <p:grpSpPr>
            <a:xfrm>
              <a:off x="7767451" y="3282676"/>
              <a:ext cx="831787" cy="721972"/>
              <a:chOff x="2788951" y="3310126"/>
              <a:chExt cx="831787" cy="721972"/>
            </a:xfrm>
          </p:grpSpPr>
          <p:sp>
            <p:nvSpPr>
              <p:cNvPr id="2233" name="Google Shape;2233;p20"/>
              <p:cNvSpPr/>
              <p:nvPr/>
            </p:nvSpPr>
            <p:spPr>
              <a:xfrm>
                <a:off x="3412729" y="3947714"/>
                <a:ext cx="11097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6" y="2415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20"/>
              <p:cNvSpPr/>
              <p:nvPr/>
            </p:nvSpPr>
            <p:spPr>
              <a:xfrm>
                <a:off x="3315694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20"/>
              <p:cNvSpPr/>
              <p:nvPr/>
            </p:nvSpPr>
            <p:spPr>
              <a:xfrm>
                <a:off x="3204826" y="3947714"/>
                <a:ext cx="11090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20"/>
              <p:cNvSpPr/>
              <p:nvPr/>
            </p:nvSpPr>
            <p:spPr>
              <a:xfrm>
                <a:off x="3107791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2778" y="2415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20"/>
              <p:cNvSpPr/>
              <p:nvPr/>
            </p:nvSpPr>
            <p:spPr>
              <a:xfrm>
                <a:off x="2996888" y="3947714"/>
                <a:ext cx="110938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20"/>
              <p:cNvSpPr/>
              <p:nvPr/>
            </p:nvSpPr>
            <p:spPr>
              <a:xfrm>
                <a:off x="2899853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20"/>
              <p:cNvSpPr/>
              <p:nvPr/>
            </p:nvSpPr>
            <p:spPr>
              <a:xfrm>
                <a:off x="3412729" y="3836850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20"/>
              <p:cNvSpPr/>
              <p:nvPr/>
            </p:nvSpPr>
            <p:spPr>
              <a:xfrm>
                <a:off x="3315694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20"/>
              <p:cNvSpPr/>
              <p:nvPr/>
            </p:nvSpPr>
            <p:spPr>
              <a:xfrm>
                <a:off x="3204826" y="3836850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20"/>
              <p:cNvSpPr/>
              <p:nvPr/>
            </p:nvSpPr>
            <p:spPr>
              <a:xfrm>
                <a:off x="3107791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20"/>
              <p:cNvSpPr/>
              <p:nvPr/>
            </p:nvSpPr>
            <p:spPr>
              <a:xfrm>
                <a:off x="2996888" y="3836850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20"/>
              <p:cNvSpPr/>
              <p:nvPr/>
            </p:nvSpPr>
            <p:spPr>
              <a:xfrm>
                <a:off x="2899853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20"/>
              <p:cNvSpPr/>
              <p:nvPr/>
            </p:nvSpPr>
            <p:spPr>
              <a:xfrm>
                <a:off x="3412729" y="3739819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20"/>
              <p:cNvSpPr/>
              <p:nvPr/>
            </p:nvSpPr>
            <p:spPr>
              <a:xfrm>
                <a:off x="3315694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20"/>
              <p:cNvSpPr/>
              <p:nvPr/>
            </p:nvSpPr>
            <p:spPr>
              <a:xfrm>
                <a:off x="3204826" y="3739819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20"/>
              <p:cNvSpPr/>
              <p:nvPr/>
            </p:nvSpPr>
            <p:spPr>
              <a:xfrm>
                <a:off x="3107791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20"/>
              <p:cNvSpPr/>
              <p:nvPr/>
            </p:nvSpPr>
            <p:spPr>
              <a:xfrm>
                <a:off x="2996888" y="3739819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20"/>
              <p:cNvSpPr/>
              <p:nvPr/>
            </p:nvSpPr>
            <p:spPr>
              <a:xfrm>
                <a:off x="2899853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20"/>
              <p:cNvSpPr/>
              <p:nvPr/>
            </p:nvSpPr>
            <p:spPr>
              <a:xfrm>
                <a:off x="3412729" y="3628885"/>
                <a:ext cx="11097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6" y="3176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20"/>
              <p:cNvSpPr/>
              <p:nvPr/>
            </p:nvSpPr>
            <p:spPr>
              <a:xfrm>
                <a:off x="3315694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20"/>
              <p:cNvSpPr/>
              <p:nvPr/>
            </p:nvSpPr>
            <p:spPr>
              <a:xfrm>
                <a:off x="3204826" y="3628885"/>
                <a:ext cx="11090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20"/>
              <p:cNvSpPr/>
              <p:nvPr/>
            </p:nvSpPr>
            <p:spPr>
              <a:xfrm>
                <a:off x="3107791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2778" y="3176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20"/>
              <p:cNvSpPr/>
              <p:nvPr/>
            </p:nvSpPr>
            <p:spPr>
              <a:xfrm>
                <a:off x="2996888" y="3628885"/>
                <a:ext cx="110938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20"/>
              <p:cNvSpPr/>
              <p:nvPr/>
            </p:nvSpPr>
            <p:spPr>
              <a:xfrm>
                <a:off x="2899853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20"/>
              <p:cNvSpPr/>
              <p:nvPr/>
            </p:nvSpPr>
            <p:spPr>
              <a:xfrm>
                <a:off x="3523667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262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20"/>
              <p:cNvSpPr/>
              <p:nvPr/>
            </p:nvSpPr>
            <p:spPr>
              <a:xfrm>
                <a:off x="3412729" y="3518022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20"/>
              <p:cNvSpPr/>
              <p:nvPr/>
            </p:nvSpPr>
            <p:spPr>
              <a:xfrm>
                <a:off x="3315694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20"/>
              <p:cNvSpPr/>
              <p:nvPr/>
            </p:nvSpPr>
            <p:spPr>
              <a:xfrm>
                <a:off x="3204826" y="3518022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20"/>
              <p:cNvSpPr/>
              <p:nvPr/>
            </p:nvSpPr>
            <p:spPr>
              <a:xfrm>
                <a:off x="3107791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20"/>
              <p:cNvSpPr/>
              <p:nvPr/>
            </p:nvSpPr>
            <p:spPr>
              <a:xfrm>
                <a:off x="2996888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20"/>
              <p:cNvSpPr/>
              <p:nvPr/>
            </p:nvSpPr>
            <p:spPr>
              <a:xfrm>
                <a:off x="2899853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2264;p20"/>
              <p:cNvSpPr/>
              <p:nvPr/>
            </p:nvSpPr>
            <p:spPr>
              <a:xfrm>
                <a:off x="2788951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20"/>
              <p:cNvSpPr/>
              <p:nvPr/>
            </p:nvSpPr>
            <p:spPr>
              <a:xfrm>
                <a:off x="3523667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161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20"/>
              <p:cNvSpPr/>
              <p:nvPr/>
            </p:nvSpPr>
            <p:spPr>
              <a:xfrm>
                <a:off x="3412729" y="3420990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" name="Google Shape;2267;p20"/>
              <p:cNvSpPr/>
              <p:nvPr/>
            </p:nvSpPr>
            <p:spPr>
              <a:xfrm>
                <a:off x="3315694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" name="Google Shape;2268;p20"/>
              <p:cNvSpPr/>
              <p:nvPr/>
            </p:nvSpPr>
            <p:spPr>
              <a:xfrm>
                <a:off x="3204826" y="3420990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20"/>
              <p:cNvSpPr/>
              <p:nvPr/>
            </p:nvSpPr>
            <p:spPr>
              <a:xfrm>
                <a:off x="3107791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20"/>
              <p:cNvSpPr/>
              <p:nvPr/>
            </p:nvSpPr>
            <p:spPr>
              <a:xfrm>
                <a:off x="2996888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20"/>
              <p:cNvSpPr/>
              <p:nvPr/>
            </p:nvSpPr>
            <p:spPr>
              <a:xfrm>
                <a:off x="2899853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20"/>
              <p:cNvSpPr/>
              <p:nvPr/>
            </p:nvSpPr>
            <p:spPr>
              <a:xfrm>
                <a:off x="2788951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20"/>
              <p:cNvSpPr/>
              <p:nvPr/>
            </p:nvSpPr>
            <p:spPr>
              <a:xfrm>
                <a:off x="3523667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20"/>
              <p:cNvSpPr/>
              <p:nvPr/>
            </p:nvSpPr>
            <p:spPr>
              <a:xfrm>
                <a:off x="3412729" y="3310126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20"/>
              <p:cNvSpPr/>
              <p:nvPr/>
            </p:nvSpPr>
            <p:spPr>
              <a:xfrm>
                <a:off x="3315694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20"/>
              <p:cNvSpPr/>
              <p:nvPr/>
            </p:nvSpPr>
            <p:spPr>
              <a:xfrm>
                <a:off x="3204826" y="3310126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20"/>
              <p:cNvSpPr/>
              <p:nvPr/>
            </p:nvSpPr>
            <p:spPr>
              <a:xfrm>
                <a:off x="3107791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20"/>
              <p:cNvSpPr/>
              <p:nvPr/>
            </p:nvSpPr>
            <p:spPr>
              <a:xfrm>
                <a:off x="2996888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20"/>
              <p:cNvSpPr/>
              <p:nvPr/>
            </p:nvSpPr>
            <p:spPr>
              <a:xfrm>
                <a:off x="2899853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20"/>
              <p:cNvSpPr/>
              <p:nvPr/>
            </p:nvSpPr>
            <p:spPr>
              <a:xfrm>
                <a:off x="2788951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1" name="Google Shape;2281;p20"/>
            <p:cNvGrpSpPr/>
            <p:nvPr/>
          </p:nvGrpSpPr>
          <p:grpSpPr>
            <a:xfrm>
              <a:off x="-387375" y="2038775"/>
              <a:ext cx="9531425" cy="3274175"/>
              <a:chOff x="-387375" y="2038775"/>
              <a:chExt cx="9531425" cy="3274175"/>
            </a:xfrm>
          </p:grpSpPr>
          <p:grpSp>
            <p:nvGrpSpPr>
              <p:cNvPr id="2282" name="Google Shape;2282;p20"/>
              <p:cNvGrpSpPr/>
              <p:nvPr/>
            </p:nvGrpSpPr>
            <p:grpSpPr>
              <a:xfrm>
                <a:off x="-98650" y="4010850"/>
                <a:ext cx="9242700" cy="1302100"/>
                <a:chOff x="-98650" y="4010850"/>
                <a:chExt cx="9242700" cy="1302100"/>
              </a:xfrm>
            </p:grpSpPr>
            <p:sp>
              <p:nvSpPr>
                <p:cNvPr id="2283" name="Google Shape;2283;p20"/>
                <p:cNvSpPr/>
                <p:nvPr/>
              </p:nvSpPr>
              <p:spPr>
                <a:xfrm>
                  <a:off x="-98650" y="4010850"/>
                  <a:ext cx="9242700" cy="5670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4" name="Google Shape;2284;p20"/>
                <p:cNvSpPr/>
                <p:nvPr/>
              </p:nvSpPr>
              <p:spPr>
                <a:xfrm>
                  <a:off x="-98650" y="4584050"/>
                  <a:ext cx="9242700" cy="155700"/>
                </a:xfrm>
                <a:prstGeom prst="rect">
                  <a:avLst/>
                </a:pr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5" name="Google Shape;2285;p20"/>
                <p:cNvSpPr/>
                <p:nvPr/>
              </p:nvSpPr>
              <p:spPr>
                <a:xfrm>
                  <a:off x="-98650" y="4745950"/>
                  <a:ext cx="9242700" cy="567000"/>
                </a:xfrm>
                <a:prstGeom prst="rect">
                  <a:avLst/>
                </a:pr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86" name="Google Shape;2286;p20"/>
              <p:cNvGrpSpPr/>
              <p:nvPr/>
            </p:nvGrpSpPr>
            <p:grpSpPr>
              <a:xfrm>
                <a:off x="-387375" y="2038775"/>
                <a:ext cx="1722000" cy="578125"/>
                <a:chOff x="-387375" y="2038775"/>
                <a:chExt cx="1722000" cy="578125"/>
              </a:xfrm>
            </p:grpSpPr>
            <p:sp>
              <p:nvSpPr>
                <p:cNvPr id="2287" name="Google Shape;2287;p20"/>
                <p:cNvSpPr/>
                <p:nvPr/>
              </p:nvSpPr>
              <p:spPr>
                <a:xfrm>
                  <a:off x="-387375" y="2038775"/>
                  <a:ext cx="1722000" cy="2091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8" name="Google Shape;2288;p20"/>
                <p:cNvSpPr/>
                <p:nvPr/>
              </p:nvSpPr>
              <p:spPr>
                <a:xfrm>
                  <a:off x="-387375" y="2254000"/>
                  <a:ext cx="1722000" cy="92700"/>
                </a:xfrm>
                <a:prstGeom prst="rect">
                  <a:avLst/>
                </a:pr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9" name="Google Shape;2289;p20"/>
                <p:cNvSpPr/>
                <p:nvPr/>
              </p:nvSpPr>
              <p:spPr>
                <a:xfrm>
                  <a:off x="-387375" y="2352900"/>
                  <a:ext cx="1722000" cy="264000"/>
                </a:xfrm>
                <a:prstGeom prst="rect">
                  <a:avLst/>
                </a:pr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TITLE_AND_BODY_1_1_2">
    <p:bg>
      <p:bgPr>
        <a:solidFill>
          <a:srgbClr val="1C4587"/>
        </a:solidFill>
        <a:effectLst/>
      </p:bgPr>
    </p:bg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p2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92" name="Google Shape;2292;p21"/>
          <p:cNvSpPr txBox="1">
            <a:spLocks noGrp="1"/>
          </p:cNvSpPr>
          <p:nvPr>
            <p:ph type="title" idx="2"/>
          </p:nvPr>
        </p:nvSpPr>
        <p:spPr>
          <a:xfrm>
            <a:off x="817550" y="16910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93" name="Google Shape;2293;p21"/>
          <p:cNvSpPr txBox="1">
            <a:spLocks noGrp="1"/>
          </p:cNvSpPr>
          <p:nvPr>
            <p:ph type="subTitle" idx="1"/>
          </p:nvPr>
        </p:nvSpPr>
        <p:spPr>
          <a:xfrm>
            <a:off x="817550" y="20747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94" name="Google Shape;2294;p21"/>
          <p:cNvSpPr txBox="1">
            <a:spLocks noGrp="1"/>
          </p:cNvSpPr>
          <p:nvPr>
            <p:ph type="title" idx="3"/>
          </p:nvPr>
        </p:nvSpPr>
        <p:spPr>
          <a:xfrm>
            <a:off x="3409950" y="16910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95" name="Google Shape;2295;p21"/>
          <p:cNvSpPr txBox="1">
            <a:spLocks noGrp="1"/>
          </p:cNvSpPr>
          <p:nvPr>
            <p:ph type="subTitle" idx="4"/>
          </p:nvPr>
        </p:nvSpPr>
        <p:spPr>
          <a:xfrm>
            <a:off x="3409950" y="20747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96" name="Google Shape;2296;p21"/>
          <p:cNvSpPr txBox="1">
            <a:spLocks noGrp="1"/>
          </p:cNvSpPr>
          <p:nvPr>
            <p:ph type="title" idx="5"/>
          </p:nvPr>
        </p:nvSpPr>
        <p:spPr>
          <a:xfrm>
            <a:off x="6002350" y="16910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97" name="Google Shape;2297;p21"/>
          <p:cNvSpPr txBox="1">
            <a:spLocks noGrp="1"/>
          </p:cNvSpPr>
          <p:nvPr>
            <p:ph type="subTitle" idx="6"/>
          </p:nvPr>
        </p:nvSpPr>
        <p:spPr>
          <a:xfrm>
            <a:off x="6002350" y="20747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98" name="Google Shape;2298;p21"/>
          <p:cNvSpPr txBox="1">
            <a:spLocks noGrp="1"/>
          </p:cNvSpPr>
          <p:nvPr>
            <p:ph type="title" idx="7"/>
          </p:nvPr>
        </p:nvSpPr>
        <p:spPr>
          <a:xfrm>
            <a:off x="817550" y="33705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99" name="Google Shape;2299;p21"/>
          <p:cNvSpPr txBox="1">
            <a:spLocks noGrp="1"/>
          </p:cNvSpPr>
          <p:nvPr>
            <p:ph type="subTitle" idx="8"/>
          </p:nvPr>
        </p:nvSpPr>
        <p:spPr>
          <a:xfrm>
            <a:off x="817550" y="37542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00" name="Google Shape;2300;p21"/>
          <p:cNvSpPr txBox="1">
            <a:spLocks noGrp="1"/>
          </p:cNvSpPr>
          <p:nvPr>
            <p:ph type="title" idx="9"/>
          </p:nvPr>
        </p:nvSpPr>
        <p:spPr>
          <a:xfrm>
            <a:off x="3409950" y="33705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01" name="Google Shape;2301;p21"/>
          <p:cNvSpPr txBox="1">
            <a:spLocks noGrp="1"/>
          </p:cNvSpPr>
          <p:nvPr>
            <p:ph type="subTitle" idx="13"/>
          </p:nvPr>
        </p:nvSpPr>
        <p:spPr>
          <a:xfrm>
            <a:off x="3409950" y="37542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02" name="Google Shape;2302;p21"/>
          <p:cNvSpPr txBox="1">
            <a:spLocks noGrp="1"/>
          </p:cNvSpPr>
          <p:nvPr>
            <p:ph type="title" idx="14"/>
          </p:nvPr>
        </p:nvSpPr>
        <p:spPr>
          <a:xfrm>
            <a:off x="6002350" y="33705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03" name="Google Shape;2303;p21"/>
          <p:cNvSpPr txBox="1">
            <a:spLocks noGrp="1"/>
          </p:cNvSpPr>
          <p:nvPr>
            <p:ph type="subTitle" idx="15"/>
          </p:nvPr>
        </p:nvSpPr>
        <p:spPr>
          <a:xfrm>
            <a:off x="6002350" y="37542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SECTION_HEADER_1_2">
    <p:bg>
      <p:bgPr>
        <a:solidFill>
          <a:srgbClr val="1C4587"/>
        </a:solidFill>
        <a:effectLst/>
      </p:bgPr>
    </p:bg>
    <p:spTree>
      <p:nvGrpSpPr>
        <p:cNvPr id="1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Google Shape;2305;p22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06" name="Google Shape;2306;p22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307" name="Google Shape;2307;p22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2308" name="Google Shape;2308;p22"/>
          <p:cNvGrpSpPr/>
          <p:nvPr/>
        </p:nvGrpSpPr>
        <p:grpSpPr>
          <a:xfrm>
            <a:off x="8248063" y="1554103"/>
            <a:ext cx="1443946" cy="721968"/>
            <a:chOff x="311697" y="-12"/>
            <a:chExt cx="4437449" cy="2218709"/>
          </a:xfrm>
        </p:grpSpPr>
        <p:sp>
          <p:nvSpPr>
            <p:cNvPr id="2309" name="Google Shape;2309;p22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22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22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22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22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22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22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22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22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22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22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22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22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22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22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22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22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22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22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22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22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22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22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22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22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22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22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22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22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22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22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22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22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22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22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22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22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22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22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22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22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22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22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22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22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22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22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22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22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22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22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22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22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2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22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22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22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22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22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22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22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22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22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22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22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22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22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22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2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22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22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22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2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2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2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2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22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22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2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2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2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2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2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22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22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22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22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22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2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2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2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2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22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22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22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22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2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2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22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2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2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2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2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22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2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22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22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22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22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22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22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22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22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22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22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22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22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22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22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22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22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22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22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22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22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22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22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22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22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2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22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22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2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22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22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2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2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2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2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2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22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22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22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2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2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2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2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2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2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2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2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2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2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2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2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2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2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2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2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2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2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2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2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2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2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2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2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2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2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2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2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2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2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2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2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2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2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2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2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2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22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22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2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2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2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2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22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22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2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2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22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22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22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22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22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22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22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22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22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22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22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22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22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22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22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22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22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22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22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22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22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22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22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22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22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22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22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22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2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2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2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22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22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2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22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22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22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22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2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22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22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22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22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22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22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22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22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22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22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22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22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22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22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22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22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22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22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22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22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22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2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22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22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22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22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22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2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22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22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2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22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22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22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22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22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22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22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22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22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22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22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22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22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22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22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22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22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22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22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22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22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22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22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22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22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22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22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22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22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22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22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22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22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22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22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22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22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22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22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22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22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22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22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22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22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22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22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22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22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22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22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22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22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22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2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22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22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22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22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22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22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22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22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22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22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22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22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22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22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8" name="Google Shape;2638;p22"/>
          <p:cNvGrpSpPr/>
          <p:nvPr/>
        </p:nvGrpSpPr>
        <p:grpSpPr>
          <a:xfrm>
            <a:off x="-475087" y="219803"/>
            <a:ext cx="1443946" cy="721968"/>
            <a:chOff x="311697" y="-12"/>
            <a:chExt cx="4437449" cy="2218709"/>
          </a:xfrm>
        </p:grpSpPr>
        <p:sp>
          <p:nvSpPr>
            <p:cNvPr id="2639" name="Google Shape;2639;p22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22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22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22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22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22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22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22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22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22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22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22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22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22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22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22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22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22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22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22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22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22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22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22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22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22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22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22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22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22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22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22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22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22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22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22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22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22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22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22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22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22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22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22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22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22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22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22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22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22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22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22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22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22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22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22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22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22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22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22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22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22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22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22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22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22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22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22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22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22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22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22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22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22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22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22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22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22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22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22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22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22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22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22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22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22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22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22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22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22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22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22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22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22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22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22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22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22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22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22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22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22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22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22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22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22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22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22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22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22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22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22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22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22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22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22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22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22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22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22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22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22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22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22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22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22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22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22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22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22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22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22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22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22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22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22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22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22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22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22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22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22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22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22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22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22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22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22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22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22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22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22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22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22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22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22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22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22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22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22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22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22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22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22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22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22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22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22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22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22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22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22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22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22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22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22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22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22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22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22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22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22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22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22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22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22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22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22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22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22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22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22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22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22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22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22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22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22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22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22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22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22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22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22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22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22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22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22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22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22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22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22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22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22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22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22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22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22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22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22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22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22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22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22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22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22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22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22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22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22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22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22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22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22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22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22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22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22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22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22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22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22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22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22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22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22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22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22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22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22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22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22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22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22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22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22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22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22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22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22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22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22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22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22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22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22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22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22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22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22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22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22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22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22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22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22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22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22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22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22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22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22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22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22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22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22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22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22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22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22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22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22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22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22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22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22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22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22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22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22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22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22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22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22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22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22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22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22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22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22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22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22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22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22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22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22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22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22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22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22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22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22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22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22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22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22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22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22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22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8" name="Google Shape;2968;p22"/>
          <p:cNvGrpSpPr/>
          <p:nvPr/>
        </p:nvGrpSpPr>
        <p:grpSpPr>
          <a:xfrm>
            <a:off x="-387375" y="2038775"/>
            <a:ext cx="1722000" cy="3104450"/>
            <a:chOff x="-387375" y="2038775"/>
            <a:chExt cx="1722000" cy="3104450"/>
          </a:xfrm>
        </p:grpSpPr>
        <p:sp>
          <p:nvSpPr>
            <p:cNvPr id="2969" name="Google Shape;2969;p22"/>
            <p:cNvSpPr/>
            <p:nvPr/>
          </p:nvSpPr>
          <p:spPr>
            <a:xfrm>
              <a:off x="-387375" y="2038775"/>
              <a:ext cx="1722000" cy="408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22"/>
            <p:cNvSpPr/>
            <p:nvPr/>
          </p:nvSpPr>
          <p:spPr>
            <a:xfrm>
              <a:off x="-387375" y="2442933"/>
              <a:ext cx="1722000" cy="1809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22"/>
            <p:cNvSpPr/>
            <p:nvPr/>
          </p:nvSpPr>
          <p:spPr>
            <a:xfrm>
              <a:off x="-387375" y="2623825"/>
              <a:ext cx="1722000" cy="25194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2" name="Google Shape;2972;p22"/>
          <p:cNvGrpSpPr/>
          <p:nvPr/>
        </p:nvGrpSpPr>
        <p:grpSpPr>
          <a:xfrm>
            <a:off x="2424675" y="3715725"/>
            <a:ext cx="6719400" cy="1426850"/>
            <a:chOff x="2424675" y="3715725"/>
            <a:chExt cx="6719400" cy="1426850"/>
          </a:xfrm>
        </p:grpSpPr>
        <p:sp>
          <p:nvSpPr>
            <p:cNvPr id="2973" name="Google Shape;2973;p22"/>
            <p:cNvSpPr/>
            <p:nvPr/>
          </p:nvSpPr>
          <p:spPr>
            <a:xfrm>
              <a:off x="2424675" y="3715725"/>
              <a:ext cx="6719400" cy="408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22"/>
            <p:cNvSpPr/>
            <p:nvPr/>
          </p:nvSpPr>
          <p:spPr>
            <a:xfrm>
              <a:off x="2424675" y="4119883"/>
              <a:ext cx="6719400" cy="1809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22"/>
            <p:cNvSpPr/>
            <p:nvPr/>
          </p:nvSpPr>
          <p:spPr>
            <a:xfrm>
              <a:off x="2424675" y="4300775"/>
              <a:ext cx="6719400" cy="8418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08D42-A4A3-4501-B811-C8CD0BE4AFFB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D4D07-676D-473C-8D31-A3652F880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9468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comic-04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1315275" y="921225"/>
            <a:ext cx="6411650" cy="3910600"/>
          </a:xfrm>
          <a:custGeom>
            <a:avLst/>
            <a:gdLst/>
            <a:ahLst/>
            <a:cxnLst/>
            <a:rect l="l" t="t" r="r" b="b"/>
            <a:pathLst>
              <a:path w="256466" h="156424" extrusionOk="0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>
            <a:off x="1010475" y="616425"/>
            <a:ext cx="6411650" cy="3910600"/>
          </a:xfrm>
          <a:custGeom>
            <a:avLst/>
            <a:gdLst/>
            <a:ahLst/>
            <a:cxnLst/>
            <a:rect l="l" t="t" r="r" b="b"/>
            <a:pathLst>
              <a:path w="256466" h="156424" extrusionOk="0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572125" y="2068625"/>
            <a:ext cx="4271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78373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solidFill>
          <a:schemeClr val="accent4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 descr="comic-04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 rot="169468" flipH="1">
            <a:off x="3608972" y="646196"/>
            <a:ext cx="5247975" cy="3809532"/>
          </a:xfrm>
          <a:prstGeom prst="wedgeEllipseCallout">
            <a:avLst>
              <a:gd name="adj1" fmla="val -42509"/>
              <a:gd name="adj2" fmla="val 62980"/>
            </a:avLst>
          </a:prstGeom>
          <a:solidFill>
            <a:srgbClr val="001936">
              <a:alpha val="21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69468" flipH="1">
            <a:off x="3380372" y="417596"/>
            <a:ext cx="5247975" cy="3809532"/>
          </a:xfrm>
          <a:prstGeom prst="wedgeEllipseCallout">
            <a:avLst>
              <a:gd name="adj1" fmla="val -42509"/>
              <a:gd name="adj2" fmla="val 62980"/>
            </a:avLst>
          </a:pr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4101125" y="1659550"/>
            <a:ext cx="3767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4101125" y="2687651"/>
            <a:ext cx="3767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04023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bg>
      <p:bgPr>
        <a:solidFill>
          <a:schemeClr val="accent3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30" name="Google Shape;30;p5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1052050" y="1545942"/>
            <a:ext cx="7710900" cy="3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×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1693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1C4587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13;p3"/>
          <p:cNvGrpSpPr/>
          <p:nvPr/>
        </p:nvGrpSpPr>
        <p:grpSpPr>
          <a:xfrm>
            <a:off x="-259862" y="786553"/>
            <a:ext cx="1443946" cy="721968"/>
            <a:chOff x="311697" y="-12"/>
            <a:chExt cx="4437449" cy="2218709"/>
          </a:xfrm>
        </p:grpSpPr>
        <p:sp>
          <p:nvSpPr>
            <p:cNvPr id="14" name="Google Shape;14;p3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3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3" name="Google Shape;343;p3"/>
          <p:cNvGrpSpPr/>
          <p:nvPr/>
        </p:nvGrpSpPr>
        <p:grpSpPr>
          <a:xfrm>
            <a:off x="7969738" y="1388253"/>
            <a:ext cx="1443946" cy="721968"/>
            <a:chOff x="311697" y="-12"/>
            <a:chExt cx="4437449" cy="2218709"/>
          </a:xfrm>
        </p:grpSpPr>
        <p:sp>
          <p:nvSpPr>
            <p:cNvPr id="344" name="Google Shape;344;p3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" name="Google Shape;673;p3"/>
          <p:cNvGrpSpPr/>
          <p:nvPr/>
        </p:nvGrpSpPr>
        <p:grpSpPr>
          <a:xfrm>
            <a:off x="-98650" y="3310126"/>
            <a:ext cx="9242700" cy="2002824"/>
            <a:chOff x="-98650" y="3310126"/>
            <a:chExt cx="9242700" cy="2002824"/>
          </a:xfrm>
        </p:grpSpPr>
        <p:grpSp>
          <p:nvGrpSpPr>
            <p:cNvPr id="674" name="Google Shape;674;p3"/>
            <p:cNvGrpSpPr/>
            <p:nvPr/>
          </p:nvGrpSpPr>
          <p:grpSpPr>
            <a:xfrm>
              <a:off x="2788951" y="3310126"/>
              <a:ext cx="831787" cy="721972"/>
              <a:chOff x="2788951" y="3310126"/>
              <a:chExt cx="831787" cy="721972"/>
            </a:xfrm>
          </p:grpSpPr>
          <p:sp>
            <p:nvSpPr>
              <p:cNvPr id="675" name="Google Shape;675;p3"/>
              <p:cNvSpPr/>
              <p:nvPr/>
            </p:nvSpPr>
            <p:spPr>
              <a:xfrm>
                <a:off x="3412729" y="3947714"/>
                <a:ext cx="11097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6" y="2415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"/>
              <p:cNvSpPr/>
              <p:nvPr/>
            </p:nvSpPr>
            <p:spPr>
              <a:xfrm>
                <a:off x="3315694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"/>
              <p:cNvSpPr/>
              <p:nvPr/>
            </p:nvSpPr>
            <p:spPr>
              <a:xfrm>
                <a:off x="3204826" y="3947714"/>
                <a:ext cx="11090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"/>
              <p:cNvSpPr/>
              <p:nvPr/>
            </p:nvSpPr>
            <p:spPr>
              <a:xfrm>
                <a:off x="3107791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2778" y="2415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"/>
              <p:cNvSpPr/>
              <p:nvPr/>
            </p:nvSpPr>
            <p:spPr>
              <a:xfrm>
                <a:off x="2996888" y="3947714"/>
                <a:ext cx="110938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"/>
              <p:cNvSpPr/>
              <p:nvPr/>
            </p:nvSpPr>
            <p:spPr>
              <a:xfrm>
                <a:off x="2899853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"/>
              <p:cNvSpPr/>
              <p:nvPr/>
            </p:nvSpPr>
            <p:spPr>
              <a:xfrm>
                <a:off x="3412729" y="3836850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"/>
              <p:cNvSpPr/>
              <p:nvPr/>
            </p:nvSpPr>
            <p:spPr>
              <a:xfrm>
                <a:off x="3315694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"/>
              <p:cNvSpPr/>
              <p:nvPr/>
            </p:nvSpPr>
            <p:spPr>
              <a:xfrm>
                <a:off x="3204826" y="3836850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"/>
              <p:cNvSpPr/>
              <p:nvPr/>
            </p:nvSpPr>
            <p:spPr>
              <a:xfrm>
                <a:off x="3107791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"/>
              <p:cNvSpPr/>
              <p:nvPr/>
            </p:nvSpPr>
            <p:spPr>
              <a:xfrm>
                <a:off x="2996888" y="3836850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"/>
              <p:cNvSpPr/>
              <p:nvPr/>
            </p:nvSpPr>
            <p:spPr>
              <a:xfrm>
                <a:off x="2899853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"/>
              <p:cNvSpPr/>
              <p:nvPr/>
            </p:nvSpPr>
            <p:spPr>
              <a:xfrm>
                <a:off x="3412729" y="3739819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"/>
              <p:cNvSpPr/>
              <p:nvPr/>
            </p:nvSpPr>
            <p:spPr>
              <a:xfrm>
                <a:off x="3315694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"/>
              <p:cNvSpPr/>
              <p:nvPr/>
            </p:nvSpPr>
            <p:spPr>
              <a:xfrm>
                <a:off x="3204826" y="3739819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"/>
              <p:cNvSpPr/>
              <p:nvPr/>
            </p:nvSpPr>
            <p:spPr>
              <a:xfrm>
                <a:off x="3107791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"/>
              <p:cNvSpPr/>
              <p:nvPr/>
            </p:nvSpPr>
            <p:spPr>
              <a:xfrm>
                <a:off x="2996888" y="3739819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"/>
              <p:cNvSpPr/>
              <p:nvPr/>
            </p:nvSpPr>
            <p:spPr>
              <a:xfrm>
                <a:off x="2899853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"/>
              <p:cNvSpPr/>
              <p:nvPr/>
            </p:nvSpPr>
            <p:spPr>
              <a:xfrm>
                <a:off x="3412729" y="3628885"/>
                <a:ext cx="11097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6" y="3176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"/>
              <p:cNvSpPr/>
              <p:nvPr/>
            </p:nvSpPr>
            <p:spPr>
              <a:xfrm>
                <a:off x="3315694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"/>
              <p:cNvSpPr/>
              <p:nvPr/>
            </p:nvSpPr>
            <p:spPr>
              <a:xfrm>
                <a:off x="3204826" y="3628885"/>
                <a:ext cx="11090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"/>
              <p:cNvSpPr/>
              <p:nvPr/>
            </p:nvSpPr>
            <p:spPr>
              <a:xfrm>
                <a:off x="3107791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2778" y="3176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"/>
              <p:cNvSpPr/>
              <p:nvPr/>
            </p:nvSpPr>
            <p:spPr>
              <a:xfrm>
                <a:off x="2996888" y="3628885"/>
                <a:ext cx="110938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"/>
              <p:cNvSpPr/>
              <p:nvPr/>
            </p:nvSpPr>
            <p:spPr>
              <a:xfrm>
                <a:off x="2899853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"/>
              <p:cNvSpPr/>
              <p:nvPr/>
            </p:nvSpPr>
            <p:spPr>
              <a:xfrm>
                <a:off x="3523667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262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"/>
              <p:cNvSpPr/>
              <p:nvPr/>
            </p:nvSpPr>
            <p:spPr>
              <a:xfrm>
                <a:off x="3412729" y="3518022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"/>
              <p:cNvSpPr/>
              <p:nvPr/>
            </p:nvSpPr>
            <p:spPr>
              <a:xfrm>
                <a:off x="3315694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"/>
              <p:cNvSpPr/>
              <p:nvPr/>
            </p:nvSpPr>
            <p:spPr>
              <a:xfrm>
                <a:off x="3204826" y="3518022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"/>
              <p:cNvSpPr/>
              <p:nvPr/>
            </p:nvSpPr>
            <p:spPr>
              <a:xfrm>
                <a:off x="3107791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"/>
              <p:cNvSpPr/>
              <p:nvPr/>
            </p:nvSpPr>
            <p:spPr>
              <a:xfrm>
                <a:off x="2996888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"/>
              <p:cNvSpPr/>
              <p:nvPr/>
            </p:nvSpPr>
            <p:spPr>
              <a:xfrm>
                <a:off x="2899853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"/>
              <p:cNvSpPr/>
              <p:nvPr/>
            </p:nvSpPr>
            <p:spPr>
              <a:xfrm>
                <a:off x="2788951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"/>
              <p:cNvSpPr/>
              <p:nvPr/>
            </p:nvSpPr>
            <p:spPr>
              <a:xfrm>
                <a:off x="3523667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161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"/>
              <p:cNvSpPr/>
              <p:nvPr/>
            </p:nvSpPr>
            <p:spPr>
              <a:xfrm>
                <a:off x="3412729" y="3420990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"/>
              <p:cNvSpPr/>
              <p:nvPr/>
            </p:nvSpPr>
            <p:spPr>
              <a:xfrm>
                <a:off x="3315694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"/>
              <p:cNvSpPr/>
              <p:nvPr/>
            </p:nvSpPr>
            <p:spPr>
              <a:xfrm>
                <a:off x="3204826" y="3420990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"/>
              <p:cNvSpPr/>
              <p:nvPr/>
            </p:nvSpPr>
            <p:spPr>
              <a:xfrm>
                <a:off x="3107791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"/>
              <p:cNvSpPr/>
              <p:nvPr/>
            </p:nvSpPr>
            <p:spPr>
              <a:xfrm>
                <a:off x="2996888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"/>
              <p:cNvSpPr/>
              <p:nvPr/>
            </p:nvSpPr>
            <p:spPr>
              <a:xfrm>
                <a:off x="2899853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"/>
              <p:cNvSpPr/>
              <p:nvPr/>
            </p:nvSpPr>
            <p:spPr>
              <a:xfrm>
                <a:off x="2788951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"/>
              <p:cNvSpPr/>
              <p:nvPr/>
            </p:nvSpPr>
            <p:spPr>
              <a:xfrm>
                <a:off x="3523667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"/>
              <p:cNvSpPr/>
              <p:nvPr/>
            </p:nvSpPr>
            <p:spPr>
              <a:xfrm>
                <a:off x="3412729" y="3310126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"/>
              <p:cNvSpPr/>
              <p:nvPr/>
            </p:nvSpPr>
            <p:spPr>
              <a:xfrm>
                <a:off x="3315694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"/>
              <p:cNvSpPr/>
              <p:nvPr/>
            </p:nvSpPr>
            <p:spPr>
              <a:xfrm>
                <a:off x="3204826" y="3310126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"/>
              <p:cNvSpPr/>
              <p:nvPr/>
            </p:nvSpPr>
            <p:spPr>
              <a:xfrm>
                <a:off x="3107791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"/>
              <p:cNvSpPr/>
              <p:nvPr/>
            </p:nvSpPr>
            <p:spPr>
              <a:xfrm>
                <a:off x="2996888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"/>
              <p:cNvSpPr/>
              <p:nvPr/>
            </p:nvSpPr>
            <p:spPr>
              <a:xfrm>
                <a:off x="2899853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"/>
              <p:cNvSpPr/>
              <p:nvPr/>
            </p:nvSpPr>
            <p:spPr>
              <a:xfrm>
                <a:off x="2788951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3" name="Google Shape;723;p3"/>
            <p:cNvGrpSpPr/>
            <p:nvPr/>
          </p:nvGrpSpPr>
          <p:grpSpPr>
            <a:xfrm>
              <a:off x="-98650" y="4010850"/>
              <a:ext cx="9242700" cy="1302100"/>
              <a:chOff x="-98650" y="4010850"/>
              <a:chExt cx="9242700" cy="1302100"/>
            </a:xfrm>
          </p:grpSpPr>
          <p:sp>
            <p:nvSpPr>
              <p:cNvPr id="724" name="Google Shape;724;p3"/>
              <p:cNvSpPr/>
              <p:nvPr/>
            </p:nvSpPr>
            <p:spPr>
              <a:xfrm>
                <a:off x="-98650" y="4010850"/>
                <a:ext cx="9242700" cy="567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"/>
              <p:cNvSpPr/>
              <p:nvPr/>
            </p:nvSpPr>
            <p:spPr>
              <a:xfrm>
                <a:off x="-98650" y="4584050"/>
                <a:ext cx="9242700" cy="1557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"/>
              <p:cNvSpPr/>
              <p:nvPr/>
            </p:nvSpPr>
            <p:spPr>
              <a:xfrm>
                <a:off x="-98650" y="4745950"/>
                <a:ext cx="9242700" cy="5670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27" name="Google Shape;727;p3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28" name="Google Shape;728;p3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29" name="Google Shape;729;p3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bg>
      <p:bgPr>
        <a:solidFill>
          <a:srgbClr val="24965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6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37" name="Google Shape;37;p6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1073625" y="1550125"/>
            <a:ext cx="3396300" cy="26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×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4674251" y="1550125"/>
            <a:ext cx="3396300" cy="26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×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07939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bg>
      <p:bgPr>
        <a:solidFill>
          <a:schemeClr val="accent5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45" name="Google Shape;45;p7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902950" y="1556175"/>
            <a:ext cx="2295300" cy="28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×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3315993" y="1556175"/>
            <a:ext cx="2295300" cy="28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×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5729035" y="1556175"/>
            <a:ext cx="2295300" cy="28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×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70610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accent6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8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54" name="Google Shape;54;p8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13240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9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60" name="Google Shape;60;p9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 rot="-120953">
            <a:off x="457216" y="4025232"/>
            <a:ext cx="8229893" cy="5196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08461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824BB0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0" descr="comic-03.png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82172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8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5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2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0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1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73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5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AD6C9-C742-48D3-9DF4-FE70BDBD0B9C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C621D-42C8-4A9A-99A5-17AFC8627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743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9"/>
          <p:cNvSpPr txBox="1">
            <a:spLocks noGrp="1"/>
          </p:cNvSpPr>
          <p:nvPr>
            <p:ph type="subTitle" idx="1"/>
          </p:nvPr>
        </p:nvSpPr>
        <p:spPr>
          <a:xfrm>
            <a:off x="4090675" y="633550"/>
            <a:ext cx="3101700" cy="123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747" name="Google Shape;747;p9"/>
          <p:cNvSpPr txBox="1">
            <a:spLocks noGrp="1"/>
          </p:cNvSpPr>
          <p:nvPr>
            <p:ph type="body" idx="2"/>
          </p:nvPr>
        </p:nvSpPr>
        <p:spPr>
          <a:xfrm>
            <a:off x="4090675" y="1964600"/>
            <a:ext cx="3837000" cy="24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48" name="Google Shape;748;p9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49" name="Google Shape;749;p9"/>
          <p:cNvGrpSpPr/>
          <p:nvPr/>
        </p:nvGrpSpPr>
        <p:grpSpPr>
          <a:xfrm>
            <a:off x="0" y="4025575"/>
            <a:ext cx="3271200" cy="1302100"/>
            <a:chOff x="0" y="4025575"/>
            <a:chExt cx="3271200" cy="1302100"/>
          </a:xfrm>
        </p:grpSpPr>
        <p:sp>
          <p:nvSpPr>
            <p:cNvPr id="750" name="Google Shape;750;p9"/>
            <p:cNvSpPr/>
            <p:nvPr/>
          </p:nvSpPr>
          <p:spPr>
            <a:xfrm>
              <a:off x="0" y="4025575"/>
              <a:ext cx="32712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9"/>
            <p:cNvSpPr/>
            <p:nvPr/>
          </p:nvSpPr>
          <p:spPr>
            <a:xfrm>
              <a:off x="0" y="4598775"/>
              <a:ext cx="32712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9"/>
            <p:cNvSpPr/>
            <p:nvPr/>
          </p:nvSpPr>
          <p:spPr>
            <a:xfrm>
              <a:off x="0" y="4760675"/>
              <a:ext cx="3271200" cy="567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9"/>
          <p:cNvGrpSpPr/>
          <p:nvPr/>
        </p:nvGrpSpPr>
        <p:grpSpPr>
          <a:xfrm>
            <a:off x="1180687" y="1797419"/>
            <a:ext cx="925262" cy="2313176"/>
            <a:chOff x="2761775" y="238125"/>
            <a:chExt cx="2094300" cy="5235800"/>
          </a:xfrm>
        </p:grpSpPr>
        <p:sp>
          <p:nvSpPr>
            <p:cNvPr id="754" name="Google Shape;754;p9"/>
            <p:cNvSpPr/>
            <p:nvPr/>
          </p:nvSpPr>
          <p:spPr>
            <a:xfrm>
              <a:off x="4018325" y="4845575"/>
              <a:ext cx="209425" cy="418875"/>
            </a:xfrm>
            <a:custGeom>
              <a:avLst/>
              <a:gdLst/>
              <a:ahLst/>
              <a:cxnLst/>
              <a:rect l="l" t="t" r="r" b="b"/>
              <a:pathLst>
                <a:path w="8377" h="16755" extrusionOk="0">
                  <a:moveTo>
                    <a:pt x="1" y="0"/>
                  </a:moveTo>
                  <a:lnTo>
                    <a:pt x="1" y="16755"/>
                  </a:lnTo>
                  <a:lnTo>
                    <a:pt x="8376" y="16755"/>
                  </a:lnTo>
                  <a:lnTo>
                    <a:pt x="837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9"/>
            <p:cNvSpPr/>
            <p:nvPr/>
          </p:nvSpPr>
          <p:spPr>
            <a:xfrm>
              <a:off x="3390000" y="4845575"/>
              <a:ext cx="209500" cy="418875"/>
            </a:xfrm>
            <a:custGeom>
              <a:avLst/>
              <a:gdLst/>
              <a:ahLst/>
              <a:cxnLst/>
              <a:rect l="l" t="t" r="r" b="b"/>
              <a:pathLst>
                <a:path w="8380" h="16755" extrusionOk="0">
                  <a:moveTo>
                    <a:pt x="0" y="0"/>
                  </a:moveTo>
                  <a:lnTo>
                    <a:pt x="0" y="16755"/>
                  </a:lnTo>
                  <a:lnTo>
                    <a:pt x="8380" y="16755"/>
                  </a:lnTo>
                  <a:lnTo>
                    <a:pt x="838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9"/>
            <p:cNvSpPr/>
            <p:nvPr/>
          </p:nvSpPr>
          <p:spPr>
            <a:xfrm>
              <a:off x="2761775" y="866450"/>
              <a:ext cx="2094300" cy="1675475"/>
            </a:xfrm>
            <a:custGeom>
              <a:avLst/>
              <a:gdLst/>
              <a:ahLst/>
              <a:cxnLst/>
              <a:rect l="l" t="t" r="r" b="b"/>
              <a:pathLst>
                <a:path w="83772" h="67019" extrusionOk="0">
                  <a:moveTo>
                    <a:pt x="33509" y="16755"/>
                  </a:moveTo>
                  <a:lnTo>
                    <a:pt x="33509" y="25130"/>
                  </a:lnTo>
                  <a:lnTo>
                    <a:pt x="25133" y="25130"/>
                  </a:lnTo>
                  <a:lnTo>
                    <a:pt x="25133" y="16755"/>
                  </a:lnTo>
                  <a:close/>
                  <a:moveTo>
                    <a:pt x="58642" y="16755"/>
                  </a:moveTo>
                  <a:lnTo>
                    <a:pt x="58642" y="25130"/>
                  </a:lnTo>
                  <a:lnTo>
                    <a:pt x="50263" y="25130"/>
                  </a:lnTo>
                  <a:lnTo>
                    <a:pt x="50263" y="16755"/>
                  </a:lnTo>
                  <a:close/>
                  <a:moveTo>
                    <a:pt x="50263" y="33509"/>
                  </a:moveTo>
                  <a:lnTo>
                    <a:pt x="50263" y="41885"/>
                  </a:lnTo>
                  <a:lnTo>
                    <a:pt x="33509" y="41885"/>
                  </a:lnTo>
                  <a:lnTo>
                    <a:pt x="33509" y="33509"/>
                  </a:lnTo>
                  <a:close/>
                  <a:moveTo>
                    <a:pt x="58642" y="1"/>
                  </a:moveTo>
                  <a:lnTo>
                    <a:pt x="58642" y="8376"/>
                  </a:lnTo>
                  <a:lnTo>
                    <a:pt x="8379" y="8376"/>
                  </a:lnTo>
                  <a:lnTo>
                    <a:pt x="8379" y="16755"/>
                  </a:lnTo>
                  <a:lnTo>
                    <a:pt x="0" y="16755"/>
                  </a:lnTo>
                  <a:lnTo>
                    <a:pt x="0" y="25130"/>
                  </a:lnTo>
                  <a:lnTo>
                    <a:pt x="8379" y="25130"/>
                  </a:lnTo>
                  <a:lnTo>
                    <a:pt x="8379" y="50264"/>
                  </a:lnTo>
                  <a:lnTo>
                    <a:pt x="33509" y="50264"/>
                  </a:lnTo>
                  <a:lnTo>
                    <a:pt x="33509" y="67018"/>
                  </a:lnTo>
                  <a:lnTo>
                    <a:pt x="50263" y="67018"/>
                  </a:lnTo>
                  <a:lnTo>
                    <a:pt x="50263" y="50264"/>
                  </a:lnTo>
                  <a:lnTo>
                    <a:pt x="75396" y="50264"/>
                  </a:lnTo>
                  <a:lnTo>
                    <a:pt x="75396" y="25130"/>
                  </a:lnTo>
                  <a:lnTo>
                    <a:pt x="83771" y="25130"/>
                  </a:lnTo>
                  <a:lnTo>
                    <a:pt x="83771" y="16755"/>
                  </a:lnTo>
                  <a:lnTo>
                    <a:pt x="75396" y="16755"/>
                  </a:lnTo>
                  <a:lnTo>
                    <a:pt x="75396" y="8376"/>
                  </a:lnTo>
                  <a:lnTo>
                    <a:pt x="67017" y="8376"/>
                  </a:lnTo>
                  <a:lnTo>
                    <a:pt x="6701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9"/>
            <p:cNvSpPr/>
            <p:nvPr/>
          </p:nvSpPr>
          <p:spPr>
            <a:xfrm>
              <a:off x="2971250" y="2332400"/>
              <a:ext cx="1675450" cy="1466100"/>
            </a:xfrm>
            <a:custGeom>
              <a:avLst/>
              <a:gdLst/>
              <a:ahLst/>
              <a:cxnLst/>
              <a:rect l="l" t="t" r="r" b="b"/>
              <a:pathLst>
                <a:path w="67018" h="58644" extrusionOk="0">
                  <a:moveTo>
                    <a:pt x="0" y="1"/>
                  </a:moveTo>
                  <a:lnTo>
                    <a:pt x="0" y="16755"/>
                  </a:lnTo>
                  <a:lnTo>
                    <a:pt x="8375" y="16755"/>
                  </a:lnTo>
                  <a:lnTo>
                    <a:pt x="8375" y="58643"/>
                  </a:lnTo>
                  <a:lnTo>
                    <a:pt x="58638" y="58643"/>
                  </a:lnTo>
                  <a:lnTo>
                    <a:pt x="58638" y="16755"/>
                  </a:lnTo>
                  <a:lnTo>
                    <a:pt x="67017" y="16755"/>
                  </a:lnTo>
                  <a:lnTo>
                    <a:pt x="67017" y="1"/>
                  </a:lnTo>
                  <a:lnTo>
                    <a:pt x="41884" y="1"/>
                  </a:lnTo>
                  <a:lnTo>
                    <a:pt x="41884" y="8380"/>
                  </a:lnTo>
                  <a:lnTo>
                    <a:pt x="25130" y="8380"/>
                  </a:lnTo>
                  <a:lnTo>
                    <a:pt x="2513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9"/>
            <p:cNvSpPr/>
            <p:nvPr/>
          </p:nvSpPr>
          <p:spPr>
            <a:xfrm>
              <a:off x="4018325" y="1285300"/>
              <a:ext cx="209425" cy="209425"/>
            </a:xfrm>
            <a:custGeom>
              <a:avLst/>
              <a:gdLst/>
              <a:ahLst/>
              <a:cxnLst/>
              <a:rect l="l" t="t" r="r" b="b"/>
              <a:pathLst>
                <a:path w="8377" h="8377" extrusionOk="0">
                  <a:moveTo>
                    <a:pt x="1" y="1"/>
                  </a:moveTo>
                  <a:lnTo>
                    <a:pt x="1" y="8376"/>
                  </a:lnTo>
                  <a:lnTo>
                    <a:pt x="8376" y="8376"/>
                  </a:lnTo>
                  <a:lnTo>
                    <a:pt x="83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9"/>
            <p:cNvSpPr/>
            <p:nvPr/>
          </p:nvSpPr>
          <p:spPr>
            <a:xfrm>
              <a:off x="3390000" y="1285300"/>
              <a:ext cx="209500" cy="209425"/>
            </a:xfrm>
            <a:custGeom>
              <a:avLst/>
              <a:gdLst/>
              <a:ahLst/>
              <a:cxnLst/>
              <a:rect l="l" t="t" r="r" b="b"/>
              <a:pathLst>
                <a:path w="8380" h="8377" extrusionOk="0">
                  <a:moveTo>
                    <a:pt x="0" y="1"/>
                  </a:moveTo>
                  <a:lnTo>
                    <a:pt x="0" y="8376"/>
                  </a:lnTo>
                  <a:lnTo>
                    <a:pt x="8380" y="8376"/>
                  </a:lnTo>
                  <a:lnTo>
                    <a:pt x="83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9"/>
            <p:cNvSpPr/>
            <p:nvPr/>
          </p:nvSpPr>
          <p:spPr>
            <a:xfrm>
              <a:off x="3599475" y="1704075"/>
              <a:ext cx="418875" cy="209500"/>
            </a:xfrm>
            <a:custGeom>
              <a:avLst/>
              <a:gdLst/>
              <a:ahLst/>
              <a:cxnLst/>
              <a:rect l="l" t="t" r="r" b="b"/>
              <a:pathLst>
                <a:path w="16755" h="8380" extrusionOk="0">
                  <a:moveTo>
                    <a:pt x="1" y="0"/>
                  </a:moveTo>
                  <a:lnTo>
                    <a:pt x="1" y="8380"/>
                  </a:lnTo>
                  <a:lnTo>
                    <a:pt x="16755" y="8380"/>
                  </a:lnTo>
                  <a:lnTo>
                    <a:pt x="167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9"/>
            <p:cNvSpPr/>
            <p:nvPr/>
          </p:nvSpPr>
          <p:spPr>
            <a:xfrm>
              <a:off x="4437200" y="2751275"/>
              <a:ext cx="209500" cy="1466075"/>
            </a:xfrm>
            <a:custGeom>
              <a:avLst/>
              <a:gdLst/>
              <a:ahLst/>
              <a:cxnLst/>
              <a:rect l="l" t="t" r="r" b="b"/>
              <a:pathLst>
                <a:path w="8380" h="58643" extrusionOk="0">
                  <a:moveTo>
                    <a:pt x="0" y="0"/>
                  </a:moveTo>
                  <a:lnTo>
                    <a:pt x="0" y="41888"/>
                  </a:lnTo>
                  <a:lnTo>
                    <a:pt x="0" y="50264"/>
                  </a:lnTo>
                  <a:lnTo>
                    <a:pt x="0" y="58643"/>
                  </a:lnTo>
                  <a:lnTo>
                    <a:pt x="8379" y="58643"/>
                  </a:lnTo>
                  <a:lnTo>
                    <a:pt x="83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9"/>
            <p:cNvSpPr/>
            <p:nvPr/>
          </p:nvSpPr>
          <p:spPr>
            <a:xfrm>
              <a:off x="2971250" y="2751275"/>
              <a:ext cx="209400" cy="1466075"/>
            </a:xfrm>
            <a:custGeom>
              <a:avLst/>
              <a:gdLst/>
              <a:ahLst/>
              <a:cxnLst/>
              <a:rect l="l" t="t" r="r" b="b"/>
              <a:pathLst>
                <a:path w="8376" h="58643" extrusionOk="0">
                  <a:moveTo>
                    <a:pt x="0" y="0"/>
                  </a:moveTo>
                  <a:lnTo>
                    <a:pt x="0" y="58643"/>
                  </a:lnTo>
                  <a:lnTo>
                    <a:pt x="8375" y="58643"/>
                  </a:lnTo>
                  <a:lnTo>
                    <a:pt x="8375" y="50264"/>
                  </a:lnTo>
                  <a:lnTo>
                    <a:pt x="8375" y="41888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9"/>
            <p:cNvSpPr/>
            <p:nvPr/>
          </p:nvSpPr>
          <p:spPr>
            <a:xfrm>
              <a:off x="4018325" y="5264425"/>
              <a:ext cx="418900" cy="209500"/>
            </a:xfrm>
            <a:custGeom>
              <a:avLst/>
              <a:gdLst/>
              <a:ahLst/>
              <a:cxnLst/>
              <a:rect l="l" t="t" r="r" b="b"/>
              <a:pathLst>
                <a:path w="16756" h="8380" extrusionOk="0">
                  <a:moveTo>
                    <a:pt x="1" y="1"/>
                  </a:moveTo>
                  <a:lnTo>
                    <a:pt x="1" y="8380"/>
                  </a:lnTo>
                  <a:lnTo>
                    <a:pt x="16755" y="8380"/>
                  </a:lnTo>
                  <a:lnTo>
                    <a:pt x="1675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9"/>
            <p:cNvSpPr/>
            <p:nvPr/>
          </p:nvSpPr>
          <p:spPr>
            <a:xfrm>
              <a:off x="3180625" y="5264425"/>
              <a:ext cx="418875" cy="209500"/>
            </a:xfrm>
            <a:custGeom>
              <a:avLst/>
              <a:gdLst/>
              <a:ahLst/>
              <a:cxnLst/>
              <a:rect l="l" t="t" r="r" b="b"/>
              <a:pathLst>
                <a:path w="16755" h="8380" extrusionOk="0">
                  <a:moveTo>
                    <a:pt x="0" y="1"/>
                  </a:moveTo>
                  <a:lnTo>
                    <a:pt x="0" y="8380"/>
                  </a:lnTo>
                  <a:lnTo>
                    <a:pt x="16755" y="8380"/>
                  </a:lnTo>
                  <a:lnTo>
                    <a:pt x="1675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9"/>
            <p:cNvSpPr/>
            <p:nvPr/>
          </p:nvSpPr>
          <p:spPr>
            <a:xfrm>
              <a:off x="2761775" y="238125"/>
              <a:ext cx="2094300" cy="1047200"/>
            </a:xfrm>
            <a:custGeom>
              <a:avLst/>
              <a:gdLst/>
              <a:ahLst/>
              <a:cxnLst/>
              <a:rect l="l" t="t" r="r" b="b"/>
              <a:pathLst>
                <a:path w="83772" h="41888" extrusionOk="0">
                  <a:moveTo>
                    <a:pt x="16754" y="0"/>
                  </a:moveTo>
                  <a:lnTo>
                    <a:pt x="16754" y="8379"/>
                  </a:lnTo>
                  <a:lnTo>
                    <a:pt x="8379" y="8379"/>
                  </a:lnTo>
                  <a:lnTo>
                    <a:pt x="8379" y="16754"/>
                  </a:lnTo>
                  <a:lnTo>
                    <a:pt x="0" y="16754"/>
                  </a:lnTo>
                  <a:lnTo>
                    <a:pt x="0" y="25134"/>
                  </a:lnTo>
                  <a:lnTo>
                    <a:pt x="0" y="33509"/>
                  </a:lnTo>
                  <a:lnTo>
                    <a:pt x="0" y="41888"/>
                  </a:lnTo>
                  <a:lnTo>
                    <a:pt x="8379" y="41888"/>
                  </a:lnTo>
                  <a:lnTo>
                    <a:pt x="8379" y="33509"/>
                  </a:lnTo>
                  <a:lnTo>
                    <a:pt x="58642" y="33509"/>
                  </a:lnTo>
                  <a:lnTo>
                    <a:pt x="58642" y="25134"/>
                  </a:lnTo>
                  <a:lnTo>
                    <a:pt x="67017" y="25134"/>
                  </a:lnTo>
                  <a:lnTo>
                    <a:pt x="67017" y="33509"/>
                  </a:lnTo>
                  <a:lnTo>
                    <a:pt x="75396" y="33509"/>
                  </a:lnTo>
                  <a:lnTo>
                    <a:pt x="75396" y="41888"/>
                  </a:lnTo>
                  <a:lnTo>
                    <a:pt x="83771" y="41888"/>
                  </a:lnTo>
                  <a:lnTo>
                    <a:pt x="83771" y="33509"/>
                  </a:lnTo>
                  <a:lnTo>
                    <a:pt x="83771" y="25134"/>
                  </a:lnTo>
                  <a:lnTo>
                    <a:pt x="83771" y="16754"/>
                  </a:lnTo>
                  <a:lnTo>
                    <a:pt x="75396" y="16754"/>
                  </a:lnTo>
                  <a:lnTo>
                    <a:pt x="75396" y="8379"/>
                  </a:lnTo>
                  <a:lnTo>
                    <a:pt x="67017" y="8379"/>
                  </a:lnTo>
                  <a:lnTo>
                    <a:pt x="6701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9"/>
            <p:cNvSpPr/>
            <p:nvPr/>
          </p:nvSpPr>
          <p:spPr>
            <a:xfrm>
              <a:off x="3180625" y="3798475"/>
              <a:ext cx="1256600" cy="1047125"/>
            </a:xfrm>
            <a:custGeom>
              <a:avLst/>
              <a:gdLst/>
              <a:ahLst/>
              <a:cxnLst/>
              <a:rect l="l" t="t" r="r" b="b"/>
              <a:pathLst>
                <a:path w="50264" h="41885" extrusionOk="0">
                  <a:moveTo>
                    <a:pt x="0" y="0"/>
                  </a:moveTo>
                  <a:lnTo>
                    <a:pt x="0" y="8376"/>
                  </a:lnTo>
                  <a:lnTo>
                    <a:pt x="0" y="16755"/>
                  </a:lnTo>
                  <a:lnTo>
                    <a:pt x="0" y="41884"/>
                  </a:lnTo>
                  <a:lnTo>
                    <a:pt x="16755" y="41884"/>
                  </a:lnTo>
                  <a:lnTo>
                    <a:pt x="16755" y="16755"/>
                  </a:lnTo>
                  <a:lnTo>
                    <a:pt x="33509" y="16755"/>
                  </a:lnTo>
                  <a:lnTo>
                    <a:pt x="33509" y="41884"/>
                  </a:lnTo>
                  <a:lnTo>
                    <a:pt x="50263" y="41884"/>
                  </a:lnTo>
                  <a:lnTo>
                    <a:pt x="50263" y="16755"/>
                  </a:lnTo>
                  <a:lnTo>
                    <a:pt x="50263" y="8376"/>
                  </a:lnTo>
                  <a:lnTo>
                    <a:pt x="5026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9"/>
            <p:cNvSpPr/>
            <p:nvPr/>
          </p:nvSpPr>
          <p:spPr>
            <a:xfrm>
              <a:off x="2761775" y="1494700"/>
              <a:ext cx="209400" cy="209400"/>
            </a:xfrm>
            <a:custGeom>
              <a:avLst/>
              <a:gdLst/>
              <a:ahLst/>
              <a:cxnLst/>
              <a:rect l="l" t="t" r="r" b="b"/>
              <a:pathLst>
                <a:path w="8376" h="8376" extrusionOk="0">
                  <a:moveTo>
                    <a:pt x="0" y="0"/>
                  </a:moveTo>
                  <a:lnTo>
                    <a:pt x="0" y="8375"/>
                  </a:lnTo>
                  <a:lnTo>
                    <a:pt x="8375" y="8375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9"/>
            <p:cNvSpPr/>
            <p:nvPr/>
          </p:nvSpPr>
          <p:spPr>
            <a:xfrm>
              <a:off x="4646675" y="1494700"/>
              <a:ext cx="209400" cy="209400"/>
            </a:xfrm>
            <a:custGeom>
              <a:avLst/>
              <a:gdLst/>
              <a:ahLst/>
              <a:cxnLst/>
              <a:rect l="l" t="t" r="r" b="b"/>
              <a:pathLst>
                <a:path w="8376" h="8376" extrusionOk="0">
                  <a:moveTo>
                    <a:pt x="0" y="0"/>
                  </a:moveTo>
                  <a:lnTo>
                    <a:pt x="0" y="8375"/>
                  </a:lnTo>
                  <a:lnTo>
                    <a:pt x="8375" y="8375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1"/>
          <p:cNvSpPr txBox="1">
            <a:spLocks noGrp="1"/>
          </p:cNvSpPr>
          <p:nvPr>
            <p:ph type="title" hasCustomPrompt="1"/>
          </p:nvPr>
        </p:nvSpPr>
        <p:spPr>
          <a:xfrm>
            <a:off x="1949125" y="1106125"/>
            <a:ext cx="5245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73" name="Google Shape;773;p11"/>
          <p:cNvSpPr txBox="1">
            <a:spLocks noGrp="1"/>
          </p:cNvSpPr>
          <p:nvPr>
            <p:ph type="body" idx="1"/>
          </p:nvPr>
        </p:nvSpPr>
        <p:spPr>
          <a:xfrm>
            <a:off x="1949075" y="3152225"/>
            <a:ext cx="5245800" cy="7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algn="ctr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ctr"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ctr"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ctr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ctr"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ctr"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ctr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ctr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">
    <p:bg>
      <p:bgPr>
        <a:solidFill>
          <a:srgbClr val="1C4587"/>
        </a:solidFill>
        <a:effectLst/>
      </p:bgPr>
    </p:bg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6" name="Google Shape;776;p13"/>
          <p:cNvCxnSpPr/>
          <p:nvPr/>
        </p:nvCxnSpPr>
        <p:spPr>
          <a:xfrm>
            <a:off x="1039500" y="2424889"/>
            <a:ext cx="7065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13"/>
          <p:cNvCxnSpPr/>
          <p:nvPr/>
        </p:nvCxnSpPr>
        <p:spPr>
          <a:xfrm>
            <a:off x="1039500" y="3608864"/>
            <a:ext cx="7065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8" name="Google Shape;778;p1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13"/>
          <p:cNvSpPr txBox="1">
            <a:spLocks noGrp="1"/>
          </p:cNvSpPr>
          <p:nvPr>
            <p:ph type="title" idx="2"/>
          </p:nvPr>
        </p:nvSpPr>
        <p:spPr>
          <a:xfrm>
            <a:off x="1148450" y="139752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0" name="Google Shape;780;p13"/>
          <p:cNvSpPr txBox="1">
            <a:spLocks noGrp="1"/>
          </p:cNvSpPr>
          <p:nvPr>
            <p:ph type="subTitle" idx="1"/>
          </p:nvPr>
        </p:nvSpPr>
        <p:spPr>
          <a:xfrm>
            <a:off x="1148450" y="1657334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81" name="Google Shape;781;p13"/>
          <p:cNvSpPr txBox="1">
            <a:spLocks noGrp="1"/>
          </p:cNvSpPr>
          <p:nvPr>
            <p:ph type="title" idx="3"/>
          </p:nvPr>
        </p:nvSpPr>
        <p:spPr>
          <a:xfrm>
            <a:off x="1148450" y="2569096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2" name="Google Shape;782;p13"/>
          <p:cNvSpPr txBox="1">
            <a:spLocks noGrp="1"/>
          </p:cNvSpPr>
          <p:nvPr>
            <p:ph type="subTitle" idx="4"/>
          </p:nvPr>
        </p:nvSpPr>
        <p:spPr>
          <a:xfrm>
            <a:off x="1148450" y="282890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83" name="Google Shape;783;p13"/>
          <p:cNvSpPr txBox="1">
            <a:spLocks noGrp="1"/>
          </p:cNvSpPr>
          <p:nvPr>
            <p:ph type="title" idx="5"/>
          </p:nvPr>
        </p:nvSpPr>
        <p:spPr>
          <a:xfrm>
            <a:off x="1148450" y="3740666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4" name="Google Shape;784;p13"/>
          <p:cNvSpPr txBox="1">
            <a:spLocks noGrp="1"/>
          </p:cNvSpPr>
          <p:nvPr>
            <p:ph type="subTitle" idx="6"/>
          </p:nvPr>
        </p:nvSpPr>
        <p:spPr>
          <a:xfrm>
            <a:off x="1148450" y="4000475"/>
            <a:ext cx="30888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85" name="Google Shape;785;p13"/>
          <p:cNvSpPr txBox="1">
            <a:spLocks noGrp="1"/>
          </p:cNvSpPr>
          <p:nvPr>
            <p:ph type="title" idx="7"/>
          </p:nvPr>
        </p:nvSpPr>
        <p:spPr>
          <a:xfrm>
            <a:off x="4906750" y="139752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6" name="Google Shape;786;p13"/>
          <p:cNvSpPr txBox="1">
            <a:spLocks noGrp="1"/>
          </p:cNvSpPr>
          <p:nvPr>
            <p:ph type="subTitle" idx="8"/>
          </p:nvPr>
        </p:nvSpPr>
        <p:spPr>
          <a:xfrm>
            <a:off x="4906750" y="1657338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87" name="Google Shape;787;p13"/>
          <p:cNvSpPr txBox="1">
            <a:spLocks noGrp="1"/>
          </p:cNvSpPr>
          <p:nvPr>
            <p:ph type="title" idx="9"/>
          </p:nvPr>
        </p:nvSpPr>
        <p:spPr>
          <a:xfrm>
            <a:off x="4906750" y="2569107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8" name="Google Shape;788;p13"/>
          <p:cNvSpPr txBox="1">
            <a:spLocks noGrp="1"/>
          </p:cNvSpPr>
          <p:nvPr>
            <p:ph type="subTitle" idx="13"/>
          </p:nvPr>
        </p:nvSpPr>
        <p:spPr>
          <a:xfrm>
            <a:off x="4906750" y="282892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789" name="Google Shape;789;p13"/>
          <p:cNvGrpSpPr/>
          <p:nvPr/>
        </p:nvGrpSpPr>
        <p:grpSpPr>
          <a:xfrm>
            <a:off x="7230575" y="3501811"/>
            <a:ext cx="1540410" cy="1636035"/>
            <a:chOff x="7230575" y="3501811"/>
            <a:chExt cx="1540410" cy="1636035"/>
          </a:xfrm>
        </p:grpSpPr>
        <p:grpSp>
          <p:nvGrpSpPr>
            <p:cNvPr id="790" name="Google Shape;790;p13"/>
            <p:cNvGrpSpPr/>
            <p:nvPr/>
          </p:nvGrpSpPr>
          <p:grpSpPr>
            <a:xfrm>
              <a:off x="7655512" y="4362305"/>
              <a:ext cx="775528" cy="775540"/>
              <a:chOff x="7655512" y="4362305"/>
              <a:chExt cx="775528" cy="775540"/>
            </a:xfrm>
          </p:grpSpPr>
          <p:sp>
            <p:nvSpPr>
              <p:cNvPr id="791" name="Google Shape;791;p13"/>
              <p:cNvSpPr/>
              <p:nvPr/>
            </p:nvSpPr>
            <p:spPr>
              <a:xfrm flipH="1">
                <a:off x="7825485" y="5042204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13"/>
              <p:cNvSpPr/>
              <p:nvPr/>
            </p:nvSpPr>
            <p:spPr>
              <a:xfrm flipH="1">
                <a:off x="7921094" y="5042204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13"/>
              <p:cNvSpPr/>
              <p:nvPr/>
            </p:nvSpPr>
            <p:spPr>
              <a:xfrm flipH="1">
                <a:off x="7995449" y="5042204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13"/>
              <p:cNvSpPr/>
              <p:nvPr/>
            </p:nvSpPr>
            <p:spPr>
              <a:xfrm flipH="1">
                <a:off x="8080438" y="5042204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3"/>
              <p:cNvSpPr/>
              <p:nvPr/>
            </p:nvSpPr>
            <p:spPr>
              <a:xfrm flipH="1">
                <a:off x="7825485" y="495721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13"/>
              <p:cNvSpPr/>
              <p:nvPr/>
            </p:nvSpPr>
            <p:spPr>
              <a:xfrm flipH="1">
                <a:off x="7921094" y="495721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13"/>
              <p:cNvSpPr/>
              <p:nvPr/>
            </p:nvSpPr>
            <p:spPr>
              <a:xfrm flipH="1">
                <a:off x="7995449" y="495721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3"/>
              <p:cNvSpPr/>
              <p:nvPr/>
            </p:nvSpPr>
            <p:spPr>
              <a:xfrm flipH="1">
                <a:off x="8080438" y="495721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13"/>
              <p:cNvSpPr/>
              <p:nvPr/>
            </p:nvSpPr>
            <p:spPr>
              <a:xfrm flipH="1">
                <a:off x="7825485" y="4872228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13"/>
              <p:cNvSpPr/>
              <p:nvPr/>
            </p:nvSpPr>
            <p:spPr>
              <a:xfrm flipH="1">
                <a:off x="7921094" y="4872228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3"/>
              <p:cNvSpPr/>
              <p:nvPr/>
            </p:nvSpPr>
            <p:spPr>
              <a:xfrm flipH="1">
                <a:off x="7995449" y="4872228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13"/>
              <p:cNvSpPr/>
              <p:nvPr/>
            </p:nvSpPr>
            <p:spPr>
              <a:xfrm flipH="1">
                <a:off x="8080438" y="4872228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13"/>
              <p:cNvSpPr/>
              <p:nvPr/>
            </p:nvSpPr>
            <p:spPr>
              <a:xfrm flipH="1">
                <a:off x="7825485" y="4787235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3"/>
              <p:cNvSpPr/>
              <p:nvPr/>
            </p:nvSpPr>
            <p:spPr>
              <a:xfrm flipH="1">
                <a:off x="7921094" y="4787235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13"/>
              <p:cNvSpPr/>
              <p:nvPr/>
            </p:nvSpPr>
            <p:spPr>
              <a:xfrm flipH="1">
                <a:off x="7995449" y="478723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13"/>
              <p:cNvSpPr/>
              <p:nvPr/>
            </p:nvSpPr>
            <p:spPr>
              <a:xfrm flipH="1">
                <a:off x="8080438" y="4787235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3"/>
              <p:cNvSpPr/>
              <p:nvPr/>
            </p:nvSpPr>
            <p:spPr>
              <a:xfrm flipH="1">
                <a:off x="7825485" y="4702251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13"/>
              <p:cNvSpPr/>
              <p:nvPr/>
            </p:nvSpPr>
            <p:spPr>
              <a:xfrm flipH="1">
                <a:off x="7921094" y="4702251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13"/>
              <p:cNvSpPr/>
              <p:nvPr/>
            </p:nvSpPr>
            <p:spPr>
              <a:xfrm flipH="1">
                <a:off x="7995449" y="4702251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3"/>
              <p:cNvSpPr/>
              <p:nvPr/>
            </p:nvSpPr>
            <p:spPr>
              <a:xfrm flipH="1">
                <a:off x="8080438" y="4702251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13"/>
              <p:cNvSpPr/>
              <p:nvPr/>
            </p:nvSpPr>
            <p:spPr>
              <a:xfrm flipH="1">
                <a:off x="7655512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13"/>
              <p:cNvSpPr/>
              <p:nvPr/>
            </p:nvSpPr>
            <p:spPr>
              <a:xfrm flipH="1">
                <a:off x="7740496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3"/>
              <p:cNvSpPr/>
              <p:nvPr/>
            </p:nvSpPr>
            <p:spPr>
              <a:xfrm flipH="1">
                <a:off x="7825485" y="4617267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13"/>
              <p:cNvSpPr/>
              <p:nvPr/>
            </p:nvSpPr>
            <p:spPr>
              <a:xfrm flipH="1">
                <a:off x="7921094" y="4617267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13"/>
              <p:cNvSpPr/>
              <p:nvPr/>
            </p:nvSpPr>
            <p:spPr>
              <a:xfrm flipH="1">
                <a:off x="7995449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3"/>
              <p:cNvSpPr/>
              <p:nvPr/>
            </p:nvSpPr>
            <p:spPr>
              <a:xfrm flipH="1">
                <a:off x="8080438" y="4617267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13"/>
              <p:cNvSpPr/>
              <p:nvPr/>
            </p:nvSpPr>
            <p:spPr>
              <a:xfrm flipH="1">
                <a:off x="8176054" y="4617267"/>
                <a:ext cx="7439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13"/>
              <p:cNvSpPr/>
              <p:nvPr/>
            </p:nvSpPr>
            <p:spPr>
              <a:xfrm flipH="1">
                <a:off x="8250417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3"/>
              <p:cNvSpPr/>
              <p:nvPr/>
            </p:nvSpPr>
            <p:spPr>
              <a:xfrm flipH="1">
                <a:off x="8335399" y="4617267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13"/>
              <p:cNvSpPr/>
              <p:nvPr/>
            </p:nvSpPr>
            <p:spPr>
              <a:xfrm flipH="1">
                <a:off x="7655512" y="4532274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13"/>
              <p:cNvSpPr/>
              <p:nvPr/>
            </p:nvSpPr>
            <p:spPr>
              <a:xfrm flipH="1">
                <a:off x="7995449" y="4532274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13"/>
              <p:cNvSpPr/>
              <p:nvPr/>
            </p:nvSpPr>
            <p:spPr>
              <a:xfrm flipH="1">
                <a:off x="8335399" y="4532274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13"/>
              <p:cNvSpPr/>
              <p:nvPr/>
            </p:nvSpPr>
            <p:spPr>
              <a:xfrm flipH="1">
                <a:off x="7655512" y="4447290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13"/>
              <p:cNvSpPr/>
              <p:nvPr/>
            </p:nvSpPr>
            <p:spPr>
              <a:xfrm flipH="1">
                <a:off x="7995449" y="4447290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13"/>
              <p:cNvSpPr/>
              <p:nvPr/>
            </p:nvSpPr>
            <p:spPr>
              <a:xfrm flipH="1">
                <a:off x="8335399" y="4447290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13"/>
              <p:cNvSpPr/>
              <p:nvPr/>
            </p:nvSpPr>
            <p:spPr>
              <a:xfrm flipH="1">
                <a:off x="7655512" y="4362305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13"/>
              <p:cNvSpPr/>
              <p:nvPr/>
            </p:nvSpPr>
            <p:spPr>
              <a:xfrm flipH="1">
                <a:off x="7995449" y="436230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13"/>
              <p:cNvSpPr/>
              <p:nvPr/>
            </p:nvSpPr>
            <p:spPr>
              <a:xfrm flipH="1">
                <a:off x="8335399" y="4362305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9" name="Google Shape;829;p13"/>
            <p:cNvSpPr/>
            <p:nvPr/>
          </p:nvSpPr>
          <p:spPr>
            <a:xfrm flipH="1">
              <a:off x="7315559" y="3767391"/>
              <a:ext cx="85020" cy="8502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3"/>
            <p:cNvSpPr/>
            <p:nvPr/>
          </p:nvSpPr>
          <p:spPr>
            <a:xfrm flipH="1">
              <a:off x="7655512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3"/>
            <p:cNvSpPr/>
            <p:nvPr/>
          </p:nvSpPr>
          <p:spPr>
            <a:xfrm flipH="1">
              <a:off x="8080438" y="3671779"/>
              <a:ext cx="95649" cy="95641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3"/>
            <p:cNvSpPr/>
            <p:nvPr/>
          </p:nvSpPr>
          <p:spPr>
            <a:xfrm flipH="1">
              <a:off x="8685973" y="3597414"/>
              <a:ext cx="85012" cy="95641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3"/>
            <p:cNvSpPr/>
            <p:nvPr/>
          </p:nvSpPr>
          <p:spPr>
            <a:xfrm flipH="1">
              <a:off x="8685973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3"/>
            <p:cNvSpPr/>
            <p:nvPr/>
          </p:nvSpPr>
          <p:spPr>
            <a:xfrm flipH="1">
              <a:off x="8176054" y="3501811"/>
              <a:ext cx="74390" cy="95633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3"/>
            <p:cNvSpPr/>
            <p:nvPr/>
          </p:nvSpPr>
          <p:spPr>
            <a:xfrm flipH="1">
              <a:off x="8250417" y="3501811"/>
              <a:ext cx="85012" cy="95633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6" name="Google Shape;836;p13"/>
            <p:cNvGrpSpPr/>
            <p:nvPr/>
          </p:nvGrpSpPr>
          <p:grpSpPr>
            <a:xfrm>
              <a:off x="7230575" y="3501811"/>
              <a:ext cx="1540410" cy="860514"/>
              <a:chOff x="7230575" y="3501811"/>
              <a:chExt cx="1540410" cy="860514"/>
            </a:xfrm>
          </p:grpSpPr>
          <p:sp>
            <p:nvSpPr>
              <p:cNvPr id="837" name="Google Shape;837;p13"/>
              <p:cNvSpPr/>
              <p:nvPr/>
            </p:nvSpPr>
            <p:spPr>
              <a:xfrm flipH="1">
                <a:off x="731555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13"/>
              <p:cNvSpPr/>
              <p:nvPr/>
            </p:nvSpPr>
            <p:spPr>
              <a:xfrm flipH="1">
                <a:off x="7400551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13"/>
              <p:cNvSpPr/>
              <p:nvPr/>
            </p:nvSpPr>
            <p:spPr>
              <a:xfrm flipH="1">
                <a:off x="7485535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13"/>
              <p:cNvSpPr/>
              <p:nvPr/>
            </p:nvSpPr>
            <p:spPr>
              <a:xfrm flipH="1">
                <a:off x="7570520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13"/>
              <p:cNvSpPr/>
              <p:nvPr/>
            </p:nvSpPr>
            <p:spPr>
              <a:xfrm flipH="1">
                <a:off x="7655512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13"/>
              <p:cNvSpPr/>
              <p:nvPr/>
            </p:nvSpPr>
            <p:spPr>
              <a:xfrm flipH="1">
                <a:off x="7740496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13"/>
              <p:cNvSpPr/>
              <p:nvPr/>
            </p:nvSpPr>
            <p:spPr>
              <a:xfrm flipH="1">
                <a:off x="7825485" y="4277321"/>
                <a:ext cx="95633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13"/>
              <p:cNvSpPr/>
              <p:nvPr/>
            </p:nvSpPr>
            <p:spPr>
              <a:xfrm flipH="1">
                <a:off x="7921094" y="4277321"/>
                <a:ext cx="7438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13"/>
              <p:cNvSpPr/>
              <p:nvPr/>
            </p:nvSpPr>
            <p:spPr>
              <a:xfrm flipH="1">
                <a:off x="799544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13"/>
              <p:cNvSpPr/>
              <p:nvPr/>
            </p:nvSpPr>
            <p:spPr>
              <a:xfrm flipH="1">
                <a:off x="8080438" y="4277321"/>
                <a:ext cx="95649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13"/>
              <p:cNvSpPr/>
              <p:nvPr/>
            </p:nvSpPr>
            <p:spPr>
              <a:xfrm flipH="1">
                <a:off x="8176054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13"/>
              <p:cNvSpPr/>
              <p:nvPr/>
            </p:nvSpPr>
            <p:spPr>
              <a:xfrm flipH="1">
                <a:off x="825041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13"/>
              <p:cNvSpPr/>
              <p:nvPr/>
            </p:nvSpPr>
            <p:spPr>
              <a:xfrm flipH="1">
                <a:off x="833539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13"/>
              <p:cNvSpPr/>
              <p:nvPr/>
            </p:nvSpPr>
            <p:spPr>
              <a:xfrm flipH="1">
                <a:off x="8431015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13"/>
              <p:cNvSpPr/>
              <p:nvPr/>
            </p:nvSpPr>
            <p:spPr>
              <a:xfrm flipH="1">
                <a:off x="850537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13"/>
              <p:cNvSpPr/>
              <p:nvPr/>
            </p:nvSpPr>
            <p:spPr>
              <a:xfrm flipH="1">
                <a:off x="859035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13"/>
              <p:cNvSpPr/>
              <p:nvPr/>
            </p:nvSpPr>
            <p:spPr>
              <a:xfrm flipH="1">
                <a:off x="731555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13"/>
              <p:cNvSpPr/>
              <p:nvPr/>
            </p:nvSpPr>
            <p:spPr>
              <a:xfrm flipH="1">
                <a:off x="7400551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13"/>
              <p:cNvSpPr/>
              <p:nvPr/>
            </p:nvSpPr>
            <p:spPr>
              <a:xfrm flipH="1">
                <a:off x="7485535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13"/>
              <p:cNvSpPr/>
              <p:nvPr/>
            </p:nvSpPr>
            <p:spPr>
              <a:xfrm flipH="1">
                <a:off x="7570520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13"/>
              <p:cNvSpPr/>
              <p:nvPr/>
            </p:nvSpPr>
            <p:spPr>
              <a:xfrm flipH="1">
                <a:off x="7655512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13"/>
              <p:cNvSpPr/>
              <p:nvPr/>
            </p:nvSpPr>
            <p:spPr>
              <a:xfrm flipH="1">
                <a:off x="7740496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13"/>
              <p:cNvSpPr/>
              <p:nvPr/>
            </p:nvSpPr>
            <p:spPr>
              <a:xfrm flipH="1">
                <a:off x="7825485" y="4181710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13"/>
              <p:cNvSpPr/>
              <p:nvPr/>
            </p:nvSpPr>
            <p:spPr>
              <a:xfrm flipH="1">
                <a:off x="7921094" y="4181710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13"/>
              <p:cNvSpPr/>
              <p:nvPr/>
            </p:nvSpPr>
            <p:spPr>
              <a:xfrm flipH="1">
                <a:off x="799544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13"/>
              <p:cNvSpPr/>
              <p:nvPr/>
            </p:nvSpPr>
            <p:spPr>
              <a:xfrm flipH="1">
                <a:off x="8080438" y="4181710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13"/>
              <p:cNvSpPr/>
              <p:nvPr/>
            </p:nvSpPr>
            <p:spPr>
              <a:xfrm flipH="1">
                <a:off x="8176054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13"/>
              <p:cNvSpPr/>
              <p:nvPr/>
            </p:nvSpPr>
            <p:spPr>
              <a:xfrm flipH="1">
                <a:off x="825041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13"/>
              <p:cNvSpPr/>
              <p:nvPr/>
            </p:nvSpPr>
            <p:spPr>
              <a:xfrm flipH="1">
                <a:off x="833539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13"/>
              <p:cNvSpPr/>
              <p:nvPr/>
            </p:nvSpPr>
            <p:spPr>
              <a:xfrm flipH="1">
                <a:off x="8431015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13"/>
              <p:cNvSpPr/>
              <p:nvPr/>
            </p:nvSpPr>
            <p:spPr>
              <a:xfrm flipH="1">
                <a:off x="850537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13"/>
              <p:cNvSpPr/>
              <p:nvPr/>
            </p:nvSpPr>
            <p:spPr>
              <a:xfrm flipH="1">
                <a:off x="859035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13"/>
              <p:cNvSpPr/>
              <p:nvPr/>
            </p:nvSpPr>
            <p:spPr>
              <a:xfrm flipH="1">
                <a:off x="731555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13"/>
              <p:cNvSpPr/>
              <p:nvPr/>
            </p:nvSpPr>
            <p:spPr>
              <a:xfrm flipH="1">
                <a:off x="7400551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13"/>
              <p:cNvSpPr/>
              <p:nvPr/>
            </p:nvSpPr>
            <p:spPr>
              <a:xfrm flipH="1">
                <a:off x="7485535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13"/>
              <p:cNvSpPr/>
              <p:nvPr/>
            </p:nvSpPr>
            <p:spPr>
              <a:xfrm flipH="1">
                <a:off x="7570520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13"/>
              <p:cNvSpPr/>
              <p:nvPr/>
            </p:nvSpPr>
            <p:spPr>
              <a:xfrm flipH="1">
                <a:off x="7655512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13"/>
              <p:cNvSpPr/>
              <p:nvPr/>
            </p:nvSpPr>
            <p:spPr>
              <a:xfrm flipH="1">
                <a:off x="7740496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13"/>
              <p:cNvSpPr/>
              <p:nvPr/>
            </p:nvSpPr>
            <p:spPr>
              <a:xfrm flipH="1">
                <a:off x="7825485" y="4107344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13"/>
              <p:cNvSpPr/>
              <p:nvPr/>
            </p:nvSpPr>
            <p:spPr>
              <a:xfrm flipH="1">
                <a:off x="7921094" y="4107344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13"/>
              <p:cNvSpPr/>
              <p:nvPr/>
            </p:nvSpPr>
            <p:spPr>
              <a:xfrm flipH="1">
                <a:off x="799544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13"/>
              <p:cNvSpPr/>
              <p:nvPr/>
            </p:nvSpPr>
            <p:spPr>
              <a:xfrm flipH="1">
                <a:off x="8080438" y="410734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13"/>
              <p:cNvSpPr/>
              <p:nvPr/>
            </p:nvSpPr>
            <p:spPr>
              <a:xfrm flipH="1">
                <a:off x="8176054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13"/>
              <p:cNvSpPr/>
              <p:nvPr/>
            </p:nvSpPr>
            <p:spPr>
              <a:xfrm flipH="1">
                <a:off x="825041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13"/>
              <p:cNvSpPr/>
              <p:nvPr/>
            </p:nvSpPr>
            <p:spPr>
              <a:xfrm flipH="1">
                <a:off x="833539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13"/>
              <p:cNvSpPr/>
              <p:nvPr/>
            </p:nvSpPr>
            <p:spPr>
              <a:xfrm flipH="1">
                <a:off x="8431015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13"/>
              <p:cNvSpPr/>
              <p:nvPr/>
            </p:nvSpPr>
            <p:spPr>
              <a:xfrm flipH="1">
                <a:off x="850537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13"/>
              <p:cNvSpPr/>
              <p:nvPr/>
            </p:nvSpPr>
            <p:spPr>
              <a:xfrm flipH="1">
                <a:off x="859035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13"/>
              <p:cNvSpPr/>
              <p:nvPr/>
            </p:nvSpPr>
            <p:spPr>
              <a:xfrm flipH="1">
                <a:off x="731555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13"/>
              <p:cNvSpPr/>
              <p:nvPr/>
            </p:nvSpPr>
            <p:spPr>
              <a:xfrm flipH="1">
                <a:off x="7400551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13"/>
              <p:cNvSpPr/>
              <p:nvPr/>
            </p:nvSpPr>
            <p:spPr>
              <a:xfrm flipH="1">
                <a:off x="7485535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13"/>
              <p:cNvSpPr/>
              <p:nvPr/>
            </p:nvSpPr>
            <p:spPr>
              <a:xfrm flipH="1">
                <a:off x="7570520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13"/>
              <p:cNvSpPr/>
              <p:nvPr/>
            </p:nvSpPr>
            <p:spPr>
              <a:xfrm flipH="1">
                <a:off x="7655512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13"/>
              <p:cNvSpPr/>
              <p:nvPr/>
            </p:nvSpPr>
            <p:spPr>
              <a:xfrm flipH="1">
                <a:off x="7740496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13"/>
              <p:cNvSpPr/>
              <p:nvPr/>
            </p:nvSpPr>
            <p:spPr>
              <a:xfrm flipH="1">
                <a:off x="7825485" y="402235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13"/>
              <p:cNvSpPr/>
              <p:nvPr/>
            </p:nvSpPr>
            <p:spPr>
              <a:xfrm flipH="1">
                <a:off x="7921094" y="402235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13"/>
              <p:cNvSpPr/>
              <p:nvPr/>
            </p:nvSpPr>
            <p:spPr>
              <a:xfrm flipH="1">
                <a:off x="799544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13"/>
              <p:cNvSpPr/>
              <p:nvPr/>
            </p:nvSpPr>
            <p:spPr>
              <a:xfrm flipH="1">
                <a:off x="8080438" y="402235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13"/>
              <p:cNvSpPr/>
              <p:nvPr/>
            </p:nvSpPr>
            <p:spPr>
              <a:xfrm flipH="1">
                <a:off x="8176054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13"/>
              <p:cNvSpPr/>
              <p:nvPr/>
            </p:nvSpPr>
            <p:spPr>
              <a:xfrm flipH="1">
                <a:off x="825041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13"/>
              <p:cNvSpPr/>
              <p:nvPr/>
            </p:nvSpPr>
            <p:spPr>
              <a:xfrm flipH="1">
                <a:off x="833539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13"/>
              <p:cNvSpPr/>
              <p:nvPr/>
            </p:nvSpPr>
            <p:spPr>
              <a:xfrm flipH="1">
                <a:off x="8431015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13"/>
              <p:cNvSpPr/>
              <p:nvPr/>
            </p:nvSpPr>
            <p:spPr>
              <a:xfrm flipH="1">
                <a:off x="850537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3"/>
              <p:cNvSpPr/>
              <p:nvPr/>
            </p:nvSpPr>
            <p:spPr>
              <a:xfrm flipH="1">
                <a:off x="859035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3"/>
              <p:cNvSpPr/>
              <p:nvPr/>
            </p:nvSpPr>
            <p:spPr>
              <a:xfrm flipH="1">
                <a:off x="731555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3"/>
              <p:cNvSpPr/>
              <p:nvPr/>
            </p:nvSpPr>
            <p:spPr>
              <a:xfrm flipH="1">
                <a:off x="7400551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3"/>
              <p:cNvSpPr/>
              <p:nvPr/>
            </p:nvSpPr>
            <p:spPr>
              <a:xfrm flipH="1">
                <a:off x="7485535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3"/>
              <p:cNvSpPr/>
              <p:nvPr/>
            </p:nvSpPr>
            <p:spPr>
              <a:xfrm flipH="1">
                <a:off x="7570520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13"/>
              <p:cNvSpPr/>
              <p:nvPr/>
            </p:nvSpPr>
            <p:spPr>
              <a:xfrm flipH="1">
                <a:off x="7655512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13"/>
              <p:cNvSpPr/>
              <p:nvPr/>
            </p:nvSpPr>
            <p:spPr>
              <a:xfrm flipH="1">
                <a:off x="7740496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13"/>
              <p:cNvSpPr/>
              <p:nvPr/>
            </p:nvSpPr>
            <p:spPr>
              <a:xfrm flipH="1">
                <a:off x="7825485" y="3926748"/>
                <a:ext cx="95633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13"/>
              <p:cNvSpPr/>
              <p:nvPr/>
            </p:nvSpPr>
            <p:spPr>
              <a:xfrm flipH="1">
                <a:off x="7921094" y="3926748"/>
                <a:ext cx="7438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13"/>
              <p:cNvSpPr/>
              <p:nvPr/>
            </p:nvSpPr>
            <p:spPr>
              <a:xfrm flipH="1">
                <a:off x="799544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13"/>
              <p:cNvSpPr/>
              <p:nvPr/>
            </p:nvSpPr>
            <p:spPr>
              <a:xfrm flipH="1">
                <a:off x="8080438" y="3926748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13"/>
              <p:cNvSpPr/>
              <p:nvPr/>
            </p:nvSpPr>
            <p:spPr>
              <a:xfrm flipH="1">
                <a:off x="8176054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13"/>
              <p:cNvSpPr/>
              <p:nvPr/>
            </p:nvSpPr>
            <p:spPr>
              <a:xfrm flipH="1">
                <a:off x="825041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13"/>
              <p:cNvSpPr/>
              <p:nvPr/>
            </p:nvSpPr>
            <p:spPr>
              <a:xfrm flipH="1">
                <a:off x="833539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13"/>
              <p:cNvSpPr/>
              <p:nvPr/>
            </p:nvSpPr>
            <p:spPr>
              <a:xfrm flipH="1">
                <a:off x="8431015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13"/>
              <p:cNvSpPr/>
              <p:nvPr/>
            </p:nvSpPr>
            <p:spPr>
              <a:xfrm flipH="1">
                <a:off x="850537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13"/>
              <p:cNvSpPr/>
              <p:nvPr/>
            </p:nvSpPr>
            <p:spPr>
              <a:xfrm flipH="1">
                <a:off x="859035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13"/>
              <p:cNvSpPr/>
              <p:nvPr/>
            </p:nvSpPr>
            <p:spPr>
              <a:xfrm flipH="1">
                <a:off x="731555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13"/>
              <p:cNvSpPr/>
              <p:nvPr/>
            </p:nvSpPr>
            <p:spPr>
              <a:xfrm flipH="1">
                <a:off x="7400551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13"/>
              <p:cNvSpPr/>
              <p:nvPr/>
            </p:nvSpPr>
            <p:spPr>
              <a:xfrm flipH="1">
                <a:off x="7485535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13"/>
              <p:cNvSpPr/>
              <p:nvPr/>
            </p:nvSpPr>
            <p:spPr>
              <a:xfrm flipH="1">
                <a:off x="7570520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13"/>
              <p:cNvSpPr/>
              <p:nvPr/>
            </p:nvSpPr>
            <p:spPr>
              <a:xfrm flipH="1">
                <a:off x="7655512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13"/>
              <p:cNvSpPr/>
              <p:nvPr/>
            </p:nvSpPr>
            <p:spPr>
              <a:xfrm flipH="1">
                <a:off x="7740496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13"/>
              <p:cNvSpPr/>
              <p:nvPr/>
            </p:nvSpPr>
            <p:spPr>
              <a:xfrm flipH="1">
                <a:off x="7825485" y="3852383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3"/>
              <p:cNvSpPr/>
              <p:nvPr/>
            </p:nvSpPr>
            <p:spPr>
              <a:xfrm flipH="1">
                <a:off x="7921094" y="3852383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13"/>
              <p:cNvSpPr/>
              <p:nvPr/>
            </p:nvSpPr>
            <p:spPr>
              <a:xfrm flipH="1">
                <a:off x="799544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3"/>
              <p:cNvSpPr/>
              <p:nvPr/>
            </p:nvSpPr>
            <p:spPr>
              <a:xfrm flipH="1">
                <a:off x="8080438" y="3852383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3"/>
              <p:cNvSpPr/>
              <p:nvPr/>
            </p:nvSpPr>
            <p:spPr>
              <a:xfrm flipH="1">
                <a:off x="8176054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3"/>
              <p:cNvSpPr/>
              <p:nvPr/>
            </p:nvSpPr>
            <p:spPr>
              <a:xfrm flipH="1">
                <a:off x="825041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3"/>
              <p:cNvSpPr/>
              <p:nvPr/>
            </p:nvSpPr>
            <p:spPr>
              <a:xfrm flipH="1">
                <a:off x="833539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13"/>
              <p:cNvSpPr/>
              <p:nvPr/>
            </p:nvSpPr>
            <p:spPr>
              <a:xfrm flipH="1">
                <a:off x="8431015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13"/>
              <p:cNvSpPr/>
              <p:nvPr/>
            </p:nvSpPr>
            <p:spPr>
              <a:xfrm flipH="1">
                <a:off x="850537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3"/>
              <p:cNvSpPr/>
              <p:nvPr/>
            </p:nvSpPr>
            <p:spPr>
              <a:xfrm flipH="1">
                <a:off x="859035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13"/>
              <p:cNvSpPr/>
              <p:nvPr/>
            </p:nvSpPr>
            <p:spPr>
              <a:xfrm flipH="1">
                <a:off x="7230575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13"/>
              <p:cNvSpPr/>
              <p:nvPr/>
            </p:nvSpPr>
            <p:spPr>
              <a:xfrm flipH="1">
                <a:off x="7230575" y="411796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3"/>
              <p:cNvSpPr/>
              <p:nvPr/>
            </p:nvSpPr>
            <p:spPr>
              <a:xfrm flipH="1">
                <a:off x="7230575" y="4022352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13"/>
              <p:cNvSpPr/>
              <p:nvPr/>
            </p:nvSpPr>
            <p:spPr>
              <a:xfrm flipH="1">
                <a:off x="7230575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13"/>
              <p:cNvSpPr/>
              <p:nvPr/>
            </p:nvSpPr>
            <p:spPr>
              <a:xfrm flipH="1">
                <a:off x="7230575" y="3863002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13"/>
              <p:cNvSpPr/>
              <p:nvPr/>
            </p:nvSpPr>
            <p:spPr>
              <a:xfrm flipH="1">
                <a:off x="7400551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13"/>
              <p:cNvSpPr/>
              <p:nvPr/>
            </p:nvSpPr>
            <p:spPr>
              <a:xfrm flipH="1">
                <a:off x="7485535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13"/>
              <p:cNvSpPr/>
              <p:nvPr/>
            </p:nvSpPr>
            <p:spPr>
              <a:xfrm flipH="1">
                <a:off x="7570520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13"/>
              <p:cNvSpPr/>
              <p:nvPr/>
            </p:nvSpPr>
            <p:spPr>
              <a:xfrm flipH="1">
                <a:off x="7740496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13"/>
              <p:cNvSpPr/>
              <p:nvPr/>
            </p:nvSpPr>
            <p:spPr>
              <a:xfrm flipH="1">
                <a:off x="7825485" y="3767391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13"/>
              <p:cNvSpPr/>
              <p:nvPr/>
            </p:nvSpPr>
            <p:spPr>
              <a:xfrm flipH="1">
                <a:off x="7921094" y="3767391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3"/>
              <p:cNvSpPr/>
              <p:nvPr/>
            </p:nvSpPr>
            <p:spPr>
              <a:xfrm flipH="1">
                <a:off x="7995449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13"/>
              <p:cNvSpPr/>
              <p:nvPr/>
            </p:nvSpPr>
            <p:spPr>
              <a:xfrm flipH="1">
                <a:off x="8080438" y="3767391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13"/>
              <p:cNvSpPr/>
              <p:nvPr/>
            </p:nvSpPr>
            <p:spPr>
              <a:xfrm flipH="1">
                <a:off x="8176054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3"/>
              <p:cNvSpPr/>
              <p:nvPr/>
            </p:nvSpPr>
            <p:spPr>
              <a:xfrm flipH="1">
                <a:off x="825041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13"/>
              <p:cNvSpPr/>
              <p:nvPr/>
            </p:nvSpPr>
            <p:spPr>
              <a:xfrm flipH="1">
                <a:off x="833539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13"/>
              <p:cNvSpPr/>
              <p:nvPr/>
            </p:nvSpPr>
            <p:spPr>
              <a:xfrm flipH="1">
                <a:off x="8431015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13"/>
              <p:cNvSpPr/>
              <p:nvPr/>
            </p:nvSpPr>
            <p:spPr>
              <a:xfrm flipH="1">
                <a:off x="850537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13"/>
              <p:cNvSpPr/>
              <p:nvPr/>
            </p:nvSpPr>
            <p:spPr>
              <a:xfrm flipH="1">
                <a:off x="859035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13"/>
              <p:cNvSpPr/>
              <p:nvPr/>
            </p:nvSpPr>
            <p:spPr>
              <a:xfrm flipH="1">
                <a:off x="8176054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13"/>
              <p:cNvSpPr/>
              <p:nvPr/>
            </p:nvSpPr>
            <p:spPr>
              <a:xfrm flipH="1">
                <a:off x="825041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13"/>
              <p:cNvSpPr/>
              <p:nvPr/>
            </p:nvSpPr>
            <p:spPr>
              <a:xfrm flipH="1">
                <a:off x="833539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13"/>
              <p:cNvSpPr/>
              <p:nvPr/>
            </p:nvSpPr>
            <p:spPr>
              <a:xfrm flipH="1">
                <a:off x="8431015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13"/>
              <p:cNvSpPr/>
              <p:nvPr/>
            </p:nvSpPr>
            <p:spPr>
              <a:xfrm flipH="1">
                <a:off x="850537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3"/>
              <p:cNvSpPr/>
              <p:nvPr/>
            </p:nvSpPr>
            <p:spPr>
              <a:xfrm flipH="1">
                <a:off x="859035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13"/>
              <p:cNvSpPr/>
              <p:nvPr/>
            </p:nvSpPr>
            <p:spPr>
              <a:xfrm flipH="1">
                <a:off x="8080438" y="359741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13"/>
              <p:cNvSpPr/>
              <p:nvPr/>
            </p:nvSpPr>
            <p:spPr>
              <a:xfrm flipH="1">
                <a:off x="8176054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13"/>
              <p:cNvSpPr/>
              <p:nvPr/>
            </p:nvSpPr>
            <p:spPr>
              <a:xfrm flipH="1">
                <a:off x="825041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13"/>
              <p:cNvSpPr/>
              <p:nvPr/>
            </p:nvSpPr>
            <p:spPr>
              <a:xfrm flipH="1">
                <a:off x="833539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13"/>
              <p:cNvSpPr/>
              <p:nvPr/>
            </p:nvSpPr>
            <p:spPr>
              <a:xfrm flipH="1">
                <a:off x="8431015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13"/>
              <p:cNvSpPr/>
              <p:nvPr/>
            </p:nvSpPr>
            <p:spPr>
              <a:xfrm flipH="1">
                <a:off x="850537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13"/>
              <p:cNvSpPr/>
              <p:nvPr/>
            </p:nvSpPr>
            <p:spPr>
              <a:xfrm flipH="1">
                <a:off x="859035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13"/>
              <p:cNvSpPr/>
              <p:nvPr/>
            </p:nvSpPr>
            <p:spPr>
              <a:xfrm flipH="1">
                <a:off x="8685973" y="3693026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13"/>
              <p:cNvSpPr/>
              <p:nvPr/>
            </p:nvSpPr>
            <p:spPr>
              <a:xfrm flipH="1">
                <a:off x="8685973" y="3852383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13"/>
              <p:cNvSpPr/>
              <p:nvPr/>
            </p:nvSpPr>
            <p:spPr>
              <a:xfrm flipH="1">
                <a:off x="8685973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13"/>
              <p:cNvSpPr/>
              <p:nvPr/>
            </p:nvSpPr>
            <p:spPr>
              <a:xfrm flipH="1">
                <a:off x="8685973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13"/>
              <p:cNvSpPr/>
              <p:nvPr/>
            </p:nvSpPr>
            <p:spPr>
              <a:xfrm flipH="1">
                <a:off x="8685973" y="4107344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13"/>
              <p:cNvSpPr/>
              <p:nvPr/>
            </p:nvSpPr>
            <p:spPr>
              <a:xfrm flipH="1">
                <a:off x="8685973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13"/>
              <p:cNvSpPr/>
              <p:nvPr/>
            </p:nvSpPr>
            <p:spPr>
              <a:xfrm flipH="1">
                <a:off x="8080438" y="3501811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13"/>
              <p:cNvSpPr/>
              <p:nvPr/>
            </p:nvSpPr>
            <p:spPr>
              <a:xfrm flipH="1">
                <a:off x="833539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13"/>
              <p:cNvSpPr/>
              <p:nvPr/>
            </p:nvSpPr>
            <p:spPr>
              <a:xfrm flipH="1">
                <a:off x="8431015" y="3501811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13"/>
              <p:cNvSpPr/>
              <p:nvPr/>
            </p:nvSpPr>
            <p:spPr>
              <a:xfrm flipH="1">
                <a:off x="8505377" y="3501811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13"/>
              <p:cNvSpPr/>
              <p:nvPr/>
            </p:nvSpPr>
            <p:spPr>
              <a:xfrm flipH="1">
                <a:off x="859035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76" name="Google Shape;976;p13"/>
          <p:cNvGrpSpPr/>
          <p:nvPr/>
        </p:nvGrpSpPr>
        <p:grpSpPr>
          <a:xfrm>
            <a:off x="6163859" y="4325295"/>
            <a:ext cx="1007280" cy="1069810"/>
            <a:chOff x="6163859" y="4325295"/>
            <a:chExt cx="1007280" cy="1069810"/>
          </a:xfrm>
        </p:grpSpPr>
        <p:sp>
          <p:nvSpPr>
            <p:cNvPr id="977" name="Google Shape;977;p13"/>
            <p:cNvSpPr/>
            <p:nvPr/>
          </p:nvSpPr>
          <p:spPr>
            <a:xfrm>
              <a:off x="6719586" y="5332558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3"/>
            <p:cNvSpPr/>
            <p:nvPr/>
          </p:nvSpPr>
          <p:spPr>
            <a:xfrm>
              <a:off x="6670963" y="5332558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3"/>
            <p:cNvSpPr/>
            <p:nvPr/>
          </p:nvSpPr>
          <p:spPr>
            <a:xfrm>
              <a:off x="6615387" y="5332558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3"/>
            <p:cNvSpPr/>
            <p:nvPr/>
          </p:nvSpPr>
          <p:spPr>
            <a:xfrm>
              <a:off x="6552862" y="5332558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3"/>
            <p:cNvSpPr/>
            <p:nvPr/>
          </p:nvSpPr>
          <p:spPr>
            <a:xfrm>
              <a:off x="6719586" y="5276982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3"/>
            <p:cNvSpPr/>
            <p:nvPr/>
          </p:nvSpPr>
          <p:spPr>
            <a:xfrm>
              <a:off x="6670963" y="5276982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3"/>
            <p:cNvSpPr/>
            <p:nvPr/>
          </p:nvSpPr>
          <p:spPr>
            <a:xfrm>
              <a:off x="6615387" y="527698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3"/>
            <p:cNvSpPr/>
            <p:nvPr/>
          </p:nvSpPr>
          <p:spPr>
            <a:xfrm>
              <a:off x="6552862" y="5276982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3"/>
            <p:cNvSpPr/>
            <p:nvPr/>
          </p:nvSpPr>
          <p:spPr>
            <a:xfrm>
              <a:off x="6719586" y="522141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3"/>
            <p:cNvSpPr/>
            <p:nvPr/>
          </p:nvSpPr>
          <p:spPr>
            <a:xfrm>
              <a:off x="6670963" y="522141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3"/>
            <p:cNvSpPr/>
            <p:nvPr/>
          </p:nvSpPr>
          <p:spPr>
            <a:xfrm>
              <a:off x="6615387" y="522141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3"/>
            <p:cNvSpPr/>
            <p:nvPr/>
          </p:nvSpPr>
          <p:spPr>
            <a:xfrm>
              <a:off x="6552862" y="522141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3"/>
            <p:cNvSpPr/>
            <p:nvPr/>
          </p:nvSpPr>
          <p:spPr>
            <a:xfrm>
              <a:off x="6719586" y="5165834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3"/>
            <p:cNvSpPr/>
            <p:nvPr/>
          </p:nvSpPr>
          <p:spPr>
            <a:xfrm>
              <a:off x="6670963" y="5165834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3"/>
            <p:cNvSpPr/>
            <p:nvPr/>
          </p:nvSpPr>
          <p:spPr>
            <a:xfrm>
              <a:off x="6615387" y="5165834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3"/>
            <p:cNvSpPr/>
            <p:nvPr/>
          </p:nvSpPr>
          <p:spPr>
            <a:xfrm>
              <a:off x="6552862" y="5165834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3"/>
            <p:cNvSpPr/>
            <p:nvPr/>
          </p:nvSpPr>
          <p:spPr>
            <a:xfrm>
              <a:off x="6719586" y="5110263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3"/>
            <p:cNvSpPr/>
            <p:nvPr/>
          </p:nvSpPr>
          <p:spPr>
            <a:xfrm>
              <a:off x="6670963" y="5110263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3"/>
            <p:cNvSpPr/>
            <p:nvPr/>
          </p:nvSpPr>
          <p:spPr>
            <a:xfrm>
              <a:off x="6615387" y="5110263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3"/>
            <p:cNvSpPr/>
            <p:nvPr/>
          </p:nvSpPr>
          <p:spPr>
            <a:xfrm>
              <a:off x="6552862" y="5110263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3"/>
            <p:cNvSpPr/>
            <p:nvPr/>
          </p:nvSpPr>
          <p:spPr>
            <a:xfrm>
              <a:off x="6837677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3"/>
            <p:cNvSpPr/>
            <p:nvPr/>
          </p:nvSpPr>
          <p:spPr>
            <a:xfrm>
              <a:off x="6782101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3"/>
            <p:cNvSpPr/>
            <p:nvPr/>
          </p:nvSpPr>
          <p:spPr>
            <a:xfrm>
              <a:off x="6719586" y="505469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3"/>
            <p:cNvSpPr/>
            <p:nvPr/>
          </p:nvSpPr>
          <p:spPr>
            <a:xfrm>
              <a:off x="6670963" y="505469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3"/>
            <p:cNvSpPr/>
            <p:nvPr/>
          </p:nvSpPr>
          <p:spPr>
            <a:xfrm>
              <a:off x="6615387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3"/>
            <p:cNvSpPr/>
            <p:nvPr/>
          </p:nvSpPr>
          <p:spPr>
            <a:xfrm>
              <a:off x="6552862" y="505469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3"/>
            <p:cNvSpPr/>
            <p:nvPr/>
          </p:nvSpPr>
          <p:spPr>
            <a:xfrm>
              <a:off x="6504240" y="5054691"/>
              <a:ext cx="48649" cy="55595"/>
            </a:xfrm>
            <a:custGeom>
              <a:avLst/>
              <a:gdLst/>
              <a:ahLst/>
              <a:cxnLst/>
              <a:rect l="l" t="t" r="r" b="b"/>
              <a:pathLst>
                <a:path w="9525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3"/>
            <p:cNvSpPr/>
            <p:nvPr/>
          </p:nvSpPr>
          <p:spPr>
            <a:xfrm>
              <a:off x="6448669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3"/>
            <p:cNvSpPr/>
            <p:nvPr/>
          </p:nvSpPr>
          <p:spPr>
            <a:xfrm>
              <a:off x="6386148" y="5054691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3"/>
            <p:cNvSpPr/>
            <p:nvPr/>
          </p:nvSpPr>
          <p:spPr>
            <a:xfrm>
              <a:off x="6837677" y="499911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3"/>
            <p:cNvSpPr/>
            <p:nvPr/>
          </p:nvSpPr>
          <p:spPr>
            <a:xfrm>
              <a:off x="6615387" y="4999115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3"/>
            <p:cNvSpPr/>
            <p:nvPr/>
          </p:nvSpPr>
          <p:spPr>
            <a:xfrm>
              <a:off x="6386148" y="4999115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3"/>
            <p:cNvSpPr/>
            <p:nvPr/>
          </p:nvSpPr>
          <p:spPr>
            <a:xfrm>
              <a:off x="6837677" y="494354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3"/>
            <p:cNvSpPr/>
            <p:nvPr/>
          </p:nvSpPr>
          <p:spPr>
            <a:xfrm>
              <a:off x="6615387" y="4943544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3"/>
            <p:cNvSpPr/>
            <p:nvPr/>
          </p:nvSpPr>
          <p:spPr>
            <a:xfrm>
              <a:off x="6386148" y="4943544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3"/>
            <p:cNvSpPr/>
            <p:nvPr/>
          </p:nvSpPr>
          <p:spPr>
            <a:xfrm>
              <a:off x="6837677" y="4887972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3"/>
            <p:cNvSpPr/>
            <p:nvPr/>
          </p:nvSpPr>
          <p:spPr>
            <a:xfrm>
              <a:off x="6615387" y="488797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3"/>
            <p:cNvSpPr/>
            <p:nvPr/>
          </p:nvSpPr>
          <p:spPr>
            <a:xfrm>
              <a:off x="6386148" y="4887972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3"/>
            <p:cNvSpPr/>
            <p:nvPr/>
          </p:nvSpPr>
          <p:spPr>
            <a:xfrm>
              <a:off x="705996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3"/>
            <p:cNvSpPr/>
            <p:nvPr/>
          </p:nvSpPr>
          <p:spPr>
            <a:xfrm>
              <a:off x="7004396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3"/>
            <p:cNvSpPr/>
            <p:nvPr/>
          </p:nvSpPr>
          <p:spPr>
            <a:xfrm>
              <a:off x="6948824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4" y="1088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3"/>
            <p:cNvSpPr/>
            <p:nvPr/>
          </p:nvSpPr>
          <p:spPr>
            <a:xfrm>
              <a:off x="6893248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3"/>
            <p:cNvSpPr/>
            <p:nvPr/>
          </p:nvSpPr>
          <p:spPr>
            <a:xfrm>
              <a:off x="6837677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3"/>
            <p:cNvSpPr/>
            <p:nvPr/>
          </p:nvSpPr>
          <p:spPr>
            <a:xfrm>
              <a:off x="6782101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3"/>
            <p:cNvSpPr/>
            <p:nvPr/>
          </p:nvSpPr>
          <p:spPr>
            <a:xfrm>
              <a:off x="6719586" y="4832401"/>
              <a:ext cx="62541" cy="55590"/>
            </a:xfrm>
            <a:custGeom>
              <a:avLst/>
              <a:gdLst/>
              <a:ahLst/>
              <a:cxnLst/>
              <a:rect l="l" t="t" r="r" b="b"/>
              <a:pathLst>
                <a:path w="1224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3"/>
            <p:cNvSpPr/>
            <p:nvPr/>
          </p:nvSpPr>
          <p:spPr>
            <a:xfrm>
              <a:off x="6670963" y="4832401"/>
              <a:ext cx="48644" cy="55590"/>
            </a:xfrm>
            <a:custGeom>
              <a:avLst/>
              <a:gdLst/>
              <a:ahLst/>
              <a:cxnLst/>
              <a:rect l="l" t="t" r="r" b="b"/>
              <a:pathLst>
                <a:path w="9524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9523" y="1088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3"/>
            <p:cNvSpPr/>
            <p:nvPr/>
          </p:nvSpPr>
          <p:spPr>
            <a:xfrm>
              <a:off x="661538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3"/>
            <p:cNvSpPr/>
            <p:nvPr/>
          </p:nvSpPr>
          <p:spPr>
            <a:xfrm>
              <a:off x="6552862" y="4832401"/>
              <a:ext cx="62552" cy="55590"/>
            </a:xfrm>
            <a:custGeom>
              <a:avLst/>
              <a:gdLst/>
              <a:ahLst/>
              <a:cxnLst/>
              <a:rect l="l" t="t" r="r" b="b"/>
              <a:pathLst>
                <a:path w="12247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7" y="1088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3"/>
            <p:cNvSpPr/>
            <p:nvPr/>
          </p:nvSpPr>
          <p:spPr>
            <a:xfrm>
              <a:off x="6504240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3"/>
            <p:cNvSpPr/>
            <p:nvPr/>
          </p:nvSpPr>
          <p:spPr>
            <a:xfrm>
              <a:off x="6448669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3"/>
            <p:cNvSpPr/>
            <p:nvPr/>
          </p:nvSpPr>
          <p:spPr>
            <a:xfrm>
              <a:off x="6386148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3"/>
            <p:cNvSpPr/>
            <p:nvPr/>
          </p:nvSpPr>
          <p:spPr>
            <a:xfrm>
              <a:off x="6337521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3"/>
            <p:cNvSpPr/>
            <p:nvPr/>
          </p:nvSpPr>
          <p:spPr>
            <a:xfrm>
              <a:off x="6281950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3"/>
            <p:cNvSpPr/>
            <p:nvPr/>
          </p:nvSpPr>
          <p:spPr>
            <a:xfrm>
              <a:off x="6219430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3"/>
            <p:cNvSpPr/>
            <p:nvPr/>
          </p:nvSpPr>
          <p:spPr>
            <a:xfrm>
              <a:off x="705996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3"/>
            <p:cNvSpPr/>
            <p:nvPr/>
          </p:nvSpPr>
          <p:spPr>
            <a:xfrm>
              <a:off x="7004396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3"/>
            <p:cNvSpPr/>
            <p:nvPr/>
          </p:nvSpPr>
          <p:spPr>
            <a:xfrm>
              <a:off x="6948824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3"/>
            <p:cNvSpPr/>
            <p:nvPr/>
          </p:nvSpPr>
          <p:spPr>
            <a:xfrm>
              <a:off x="6893248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3"/>
            <p:cNvSpPr/>
            <p:nvPr/>
          </p:nvSpPr>
          <p:spPr>
            <a:xfrm>
              <a:off x="6837677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3"/>
            <p:cNvSpPr/>
            <p:nvPr/>
          </p:nvSpPr>
          <p:spPr>
            <a:xfrm>
              <a:off x="6782101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3"/>
            <p:cNvSpPr/>
            <p:nvPr/>
          </p:nvSpPr>
          <p:spPr>
            <a:xfrm>
              <a:off x="6719586" y="4769881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3"/>
            <p:cNvSpPr/>
            <p:nvPr/>
          </p:nvSpPr>
          <p:spPr>
            <a:xfrm>
              <a:off x="6670963" y="4769881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3"/>
            <p:cNvSpPr/>
            <p:nvPr/>
          </p:nvSpPr>
          <p:spPr>
            <a:xfrm>
              <a:off x="661538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3"/>
            <p:cNvSpPr/>
            <p:nvPr/>
          </p:nvSpPr>
          <p:spPr>
            <a:xfrm>
              <a:off x="6552862" y="4769881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3"/>
            <p:cNvSpPr/>
            <p:nvPr/>
          </p:nvSpPr>
          <p:spPr>
            <a:xfrm>
              <a:off x="6504240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3"/>
            <p:cNvSpPr/>
            <p:nvPr/>
          </p:nvSpPr>
          <p:spPr>
            <a:xfrm>
              <a:off x="6448669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3"/>
            <p:cNvSpPr/>
            <p:nvPr/>
          </p:nvSpPr>
          <p:spPr>
            <a:xfrm>
              <a:off x="6386148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3"/>
            <p:cNvSpPr/>
            <p:nvPr/>
          </p:nvSpPr>
          <p:spPr>
            <a:xfrm>
              <a:off x="6337521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3"/>
            <p:cNvSpPr/>
            <p:nvPr/>
          </p:nvSpPr>
          <p:spPr>
            <a:xfrm>
              <a:off x="6281950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3"/>
            <p:cNvSpPr/>
            <p:nvPr/>
          </p:nvSpPr>
          <p:spPr>
            <a:xfrm>
              <a:off x="6219430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3"/>
            <p:cNvSpPr/>
            <p:nvPr/>
          </p:nvSpPr>
          <p:spPr>
            <a:xfrm>
              <a:off x="705996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3"/>
            <p:cNvSpPr/>
            <p:nvPr/>
          </p:nvSpPr>
          <p:spPr>
            <a:xfrm>
              <a:off x="7004396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3"/>
            <p:cNvSpPr/>
            <p:nvPr/>
          </p:nvSpPr>
          <p:spPr>
            <a:xfrm>
              <a:off x="6948824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3"/>
            <p:cNvSpPr/>
            <p:nvPr/>
          </p:nvSpPr>
          <p:spPr>
            <a:xfrm>
              <a:off x="6893248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3"/>
            <p:cNvSpPr/>
            <p:nvPr/>
          </p:nvSpPr>
          <p:spPr>
            <a:xfrm>
              <a:off x="6837677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3"/>
            <p:cNvSpPr/>
            <p:nvPr/>
          </p:nvSpPr>
          <p:spPr>
            <a:xfrm>
              <a:off x="6782101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3"/>
            <p:cNvSpPr/>
            <p:nvPr/>
          </p:nvSpPr>
          <p:spPr>
            <a:xfrm>
              <a:off x="6719586" y="4721253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3"/>
            <p:cNvSpPr/>
            <p:nvPr/>
          </p:nvSpPr>
          <p:spPr>
            <a:xfrm>
              <a:off x="6670963" y="4721253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9523" y="952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3"/>
            <p:cNvSpPr/>
            <p:nvPr/>
          </p:nvSpPr>
          <p:spPr>
            <a:xfrm>
              <a:off x="661538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3"/>
            <p:cNvSpPr/>
            <p:nvPr/>
          </p:nvSpPr>
          <p:spPr>
            <a:xfrm>
              <a:off x="6552862" y="4721253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3"/>
            <p:cNvSpPr/>
            <p:nvPr/>
          </p:nvSpPr>
          <p:spPr>
            <a:xfrm>
              <a:off x="6504240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3"/>
            <p:cNvSpPr/>
            <p:nvPr/>
          </p:nvSpPr>
          <p:spPr>
            <a:xfrm>
              <a:off x="6448669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3"/>
            <p:cNvSpPr/>
            <p:nvPr/>
          </p:nvSpPr>
          <p:spPr>
            <a:xfrm>
              <a:off x="6386148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3"/>
            <p:cNvSpPr/>
            <p:nvPr/>
          </p:nvSpPr>
          <p:spPr>
            <a:xfrm>
              <a:off x="6337521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3"/>
            <p:cNvSpPr/>
            <p:nvPr/>
          </p:nvSpPr>
          <p:spPr>
            <a:xfrm>
              <a:off x="6281950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3"/>
            <p:cNvSpPr/>
            <p:nvPr/>
          </p:nvSpPr>
          <p:spPr>
            <a:xfrm>
              <a:off x="6219430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3"/>
            <p:cNvSpPr/>
            <p:nvPr/>
          </p:nvSpPr>
          <p:spPr>
            <a:xfrm>
              <a:off x="705996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3"/>
            <p:cNvSpPr/>
            <p:nvPr/>
          </p:nvSpPr>
          <p:spPr>
            <a:xfrm>
              <a:off x="7004396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3"/>
            <p:cNvSpPr/>
            <p:nvPr/>
          </p:nvSpPr>
          <p:spPr>
            <a:xfrm>
              <a:off x="6948824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3"/>
            <p:cNvSpPr/>
            <p:nvPr/>
          </p:nvSpPr>
          <p:spPr>
            <a:xfrm>
              <a:off x="6893248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3"/>
            <p:cNvSpPr/>
            <p:nvPr/>
          </p:nvSpPr>
          <p:spPr>
            <a:xfrm>
              <a:off x="6837677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3"/>
            <p:cNvSpPr/>
            <p:nvPr/>
          </p:nvSpPr>
          <p:spPr>
            <a:xfrm>
              <a:off x="6782101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3"/>
            <p:cNvSpPr/>
            <p:nvPr/>
          </p:nvSpPr>
          <p:spPr>
            <a:xfrm>
              <a:off x="6719586" y="4665677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3"/>
            <p:cNvSpPr/>
            <p:nvPr/>
          </p:nvSpPr>
          <p:spPr>
            <a:xfrm>
              <a:off x="6670963" y="4665677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3"/>
            <p:cNvSpPr/>
            <p:nvPr/>
          </p:nvSpPr>
          <p:spPr>
            <a:xfrm>
              <a:off x="661538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3"/>
            <p:cNvSpPr/>
            <p:nvPr/>
          </p:nvSpPr>
          <p:spPr>
            <a:xfrm>
              <a:off x="6552862" y="4665677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3"/>
            <p:cNvSpPr/>
            <p:nvPr/>
          </p:nvSpPr>
          <p:spPr>
            <a:xfrm>
              <a:off x="6504240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3"/>
            <p:cNvSpPr/>
            <p:nvPr/>
          </p:nvSpPr>
          <p:spPr>
            <a:xfrm>
              <a:off x="644866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3"/>
            <p:cNvSpPr/>
            <p:nvPr/>
          </p:nvSpPr>
          <p:spPr>
            <a:xfrm>
              <a:off x="6386148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3"/>
            <p:cNvSpPr/>
            <p:nvPr/>
          </p:nvSpPr>
          <p:spPr>
            <a:xfrm>
              <a:off x="6337521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3"/>
            <p:cNvSpPr/>
            <p:nvPr/>
          </p:nvSpPr>
          <p:spPr>
            <a:xfrm>
              <a:off x="6281950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3"/>
            <p:cNvSpPr/>
            <p:nvPr/>
          </p:nvSpPr>
          <p:spPr>
            <a:xfrm>
              <a:off x="6219430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3"/>
            <p:cNvSpPr/>
            <p:nvPr/>
          </p:nvSpPr>
          <p:spPr>
            <a:xfrm>
              <a:off x="705996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3"/>
            <p:cNvSpPr/>
            <p:nvPr/>
          </p:nvSpPr>
          <p:spPr>
            <a:xfrm>
              <a:off x="7004396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3"/>
            <p:cNvSpPr/>
            <p:nvPr/>
          </p:nvSpPr>
          <p:spPr>
            <a:xfrm>
              <a:off x="6948824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3"/>
            <p:cNvSpPr/>
            <p:nvPr/>
          </p:nvSpPr>
          <p:spPr>
            <a:xfrm>
              <a:off x="6893248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3"/>
            <p:cNvSpPr/>
            <p:nvPr/>
          </p:nvSpPr>
          <p:spPr>
            <a:xfrm>
              <a:off x="6837677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3"/>
            <p:cNvSpPr/>
            <p:nvPr/>
          </p:nvSpPr>
          <p:spPr>
            <a:xfrm>
              <a:off x="6782101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3"/>
            <p:cNvSpPr/>
            <p:nvPr/>
          </p:nvSpPr>
          <p:spPr>
            <a:xfrm>
              <a:off x="6719586" y="4603162"/>
              <a:ext cx="62541" cy="62541"/>
            </a:xfrm>
            <a:custGeom>
              <a:avLst/>
              <a:gdLst/>
              <a:ahLst/>
              <a:cxnLst/>
              <a:rect l="l" t="t" r="r" b="b"/>
              <a:pathLst>
                <a:path w="1224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3"/>
            <p:cNvSpPr/>
            <p:nvPr/>
          </p:nvSpPr>
          <p:spPr>
            <a:xfrm>
              <a:off x="6670963" y="4603162"/>
              <a:ext cx="48644" cy="62541"/>
            </a:xfrm>
            <a:custGeom>
              <a:avLst/>
              <a:gdLst/>
              <a:ahLst/>
              <a:cxnLst/>
              <a:rect l="l" t="t" r="r" b="b"/>
              <a:pathLst>
                <a:path w="9524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3"/>
            <p:cNvSpPr/>
            <p:nvPr/>
          </p:nvSpPr>
          <p:spPr>
            <a:xfrm>
              <a:off x="661538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3"/>
            <p:cNvSpPr/>
            <p:nvPr/>
          </p:nvSpPr>
          <p:spPr>
            <a:xfrm>
              <a:off x="6552862" y="4603162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3"/>
            <p:cNvSpPr/>
            <p:nvPr/>
          </p:nvSpPr>
          <p:spPr>
            <a:xfrm>
              <a:off x="6504240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3"/>
            <p:cNvSpPr/>
            <p:nvPr/>
          </p:nvSpPr>
          <p:spPr>
            <a:xfrm>
              <a:off x="6448669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3"/>
            <p:cNvSpPr/>
            <p:nvPr/>
          </p:nvSpPr>
          <p:spPr>
            <a:xfrm>
              <a:off x="6386148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3"/>
            <p:cNvSpPr/>
            <p:nvPr/>
          </p:nvSpPr>
          <p:spPr>
            <a:xfrm>
              <a:off x="6337521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3"/>
            <p:cNvSpPr/>
            <p:nvPr/>
          </p:nvSpPr>
          <p:spPr>
            <a:xfrm>
              <a:off x="6281950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3"/>
            <p:cNvSpPr/>
            <p:nvPr/>
          </p:nvSpPr>
          <p:spPr>
            <a:xfrm>
              <a:off x="6219430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3"/>
            <p:cNvSpPr/>
            <p:nvPr/>
          </p:nvSpPr>
          <p:spPr>
            <a:xfrm>
              <a:off x="705996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3"/>
            <p:cNvSpPr/>
            <p:nvPr/>
          </p:nvSpPr>
          <p:spPr>
            <a:xfrm>
              <a:off x="7004396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3"/>
            <p:cNvSpPr/>
            <p:nvPr/>
          </p:nvSpPr>
          <p:spPr>
            <a:xfrm>
              <a:off x="6948824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4" y="952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3"/>
            <p:cNvSpPr/>
            <p:nvPr/>
          </p:nvSpPr>
          <p:spPr>
            <a:xfrm>
              <a:off x="6893248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3"/>
            <p:cNvSpPr/>
            <p:nvPr/>
          </p:nvSpPr>
          <p:spPr>
            <a:xfrm>
              <a:off x="6837677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3"/>
            <p:cNvSpPr/>
            <p:nvPr/>
          </p:nvSpPr>
          <p:spPr>
            <a:xfrm>
              <a:off x="6782101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3"/>
            <p:cNvSpPr/>
            <p:nvPr/>
          </p:nvSpPr>
          <p:spPr>
            <a:xfrm>
              <a:off x="6719586" y="4554534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3"/>
            <p:cNvSpPr/>
            <p:nvPr/>
          </p:nvSpPr>
          <p:spPr>
            <a:xfrm>
              <a:off x="6670963" y="4554534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3"/>
            <p:cNvSpPr/>
            <p:nvPr/>
          </p:nvSpPr>
          <p:spPr>
            <a:xfrm>
              <a:off x="661538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3"/>
            <p:cNvSpPr/>
            <p:nvPr/>
          </p:nvSpPr>
          <p:spPr>
            <a:xfrm>
              <a:off x="6552862" y="4554534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7" y="952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3"/>
            <p:cNvSpPr/>
            <p:nvPr/>
          </p:nvSpPr>
          <p:spPr>
            <a:xfrm>
              <a:off x="6504240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3"/>
            <p:cNvSpPr/>
            <p:nvPr/>
          </p:nvSpPr>
          <p:spPr>
            <a:xfrm>
              <a:off x="6448669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3"/>
            <p:cNvSpPr/>
            <p:nvPr/>
          </p:nvSpPr>
          <p:spPr>
            <a:xfrm>
              <a:off x="6386148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3"/>
            <p:cNvSpPr/>
            <p:nvPr/>
          </p:nvSpPr>
          <p:spPr>
            <a:xfrm>
              <a:off x="6337521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3"/>
            <p:cNvSpPr/>
            <p:nvPr/>
          </p:nvSpPr>
          <p:spPr>
            <a:xfrm>
              <a:off x="6281950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3"/>
            <p:cNvSpPr/>
            <p:nvPr/>
          </p:nvSpPr>
          <p:spPr>
            <a:xfrm>
              <a:off x="6219430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3"/>
            <p:cNvSpPr/>
            <p:nvPr/>
          </p:nvSpPr>
          <p:spPr>
            <a:xfrm>
              <a:off x="705996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3"/>
            <p:cNvSpPr/>
            <p:nvPr/>
          </p:nvSpPr>
          <p:spPr>
            <a:xfrm>
              <a:off x="7115543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3"/>
            <p:cNvSpPr/>
            <p:nvPr/>
          </p:nvSpPr>
          <p:spPr>
            <a:xfrm>
              <a:off x="7115543" y="4728197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3"/>
            <p:cNvSpPr/>
            <p:nvPr/>
          </p:nvSpPr>
          <p:spPr>
            <a:xfrm>
              <a:off x="7115543" y="466567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3"/>
            <p:cNvSpPr/>
            <p:nvPr/>
          </p:nvSpPr>
          <p:spPr>
            <a:xfrm>
              <a:off x="7115543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3"/>
            <p:cNvSpPr/>
            <p:nvPr/>
          </p:nvSpPr>
          <p:spPr>
            <a:xfrm>
              <a:off x="7115543" y="4561478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3"/>
            <p:cNvSpPr/>
            <p:nvPr/>
          </p:nvSpPr>
          <p:spPr>
            <a:xfrm>
              <a:off x="7004396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3"/>
            <p:cNvSpPr/>
            <p:nvPr/>
          </p:nvSpPr>
          <p:spPr>
            <a:xfrm>
              <a:off x="6948824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3"/>
            <p:cNvSpPr/>
            <p:nvPr/>
          </p:nvSpPr>
          <p:spPr>
            <a:xfrm>
              <a:off x="6893248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3"/>
            <p:cNvSpPr/>
            <p:nvPr/>
          </p:nvSpPr>
          <p:spPr>
            <a:xfrm>
              <a:off x="6837677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3"/>
            <p:cNvSpPr/>
            <p:nvPr/>
          </p:nvSpPr>
          <p:spPr>
            <a:xfrm>
              <a:off x="6782101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3"/>
            <p:cNvSpPr/>
            <p:nvPr/>
          </p:nvSpPr>
          <p:spPr>
            <a:xfrm>
              <a:off x="6719586" y="4498958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3"/>
            <p:cNvSpPr/>
            <p:nvPr/>
          </p:nvSpPr>
          <p:spPr>
            <a:xfrm>
              <a:off x="6670963" y="4498958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3"/>
            <p:cNvSpPr/>
            <p:nvPr/>
          </p:nvSpPr>
          <p:spPr>
            <a:xfrm>
              <a:off x="661538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3"/>
            <p:cNvSpPr/>
            <p:nvPr/>
          </p:nvSpPr>
          <p:spPr>
            <a:xfrm>
              <a:off x="6552862" y="4498958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3"/>
            <p:cNvSpPr/>
            <p:nvPr/>
          </p:nvSpPr>
          <p:spPr>
            <a:xfrm>
              <a:off x="6504240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3"/>
            <p:cNvSpPr/>
            <p:nvPr/>
          </p:nvSpPr>
          <p:spPr>
            <a:xfrm>
              <a:off x="644866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3"/>
            <p:cNvSpPr/>
            <p:nvPr/>
          </p:nvSpPr>
          <p:spPr>
            <a:xfrm>
              <a:off x="6386148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3"/>
            <p:cNvSpPr/>
            <p:nvPr/>
          </p:nvSpPr>
          <p:spPr>
            <a:xfrm>
              <a:off x="6337521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3"/>
            <p:cNvSpPr/>
            <p:nvPr/>
          </p:nvSpPr>
          <p:spPr>
            <a:xfrm>
              <a:off x="6281950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3"/>
            <p:cNvSpPr/>
            <p:nvPr/>
          </p:nvSpPr>
          <p:spPr>
            <a:xfrm>
              <a:off x="6219430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13"/>
            <p:cNvSpPr/>
            <p:nvPr/>
          </p:nvSpPr>
          <p:spPr>
            <a:xfrm>
              <a:off x="6552862" y="4436437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13"/>
            <p:cNvSpPr/>
            <p:nvPr/>
          </p:nvSpPr>
          <p:spPr>
            <a:xfrm>
              <a:off x="6504240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3"/>
            <p:cNvSpPr/>
            <p:nvPr/>
          </p:nvSpPr>
          <p:spPr>
            <a:xfrm>
              <a:off x="6448669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3"/>
            <p:cNvSpPr/>
            <p:nvPr/>
          </p:nvSpPr>
          <p:spPr>
            <a:xfrm>
              <a:off x="6386148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3"/>
            <p:cNvSpPr/>
            <p:nvPr/>
          </p:nvSpPr>
          <p:spPr>
            <a:xfrm>
              <a:off x="6337521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3"/>
            <p:cNvSpPr/>
            <p:nvPr/>
          </p:nvSpPr>
          <p:spPr>
            <a:xfrm>
              <a:off x="6281950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13"/>
            <p:cNvSpPr/>
            <p:nvPr/>
          </p:nvSpPr>
          <p:spPr>
            <a:xfrm>
              <a:off x="6219430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13"/>
            <p:cNvSpPr/>
            <p:nvPr/>
          </p:nvSpPr>
          <p:spPr>
            <a:xfrm>
              <a:off x="6552862" y="4387810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3"/>
            <p:cNvSpPr/>
            <p:nvPr/>
          </p:nvSpPr>
          <p:spPr>
            <a:xfrm>
              <a:off x="6504240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13"/>
            <p:cNvSpPr/>
            <p:nvPr/>
          </p:nvSpPr>
          <p:spPr>
            <a:xfrm>
              <a:off x="6448669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13"/>
            <p:cNvSpPr/>
            <p:nvPr/>
          </p:nvSpPr>
          <p:spPr>
            <a:xfrm>
              <a:off x="6386148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3"/>
            <p:cNvSpPr/>
            <p:nvPr/>
          </p:nvSpPr>
          <p:spPr>
            <a:xfrm>
              <a:off x="6337521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3"/>
            <p:cNvSpPr/>
            <p:nvPr/>
          </p:nvSpPr>
          <p:spPr>
            <a:xfrm>
              <a:off x="6281950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3"/>
            <p:cNvSpPr/>
            <p:nvPr/>
          </p:nvSpPr>
          <p:spPr>
            <a:xfrm>
              <a:off x="6219430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3"/>
            <p:cNvSpPr/>
            <p:nvPr/>
          </p:nvSpPr>
          <p:spPr>
            <a:xfrm>
              <a:off x="6163859" y="4387810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3"/>
            <p:cNvSpPr/>
            <p:nvPr/>
          </p:nvSpPr>
          <p:spPr>
            <a:xfrm>
              <a:off x="6163859" y="445033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13"/>
            <p:cNvSpPr/>
            <p:nvPr/>
          </p:nvSpPr>
          <p:spPr>
            <a:xfrm>
              <a:off x="616385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13"/>
            <p:cNvSpPr/>
            <p:nvPr/>
          </p:nvSpPr>
          <p:spPr>
            <a:xfrm>
              <a:off x="6163859" y="455453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13"/>
            <p:cNvSpPr/>
            <p:nvPr/>
          </p:nvSpPr>
          <p:spPr>
            <a:xfrm>
              <a:off x="6163859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3"/>
            <p:cNvSpPr/>
            <p:nvPr/>
          </p:nvSpPr>
          <p:spPr>
            <a:xfrm>
              <a:off x="616385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3"/>
            <p:cNvSpPr/>
            <p:nvPr/>
          </p:nvSpPr>
          <p:spPr>
            <a:xfrm>
              <a:off x="6163859" y="4721253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3"/>
            <p:cNvSpPr/>
            <p:nvPr/>
          </p:nvSpPr>
          <p:spPr>
            <a:xfrm>
              <a:off x="6163859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3"/>
            <p:cNvSpPr/>
            <p:nvPr/>
          </p:nvSpPr>
          <p:spPr>
            <a:xfrm>
              <a:off x="6552862" y="4325295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3"/>
            <p:cNvSpPr/>
            <p:nvPr/>
          </p:nvSpPr>
          <p:spPr>
            <a:xfrm>
              <a:off x="6504240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3"/>
            <p:cNvSpPr/>
            <p:nvPr/>
          </p:nvSpPr>
          <p:spPr>
            <a:xfrm>
              <a:off x="6448669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3"/>
            <p:cNvSpPr/>
            <p:nvPr/>
          </p:nvSpPr>
          <p:spPr>
            <a:xfrm>
              <a:off x="6386148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3"/>
            <p:cNvSpPr/>
            <p:nvPr/>
          </p:nvSpPr>
          <p:spPr>
            <a:xfrm>
              <a:off x="6337521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3"/>
            <p:cNvSpPr/>
            <p:nvPr/>
          </p:nvSpPr>
          <p:spPr>
            <a:xfrm>
              <a:off x="6281950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3"/>
            <p:cNvSpPr/>
            <p:nvPr/>
          </p:nvSpPr>
          <p:spPr>
            <a:xfrm>
              <a:off x="6219430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_AND_BODY_1_1_1">
    <p:bg>
      <p:bgPr>
        <a:solidFill>
          <a:srgbClr val="1C4587"/>
        </a:solidFill>
        <a:effectLst/>
      </p:bgPr>
    </p:bg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01" name="Google Shape;1201;p17"/>
          <p:cNvSpPr txBox="1">
            <a:spLocks noGrp="1"/>
          </p:cNvSpPr>
          <p:nvPr>
            <p:ph type="title" idx="2"/>
          </p:nvPr>
        </p:nvSpPr>
        <p:spPr>
          <a:xfrm>
            <a:off x="770594" y="3117600"/>
            <a:ext cx="22587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02" name="Google Shape;1202;p17"/>
          <p:cNvSpPr txBox="1">
            <a:spLocks noGrp="1"/>
          </p:cNvSpPr>
          <p:nvPr>
            <p:ph type="subTitle" idx="1"/>
          </p:nvPr>
        </p:nvSpPr>
        <p:spPr>
          <a:xfrm>
            <a:off x="770594" y="3529786"/>
            <a:ext cx="22587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03" name="Google Shape;1203;p17"/>
          <p:cNvSpPr txBox="1">
            <a:spLocks noGrp="1"/>
          </p:cNvSpPr>
          <p:nvPr>
            <p:ph type="title" idx="3"/>
          </p:nvPr>
        </p:nvSpPr>
        <p:spPr>
          <a:xfrm>
            <a:off x="3442651" y="3117600"/>
            <a:ext cx="22587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04" name="Google Shape;1204;p17"/>
          <p:cNvSpPr txBox="1">
            <a:spLocks noGrp="1"/>
          </p:cNvSpPr>
          <p:nvPr>
            <p:ph type="subTitle" idx="4"/>
          </p:nvPr>
        </p:nvSpPr>
        <p:spPr>
          <a:xfrm>
            <a:off x="3442651" y="3529797"/>
            <a:ext cx="22587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05" name="Google Shape;1205;p17"/>
          <p:cNvSpPr txBox="1">
            <a:spLocks noGrp="1"/>
          </p:cNvSpPr>
          <p:nvPr>
            <p:ph type="title" idx="5"/>
          </p:nvPr>
        </p:nvSpPr>
        <p:spPr>
          <a:xfrm>
            <a:off x="6114706" y="3117600"/>
            <a:ext cx="22587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06" name="Google Shape;1206;p17"/>
          <p:cNvSpPr txBox="1">
            <a:spLocks noGrp="1"/>
          </p:cNvSpPr>
          <p:nvPr>
            <p:ph type="subTitle" idx="6"/>
          </p:nvPr>
        </p:nvSpPr>
        <p:spPr>
          <a:xfrm>
            <a:off x="6114706" y="3529797"/>
            <a:ext cx="22587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Char char="●"/>
              <a:defRPr sz="1800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70" r:id="rId15"/>
    <p:sldLayoutId id="214748368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7E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52050" y="1545942"/>
            <a:ext cx="7710900" cy="3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470911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media" Target="../media/media9.wav"/><Relationship Id="rId7" Type="http://schemas.openxmlformats.org/officeDocument/2006/relationships/image" Target="../media/image17.png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.png"/><Relationship Id="rId4" Type="http://schemas.openxmlformats.org/officeDocument/2006/relationships/audio" Target="../media/media9.wav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9.gif"/><Relationship Id="rId7" Type="http://schemas.openxmlformats.org/officeDocument/2006/relationships/image" Target="../media/image2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gif"/><Relationship Id="rId13" Type="http://schemas.openxmlformats.org/officeDocument/2006/relationships/image" Target="../media/image28.gif"/><Relationship Id="rId3" Type="http://schemas.openxmlformats.org/officeDocument/2006/relationships/image" Target="../media/image9.png"/><Relationship Id="rId7" Type="http://schemas.openxmlformats.org/officeDocument/2006/relationships/image" Target="../media/image23.gif"/><Relationship Id="rId12" Type="http://schemas.openxmlformats.org/officeDocument/2006/relationships/image" Target="../media/image1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gif"/><Relationship Id="rId11" Type="http://schemas.openxmlformats.org/officeDocument/2006/relationships/image" Target="../media/image27.gif"/><Relationship Id="rId5" Type="http://schemas.microsoft.com/office/2007/relationships/hdphoto" Target="../media/hdphoto1.wdp"/><Relationship Id="rId15" Type="http://schemas.openxmlformats.org/officeDocument/2006/relationships/image" Target="../media/image18.png"/><Relationship Id="rId10" Type="http://schemas.openxmlformats.org/officeDocument/2006/relationships/image" Target="../media/image26.gif"/><Relationship Id="rId4" Type="http://schemas.openxmlformats.org/officeDocument/2006/relationships/image" Target="../media/image5.png"/><Relationship Id="rId9" Type="http://schemas.openxmlformats.org/officeDocument/2006/relationships/image" Target="../media/image25.gif"/><Relationship Id="rId14" Type="http://schemas.openxmlformats.org/officeDocument/2006/relationships/image" Target="../media/image29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30.png"/><Relationship Id="rId4" Type="http://schemas.microsoft.com/office/2007/relationships/hdphoto" Target="../media/hdphoto6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microsoft.com/office/2007/relationships/hdphoto" Target="../media/hdphoto8.wdp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32.png"/><Relationship Id="rId5" Type="http://schemas.openxmlformats.org/officeDocument/2006/relationships/image" Target="../media/image31.gif"/><Relationship Id="rId4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36.png"/><Relationship Id="rId3" Type="http://schemas.microsoft.com/office/2007/relationships/media" Target="../media/media12.wav"/><Relationship Id="rId7" Type="http://schemas.openxmlformats.org/officeDocument/2006/relationships/image" Target="../media/image33.png"/><Relationship Id="rId12" Type="http://schemas.openxmlformats.org/officeDocument/2006/relationships/image" Target="../media/image4.png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6" Type="http://schemas.openxmlformats.org/officeDocument/2006/relationships/notesSlide" Target="../notesSlides/notesSlide12.xml"/><Relationship Id="rId11" Type="http://schemas.microsoft.com/office/2007/relationships/hdphoto" Target="../media/hdphoto10.wdp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35.png"/><Relationship Id="rId4" Type="http://schemas.openxmlformats.org/officeDocument/2006/relationships/audio" Target="../media/media12.wav"/><Relationship Id="rId9" Type="http://schemas.openxmlformats.org/officeDocument/2006/relationships/image" Target="../media/image34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1.wdp"/><Relationship Id="rId2" Type="http://schemas.microsoft.com/office/2007/relationships/media" Target="../media/media13.mp3"/><Relationship Id="rId1" Type="http://schemas.openxmlformats.org/officeDocument/2006/relationships/audio" Target="NULL" TargetMode="External"/><Relationship Id="rId6" Type="http://schemas.openxmlformats.org/officeDocument/2006/relationships/image" Target="../media/image38.png"/><Relationship Id="rId5" Type="http://schemas.openxmlformats.org/officeDocument/2006/relationships/image" Target="../media/image37.gif"/><Relationship Id="rId4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3.wdp"/><Relationship Id="rId5" Type="http://schemas.openxmlformats.org/officeDocument/2006/relationships/image" Target="../media/image40.png"/><Relationship Id="rId4" Type="http://schemas.microsoft.com/office/2007/relationships/hdphoto" Target="../media/hdphoto1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microsoft.com/office/2007/relationships/hdphoto" Target="../media/hdphoto10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gif"/><Relationship Id="rId4" Type="http://schemas.microsoft.com/office/2007/relationships/hdphoto" Target="../media/hdphoto9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microsoft.com/office/2007/relationships/hdphoto" Target="../media/hdphoto15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microsoft.com/office/2007/relationships/hdphoto" Target="../media/hdphoto14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microsoft.com/office/2007/relationships/hdphoto" Target="../media/hdphoto10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gif"/><Relationship Id="rId4" Type="http://schemas.microsoft.com/office/2007/relationships/hdphoto" Target="../media/hdphoto9.wd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0.gif"/><Relationship Id="rId4" Type="http://schemas.openxmlformats.org/officeDocument/2006/relationships/image" Target="../media/image49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microsoft.com/office/2007/relationships/hdphoto" Target="../media/hdphoto10.wd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gif"/><Relationship Id="rId4" Type="http://schemas.microsoft.com/office/2007/relationships/hdphoto" Target="../media/hdphoto9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7" Type="http://schemas.microsoft.com/office/2007/relationships/hdphoto" Target="../media/hdphoto16.wd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jf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5.mp3"/><Relationship Id="rId1" Type="http://schemas.openxmlformats.org/officeDocument/2006/relationships/audio" Target="NULL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12" Type="http://schemas.openxmlformats.org/officeDocument/2006/relationships/image" Target="../media/image4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microsoft.com/office/2007/relationships/hdphoto" Target="../media/hdphoto1.wdp"/><Relationship Id="rId11" Type="http://schemas.microsoft.com/office/2007/relationships/hdphoto" Target="../media/hdphoto3.wdp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0.png"/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69.png"/><Relationship Id="rId2" Type="http://schemas.openxmlformats.org/officeDocument/2006/relationships/audio" Target="../media/media17.m4a"/><Relationship Id="rId16" Type="http://schemas.openxmlformats.org/officeDocument/2006/relationships/image" Target="../media/image68.png"/><Relationship Id="rId1" Type="http://schemas.microsoft.com/office/2007/relationships/media" Target="../media/media17.m4a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4.png"/><Relationship Id="rId10" Type="http://schemas.openxmlformats.org/officeDocument/2006/relationships/image" Target="../media/image63.png"/><Relationship Id="rId19" Type="http://schemas.openxmlformats.org/officeDocument/2006/relationships/image" Target="../media/image71.gif"/><Relationship Id="rId4" Type="http://schemas.openxmlformats.org/officeDocument/2006/relationships/notesSlide" Target="../notesSlides/notesSlide32.xml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3.png"/><Relationship Id="rId4" Type="http://schemas.microsoft.com/office/2007/relationships/hdphoto" Target="../media/hdphoto17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10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microsoft.com/office/2007/relationships/hdphoto" Target="../media/hdphoto4.wdp"/><Relationship Id="rId12" Type="http://schemas.microsoft.com/office/2007/relationships/hdphoto" Target="../media/hdphoto2.wdp"/><Relationship Id="rId17" Type="http://schemas.openxmlformats.org/officeDocument/2006/relationships/image" Target="../media/image4.png"/><Relationship Id="rId2" Type="http://schemas.openxmlformats.org/officeDocument/2006/relationships/audio" Target="../media/media4.wav"/><Relationship Id="rId16" Type="http://schemas.openxmlformats.org/officeDocument/2006/relationships/image" Target="../media/image12.png"/><Relationship Id="rId1" Type="http://schemas.microsoft.com/office/2007/relationships/media" Target="../media/media4.wav"/><Relationship Id="rId6" Type="http://schemas.openxmlformats.org/officeDocument/2006/relationships/image" Target="../media/image10.png"/><Relationship Id="rId11" Type="http://schemas.openxmlformats.org/officeDocument/2006/relationships/image" Target="../media/image6.png"/><Relationship Id="rId5" Type="http://schemas.openxmlformats.org/officeDocument/2006/relationships/image" Target="../media/image9.png"/><Relationship Id="rId15" Type="http://schemas.microsoft.com/office/2007/relationships/hdphoto" Target="../media/hdphoto3.wdp"/><Relationship Id="rId10" Type="http://schemas.microsoft.com/office/2007/relationships/hdphoto" Target="../media/hdphoto1.wdp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5.png"/><Relationship Id="rId1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13" Type="http://schemas.microsoft.com/office/2007/relationships/hdphoto" Target="../media/hdphoto1.wdp"/><Relationship Id="rId18" Type="http://schemas.openxmlformats.org/officeDocument/2006/relationships/image" Target="../media/image14.png"/><Relationship Id="rId3" Type="http://schemas.microsoft.com/office/2007/relationships/media" Target="../media/media6.wav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5.png"/><Relationship Id="rId17" Type="http://schemas.openxmlformats.org/officeDocument/2006/relationships/image" Target="../media/image13.gif"/><Relationship Id="rId2" Type="http://schemas.openxmlformats.org/officeDocument/2006/relationships/audio" Target="../media/media5.wav"/><Relationship Id="rId16" Type="http://schemas.openxmlformats.org/officeDocument/2006/relationships/image" Target="../media/image7.png"/><Relationship Id="rId20" Type="http://schemas.openxmlformats.org/officeDocument/2006/relationships/image" Target="../media/image15.png"/><Relationship Id="rId1" Type="http://schemas.microsoft.com/office/2007/relationships/media" Target="../media/media5.wav"/><Relationship Id="rId6" Type="http://schemas.openxmlformats.org/officeDocument/2006/relationships/audio" Target="../media/media7.wav"/><Relationship Id="rId11" Type="http://schemas.microsoft.com/office/2007/relationships/hdphoto" Target="../media/hdphoto3.wdp"/><Relationship Id="rId5" Type="http://schemas.microsoft.com/office/2007/relationships/media" Target="../media/media7.wav"/><Relationship Id="rId15" Type="http://schemas.microsoft.com/office/2007/relationships/hdphoto" Target="../media/hdphoto2.wdp"/><Relationship Id="rId10" Type="http://schemas.openxmlformats.org/officeDocument/2006/relationships/image" Target="../media/image8.png"/><Relationship Id="rId19" Type="http://schemas.microsoft.com/office/2007/relationships/hdphoto" Target="../media/hdphoto5.wdp"/><Relationship Id="rId4" Type="http://schemas.openxmlformats.org/officeDocument/2006/relationships/audio" Target="../media/media6.wav"/><Relationship Id="rId9" Type="http://schemas.openxmlformats.org/officeDocument/2006/relationships/image" Target="../media/image9.png"/><Relationship Id="rId1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27E665FB-E19E-491B-9279-0B46087B63E9}"/>
              </a:ext>
            </a:extLst>
          </p:cNvPr>
          <p:cNvSpPr txBox="1">
            <a:spLocks/>
          </p:cNvSpPr>
          <p:nvPr/>
        </p:nvSpPr>
        <p:spPr>
          <a:xfrm>
            <a:off x="1338410" y="504322"/>
            <a:ext cx="6585714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Orbitron Regular"/>
              <a:buNone/>
              <a:defRPr sz="4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Orbitron Regular"/>
              <a:buNone/>
              <a:defRPr sz="4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Orbitron Regular"/>
              <a:buNone/>
              <a:defRPr sz="4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Orbitron Regular"/>
              <a:buNone/>
              <a:defRPr sz="4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Orbitron Regular"/>
              <a:buNone/>
              <a:defRPr sz="4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Orbitron Regular"/>
              <a:buNone/>
              <a:defRPr sz="4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Orbitron Regular"/>
              <a:buNone/>
              <a:defRPr sz="4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Orbitron Regular"/>
              <a:buNone/>
              <a:defRPr sz="4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Orbitron Regular"/>
              <a:buNone/>
              <a:defRPr sz="4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9pPr>
          </a:lstStyle>
          <a:p>
            <a:r>
              <a:rPr lang="en-US" sz="4400" dirty="0">
                <a:solidFill>
                  <a:srgbClr val="66FF33"/>
                </a:solidFill>
                <a:latin typeface="VT323" panose="02000609000000000000" pitchFamily="49" charset="0"/>
              </a:rPr>
              <a:t>Its about to start...</a:t>
            </a:r>
            <a:endParaRPr lang="en-ZA" sz="4400" b="1" dirty="0">
              <a:solidFill>
                <a:srgbClr val="66FF33"/>
              </a:solidFill>
              <a:latin typeface="VT323" panose="020006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60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/>
    </mc:Choice>
    <mc:Fallback xmlns="">
      <p:transition advClick="0" advTm="3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/>
          <p:cNvSpPr/>
          <p:nvPr/>
        </p:nvSpPr>
        <p:spPr>
          <a:xfrm>
            <a:off x="824745" y="1619250"/>
            <a:ext cx="952500" cy="952500"/>
          </a:xfrm>
          <a:prstGeom prst="ellipse">
            <a:avLst/>
          </a:prstGeom>
          <a:solidFill>
            <a:srgbClr val="932B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7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3905250" y="1619250"/>
            <a:ext cx="1809750" cy="1809750"/>
          </a:xfrm>
          <a:prstGeom prst="ellipse">
            <a:avLst/>
          </a:prstGeom>
          <a:solidFill>
            <a:srgbClr val="932B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7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1217083" y="619125"/>
            <a:ext cx="3238500" cy="3238500"/>
          </a:xfrm>
          <a:prstGeom prst="ellipse">
            <a:avLst/>
          </a:prstGeom>
          <a:solidFill>
            <a:srgbClr val="932B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7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7667625" y="317500"/>
            <a:ext cx="1333500" cy="1333500"/>
          </a:xfrm>
          <a:prstGeom prst="ellipse">
            <a:avLst/>
          </a:prstGeom>
          <a:solidFill>
            <a:srgbClr val="932B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7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7286625" y="3333750"/>
            <a:ext cx="1619250" cy="1619250"/>
          </a:xfrm>
          <a:prstGeom prst="ellipse">
            <a:avLst/>
          </a:prstGeom>
          <a:solidFill>
            <a:srgbClr val="932B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7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3905250" y="-539751"/>
            <a:ext cx="5693834" cy="5693834"/>
          </a:xfrm>
          <a:prstGeom prst="ellipse">
            <a:avLst/>
          </a:prstGeom>
          <a:solidFill>
            <a:srgbClr val="932B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7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-714375" y="-95250"/>
            <a:ext cx="5662084" cy="5662084"/>
          </a:xfrm>
          <a:prstGeom prst="ellipse">
            <a:avLst/>
          </a:prstGeom>
          <a:solidFill>
            <a:srgbClr val="932B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7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25978" y="866170"/>
            <a:ext cx="504625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8800" b="0" i="0" u="none" strike="noStrike" kern="0" cap="none" spc="-188" normalizeH="0" baseline="0" noProof="0" dirty="0">
                <a:ln>
                  <a:noFill/>
                </a:ln>
                <a:solidFill>
                  <a:srgbClr val="FFD766"/>
                </a:solidFill>
                <a:effectLst/>
                <a:uLnTx/>
                <a:uFillTx/>
                <a:latin typeface="Super Mario 256" pitchFamily="2" charset="0"/>
                <a:cs typeface="Amatic SC" panose="020B0604020202020204" charset="-79"/>
                <a:sym typeface="Arial"/>
              </a:rPr>
              <a:t>COMMS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760124" y="2152045"/>
            <a:ext cx="56440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600" b="0" i="0" u="none" strike="noStrike" kern="0" cap="none" spc="-188" normalizeH="0" baseline="0" noProof="0" dirty="0">
                <a:ln>
                  <a:noFill/>
                </a:ln>
                <a:solidFill>
                  <a:srgbClr val="FFD766"/>
                </a:solidFill>
                <a:effectLst/>
                <a:uLnTx/>
                <a:uFillTx/>
                <a:latin typeface="Super Mario 256" pitchFamily="2" charset="0"/>
                <a:cs typeface="Amatic SC" panose="020B0604020202020204" charset="-79"/>
                <a:sym typeface="Arial"/>
              </a:rPr>
              <a:t>SESSION</a:t>
            </a:r>
          </a:p>
        </p:txBody>
      </p:sp>
    </p:spTree>
    <p:extLst>
      <p:ext uri="{BB962C8B-B14F-4D97-AF65-F5344CB8AC3E}">
        <p14:creationId xmlns:p14="http://schemas.microsoft.com/office/powerpoint/2010/main" val="396635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70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2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2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2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decel="100000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70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2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2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decel="100000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7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2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2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8" dur="700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23" presetClass="entr" presetSubtype="16" fill="hold" grpId="0" nodeType="withEffect">
                                      <p:stCondLst>
                                        <p:cond delay="13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2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2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decel="100000" fill="hold" grpId="1" nodeType="withEffect">
                                      <p:stCondLst>
                                        <p:cond delay="130"/>
                                      </p:stCondLst>
                                      <p:childTnLst>
                                        <p:animScale>
                                          <p:cBhvr>
                                            <p:cTn id="34" dur="70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" presetID="23" presetClass="entr" presetSubtype="16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2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2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decel="100000" fill="hold" grpId="1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70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23" presetClass="entr" presetSubtype="16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2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2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decel="100000" fill="hold" grpId="1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70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fill="hold" grpId="0" nodeType="withEffect" p14:presetBounceEnd="8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9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50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8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53" dur="1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54" dur="1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6" grpId="1" animBg="1"/>
          <p:bldP spid="37" grpId="0" animBg="1"/>
          <p:bldP spid="37" grpId="1" animBg="1"/>
          <p:bldP spid="38" grpId="0" animBg="1"/>
          <p:bldP spid="38" grpId="1" animBg="1"/>
          <p:bldP spid="39" grpId="0" animBg="1"/>
          <p:bldP spid="39" grpId="1" animBg="1"/>
          <p:bldP spid="40" grpId="0" animBg="1"/>
          <p:bldP spid="40" grpId="1" animBg="1"/>
          <p:bldP spid="41" grpId="0" animBg="1"/>
          <p:bldP spid="41" grpId="1" animBg="1"/>
          <p:bldP spid="42" grpId="0" animBg="1"/>
          <p:bldP spid="42" grpId="1" animBg="1"/>
          <p:bldP spid="44" grpId="0"/>
          <p:bldP spid="4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70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2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2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2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decel="100000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70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2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2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decel="100000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7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2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2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8" dur="700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23" presetClass="entr" presetSubtype="16" fill="hold" grpId="0" nodeType="withEffect">
                                      <p:stCondLst>
                                        <p:cond delay="13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2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2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decel="100000" fill="hold" grpId="1" nodeType="withEffect">
                                      <p:stCondLst>
                                        <p:cond delay="130"/>
                                      </p:stCondLst>
                                      <p:childTnLst>
                                        <p:animScale>
                                          <p:cBhvr>
                                            <p:cTn id="34" dur="70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" presetID="23" presetClass="entr" presetSubtype="16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2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2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decel="100000" fill="hold" grpId="1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70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23" presetClass="entr" presetSubtype="16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2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2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decel="100000" fill="hold" grpId="1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70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1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1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6" grpId="1" animBg="1"/>
          <p:bldP spid="37" grpId="0" animBg="1"/>
          <p:bldP spid="37" grpId="1" animBg="1"/>
          <p:bldP spid="38" grpId="0" animBg="1"/>
          <p:bldP spid="38" grpId="1" animBg="1"/>
          <p:bldP spid="39" grpId="0" animBg="1"/>
          <p:bldP spid="39" grpId="1" animBg="1"/>
          <p:bldP spid="40" grpId="0" animBg="1"/>
          <p:bldP spid="40" grpId="1" animBg="1"/>
          <p:bldP spid="41" grpId="0" animBg="1"/>
          <p:bldP spid="41" grpId="1" animBg="1"/>
          <p:bldP spid="42" grpId="0" animBg="1"/>
          <p:bldP spid="42" grpId="1" animBg="1"/>
          <p:bldP spid="44" grpId="0"/>
          <p:bldP spid="45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 rot="2681323">
            <a:off x="3454672" y="1454422"/>
            <a:ext cx="2234656" cy="2234656"/>
          </a:xfrm>
          <a:prstGeom prst="rect">
            <a:avLst/>
          </a:prstGeom>
          <a:solidFill>
            <a:srgbClr val="1F1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7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5" name="Rectangle 44"/>
          <p:cNvSpPr/>
          <p:nvPr/>
        </p:nvSpPr>
        <p:spPr>
          <a:xfrm rot="2681323">
            <a:off x="3464878" y="1454421"/>
            <a:ext cx="2234656" cy="2234656"/>
          </a:xfrm>
          <a:prstGeom prst="rect">
            <a:avLst/>
          </a:prstGeom>
          <a:solidFill>
            <a:srgbClr val="FF5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7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8" name="Rectangle 47"/>
          <p:cNvSpPr/>
          <p:nvPr/>
        </p:nvSpPr>
        <p:spPr>
          <a:xfrm rot="2681323">
            <a:off x="3384560" y="1382608"/>
            <a:ext cx="2378283" cy="2378283"/>
          </a:xfrm>
          <a:prstGeom prst="rect">
            <a:avLst/>
          </a:prstGeom>
          <a:solidFill>
            <a:srgbClr val="1F1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7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6" name="Rectangle 45"/>
          <p:cNvSpPr/>
          <p:nvPr/>
        </p:nvSpPr>
        <p:spPr>
          <a:xfrm rot="2681323">
            <a:off x="3825239" y="1816482"/>
            <a:ext cx="1496924" cy="1496924"/>
          </a:xfrm>
          <a:prstGeom prst="rect">
            <a:avLst/>
          </a:prstGeom>
          <a:solidFill>
            <a:srgbClr val="FF5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7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7" name="Rectangle 46"/>
          <p:cNvSpPr/>
          <p:nvPr/>
        </p:nvSpPr>
        <p:spPr>
          <a:xfrm rot="2681323">
            <a:off x="3825239" y="1816482"/>
            <a:ext cx="1496924" cy="1496924"/>
          </a:xfrm>
          <a:prstGeom prst="rect">
            <a:avLst/>
          </a:prstGeom>
          <a:solidFill>
            <a:srgbClr val="1F1524"/>
          </a:solidFill>
          <a:ln w="38100">
            <a:solidFill>
              <a:srgbClr val="1F1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7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06498" y="1785979"/>
            <a:ext cx="55235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6000" b="0" i="0" u="none" strike="noStrike" kern="0" cap="none" spc="-188" normalizeH="0" baseline="0" noProof="0" dirty="0">
                <a:ln>
                  <a:noFill/>
                </a:ln>
                <a:solidFill>
                  <a:srgbClr val="FF5C5E"/>
                </a:solidFill>
                <a:effectLst/>
                <a:uLnTx/>
                <a:uFillTx/>
                <a:latin typeface="Super Mario 256" pitchFamily="2" charset="0"/>
                <a:cs typeface="Amatic SC" panose="020B0604020202020204" charset="-79"/>
                <a:sym typeface="Arial"/>
              </a:rPr>
              <a:t>SEPTEMBER 2020</a:t>
            </a:r>
          </a:p>
        </p:txBody>
      </p:sp>
    </p:spTree>
    <p:extLst>
      <p:ext uri="{BB962C8B-B14F-4D97-AF65-F5344CB8AC3E}">
        <p14:creationId xmlns:p14="http://schemas.microsoft.com/office/powerpoint/2010/main" val="70460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accel="25000" decel="7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120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000000" y="10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2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accel="25000" decel="7500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120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000000" y="10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accel="25000" decel="75000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30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60000" y="16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accel="25000" decel="75000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60000" y="16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2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accel="26316" decel="73684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34" dur="120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650000" y="6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8" fill="hold" grpId="0" nodeType="withEffect" p14:presetBounceEnd="80952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952">
                                          <p:cBhvr additive="base">
                                            <p:cTn id="37" dur="21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952">
                                          <p:cBhvr additive="base">
                                            <p:cTn id="38" dur="21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21" grpId="1" animBg="1"/>
          <p:bldP spid="45" grpId="0" animBg="1"/>
          <p:bldP spid="45" grpId="1" animBg="1"/>
          <p:bldP spid="48" grpId="0" animBg="1"/>
          <p:bldP spid="48" grpId="1" animBg="1"/>
          <p:bldP spid="46" grpId="0" animBg="1"/>
          <p:bldP spid="46" grpId="1" animBg="1"/>
          <p:bldP spid="47" grpId="0" animBg="1"/>
          <p:bldP spid="47" grpId="1" animBg="1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accel="25000" decel="7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120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000000" y="10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2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accel="25000" decel="7500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120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000000" y="10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accel="25000" decel="75000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30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60000" y="16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accel="25000" decel="75000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60000" y="16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2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accel="26316" decel="73684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34" dur="120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650000" y="6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21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21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21" grpId="1" animBg="1"/>
          <p:bldP spid="45" grpId="0" animBg="1"/>
          <p:bldP spid="45" grpId="1" animBg="1"/>
          <p:bldP spid="48" grpId="0" animBg="1"/>
          <p:bldP spid="48" grpId="1" animBg="1"/>
          <p:bldP spid="46" grpId="0" animBg="1"/>
          <p:bldP spid="46" grpId="1" animBg="1"/>
          <p:bldP spid="47" grpId="0" animBg="1"/>
          <p:bldP spid="47" grpId="1" animBg="1"/>
          <p:bldP spid="8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9" name="Google Shape;2989;p27"/>
          <p:cNvSpPr txBox="1">
            <a:spLocks noGrp="1"/>
          </p:cNvSpPr>
          <p:nvPr>
            <p:ph type="ctrTitle"/>
          </p:nvPr>
        </p:nvSpPr>
        <p:spPr>
          <a:xfrm>
            <a:off x="1495314" y="2520016"/>
            <a:ext cx="5964600" cy="9273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4800" dirty="0"/>
              <a:t>ICT COMMS</a:t>
            </a:r>
            <a:endParaRPr sz="4800" dirty="0"/>
          </a:p>
        </p:txBody>
      </p:sp>
      <p:grpSp>
        <p:nvGrpSpPr>
          <p:cNvPr id="2991" name="Google Shape;2991;p27"/>
          <p:cNvGrpSpPr/>
          <p:nvPr/>
        </p:nvGrpSpPr>
        <p:grpSpPr>
          <a:xfrm>
            <a:off x="2842602" y="473782"/>
            <a:ext cx="924613" cy="792521"/>
            <a:chOff x="753950" y="238125"/>
            <a:chExt cx="6111125" cy="5238075"/>
          </a:xfrm>
        </p:grpSpPr>
        <p:sp>
          <p:nvSpPr>
            <p:cNvPr id="2992" name="Google Shape;2992;p27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27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27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27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27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27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27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27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27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27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27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27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27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27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27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27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27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27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27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27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27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27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27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2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2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2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2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2989;p27">
            <a:extLst>
              <a:ext uri="{FF2B5EF4-FFF2-40B4-BE49-F238E27FC236}">
                <a16:creationId xmlns:a16="http://schemas.microsoft.com/office/drawing/2014/main" id="{7CB8EF52-2B84-426F-AECC-7CCA30530667}"/>
              </a:ext>
            </a:extLst>
          </p:cNvPr>
          <p:cNvSpPr txBox="1">
            <a:spLocks/>
          </p:cNvSpPr>
          <p:nvPr/>
        </p:nvSpPr>
        <p:spPr>
          <a:xfrm>
            <a:off x="1495314" y="1946484"/>
            <a:ext cx="5964600" cy="92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Orbitron Regular"/>
              <a:buNone/>
              <a:defRPr sz="52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Orbitron Regular"/>
              <a:buNone/>
              <a:defRPr sz="52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Orbitron Regular"/>
              <a:buNone/>
              <a:defRPr sz="52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Orbitron Regular"/>
              <a:buNone/>
              <a:defRPr sz="52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Orbitron Regular"/>
              <a:buNone/>
              <a:defRPr sz="52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Orbitron Regular"/>
              <a:buNone/>
              <a:defRPr sz="52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Orbitron Regular"/>
              <a:buNone/>
              <a:defRPr sz="52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Orbitron Regular"/>
              <a:buNone/>
              <a:defRPr sz="52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Orbitron Regular"/>
              <a:buNone/>
              <a:defRPr sz="52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9pPr>
          </a:lstStyle>
          <a:p>
            <a:r>
              <a:rPr lang="en-ZA" sz="5000" dirty="0"/>
              <a:t>SEP 2020</a:t>
            </a:r>
          </a:p>
        </p:txBody>
      </p:sp>
      <p:pic>
        <p:nvPicPr>
          <p:cNvPr id="93" name="Picture 92" descr="Logo&#10;&#10;Description automatically generated">
            <a:extLst>
              <a:ext uri="{FF2B5EF4-FFF2-40B4-BE49-F238E27FC236}">
                <a16:creationId xmlns:a16="http://schemas.microsoft.com/office/drawing/2014/main" id="{23F7ED60-8991-4B1E-A4F5-FE275E44D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" b="96938" l="7093" r="93721">
                        <a14:foregroundMark x1="48256" y1="15548" x2="37326" y2="85395"/>
                        <a14:foregroundMark x1="28605" y1="16019" x2="43023" y2="81037"/>
                        <a14:foregroundMark x1="23372" y1="52886" x2="39651" y2="20377"/>
                        <a14:foregroundMark x1="49302" y1="18375" x2="35349" y2="65960"/>
                        <a14:foregroundMark x1="49302" y1="14488" x2="20930" y2="53357"/>
                        <a14:foregroundMark x1="48256" y1="15548" x2="15233" y2="42638"/>
                        <a14:foregroundMark x1="46860" y1="15548" x2="46860" y2="15548"/>
                        <a14:foregroundMark x1="46860" y1="13074" x2="61744" y2="52415"/>
                        <a14:foregroundMark x1="33488" y1="87868" x2="15698" y2="35453"/>
                        <a14:foregroundMark x1="31977" y1="83981" x2="10942" y2="46895"/>
                        <a14:foregroundMark x1="18605" y1="46525" x2="40581" y2="22261"/>
                        <a14:foregroundMark x1="52674" y1="14959" x2="16628" y2="58186"/>
                        <a14:foregroundMark x1="51163" y1="19906" x2="42093" y2="57715"/>
                        <a14:foregroundMark x1="47326" y1="21319" x2="39186" y2="51943"/>
                        <a14:foregroundMark x1="40116" y1="29564" x2="40116" y2="29564"/>
                        <a14:foregroundMark x1="47326" y1="14488" x2="47326" y2="14488"/>
                        <a14:foregroundMark x1="51628" y1="12603" x2="22442" y2="17903"/>
                        <a14:foregroundMark x1="48837" y1="16019" x2="14378" y2="41798"/>
                        <a14:foregroundMark x1="38721" y1="25677" x2="23372" y2="51943"/>
                        <a14:foregroundMark x1="19535" y1="34393" x2="36279" y2="18375"/>
                        <a14:foregroundMark x1="33953" y1="19906" x2="13819" y2="38962"/>
                        <a14:foregroundMark x1="29651" y1="20377" x2="23837" y2="59717"/>
                        <a14:foregroundMark x1="28140" y1="19906" x2="18605" y2="51472"/>
                        <a14:foregroundMark x1="18226" y1="69633" x2="63605" y2="83510"/>
                        <a14:foregroundMark x1="14302" y1="68433" x2="17499" y2="69411"/>
                        <a14:foregroundMark x1="74651" y1="78563" x2="12791" y2="60660"/>
                        <a14:foregroundMark x1="18977" y1="67780" x2="75116" y2="74676"/>
                        <a14:foregroundMark x1="12791" y1="67020" x2="18878" y2="67768"/>
                        <a14:foregroundMark x1="49302" y1="14488" x2="61279" y2="40754"/>
                        <a14:foregroundMark x1="48837" y1="13074" x2="61279" y2="17903"/>
                        <a14:foregroundMark x1="14302" y1="38280" x2="21591" y2="17418"/>
                        <a14:foregroundMark x1="17607" y1="24381" x2="46074" y2="4750"/>
                        <a14:foregroundMark x1="32442" y1="10601" x2="82605" y2="28439"/>
                        <a14:foregroundMark x1="63605" y1="12132" x2="82326" y2="69376"/>
                        <a14:foregroundMark x1="75116" y1="17903" x2="71744" y2="84923"/>
                        <a14:foregroundMark x1="83256" y1="36867" x2="82791" y2="53357"/>
                        <a14:foregroundMark x1="82326" y1="41696" x2="82326" y2="41696"/>
                        <a14:foregroundMark x1="82326" y1="41696" x2="82326" y2="41696"/>
                        <a14:foregroundMark x1="82326" y1="41696" x2="82326" y2="41696"/>
                        <a14:foregroundMark x1="79884" y1="27680" x2="79884" y2="27680"/>
                        <a14:foregroundMark x1="40581" y1="12132" x2="58837" y2="18375"/>
                        <a14:foregroundMark x1="55000" y1="10130" x2="45930" y2="11072"/>
                        <a14:foregroundMark x1="60233" y1="11661" x2="83796" y2="63119"/>
                        <a14:foregroundMark x1="22524" y1="15788" x2="87093" y2="58186"/>
                        <a14:foregroundMark x1="85698" y1="471" x2="85732" y2="877"/>
                        <a14:foregroundMark x1="83365" y1="96097" x2="83312" y2="96566"/>
                        <a14:foregroundMark x1="86901" y1="64952" x2="86801" y2="65835"/>
                        <a14:foregroundMark x1="87941" y1="55803" x2="87291" y2="61521"/>
                        <a14:foregroundMark x1="71113" y1="90140" x2="71056" y2="90551"/>
                        <a14:foregroundMark x1="80465" y1="22733" x2="71122" y2="90076"/>
                        <a14:foregroundMark x1="11297" y1="46824" x2="14508" y2="72973"/>
                        <a14:backgroundMark x1="90465" y1="9187" x2="91977" y2="40754"/>
                        <a14:backgroundMark x1="97674" y1="13074" x2="97674" y2="13074"/>
                        <a14:backgroundMark x1="89070" y1="14016" x2="96279" y2="44170"/>
                        <a14:backgroundMark x1="90465" y1="13545" x2="79419" y2="942"/>
                        <a14:backgroundMark x1="82326" y1="6243" x2="92907" y2="25206"/>
                        <a14:backgroundMark x1="89070" y1="3887" x2="97209" y2="13074"/>
                        <a14:backgroundMark x1="79884" y1="2356" x2="95233" y2="4358"/>
                        <a14:backgroundMark x1="85233" y1="12132" x2="91977" y2="25677"/>
                        <a14:backgroundMark x1="95116" y1="80683" x2="84884" y2="98822"/>
                        <a14:backgroundMark x1="92558" y1="76796" x2="78488" y2="98822"/>
                        <a14:backgroundMark x1="91279" y1="79388" x2="87442" y2="78092"/>
                        <a14:backgroundMark x1="88721" y1="76796" x2="88721" y2="76796"/>
                        <a14:backgroundMark x1="87442" y1="71614" x2="87442" y2="71614"/>
                        <a14:backgroundMark x1="91279" y1="75501" x2="84884" y2="62544"/>
                        <a14:backgroundMark x1="88721" y1="61249" x2="93837" y2="88457"/>
                        <a14:backgroundMark x1="79419" y1="78563" x2="88140" y2="72792"/>
                        <a14:backgroundMark x1="83721" y1="63133" x2="87093" y2="81037"/>
                        <a14:backgroundMark x1="82791" y1="23322" x2="94302" y2="46054"/>
                        <a14:backgroundMark x1="85233" y1="20848" x2="94302" y2="59246"/>
                        <a14:backgroundMark x1="90930" y1="29093" x2="90000" y2="77150"/>
                        <a14:backgroundMark x1="22442" y1="91755" x2="8953" y2="77621"/>
                        <a14:backgroundMark x1="15233" y1="12603" x2="3721" y2="29093"/>
                        <a14:backgroundMark x1="22907" y1="10130" x2="12326" y2="28622"/>
                        <a14:backgroundMark x1="5698" y1="10601" x2="12791" y2="46525"/>
                        <a14:backgroundMark x1="8488" y1="74205" x2="17093" y2="91284"/>
                        <a14:backgroundMark x1="14767" y1="78563" x2="14767" y2="78563"/>
                        <a14:backgroundMark x1="72326" y1="96113" x2="68953" y2="93640"/>
                        <a14:backgroundMark x1="83256" y1="93640" x2="72326" y2="92226"/>
                        <a14:backgroundMark x1="86163" y1="81979" x2="79884" y2="88810"/>
                        <a14:backgroundMark x1="88140" y1="94700" x2="68488" y2="92226"/>
                        <a14:backgroundMark x1="8023" y1="81508" x2="16163" y2="79152"/>
                        <a14:backgroundMark x1="8023" y1="79152" x2="18140" y2="75265"/>
                        <a14:backgroundMark x1="7558" y1="82450" x2="18140" y2="69847"/>
                        <a14:backgroundMark x1="7558" y1="83039" x2="18140" y2="85395"/>
                        <a14:backgroundMark x1="14767" y1="81508" x2="18140" y2="83039"/>
                        <a14:backgroundMark x1="82791" y1="7185" x2="91395" y2="8245"/>
                        <a14:backgroundMark x1="53605" y1="3416" x2="42093" y2="2356"/>
                        <a14:backgroundMark x1="27209" y1="5300" x2="20930" y2="10601"/>
                        <a14:backgroundMark x1="18140" y1="9658" x2="14767" y2="140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84088" y="1597925"/>
            <a:ext cx="397417" cy="39233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4" name="Picture 93" descr="Logo&#10;&#10;Description automatically generated">
            <a:extLst>
              <a:ext uri="{FF2B5EF4-FFF2-40B4-BE49-F238E27FC236}">
                <a16:creationId xmlns:a16="http://schemas.microsoft.com/office/drawing/2014/main" id="{104BBA59-CC65-4BBF-B8B4-08CF528ED4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" b="96938" l="7093" r="93721">
                        <a14:foregroundMark x1="48256" y1="15548" x2="37326" y2="85395"/>
                        <a14:foregroundMark x1="28605" y1="16019" x2="43023" y2="81037"/>
                        <a14:foregroundMark x1="23372" y1="52886" x2="39651" y2="20377"/>
                        <a14:foregroundMark x1="49302" y1="18375" x2="35349" y2="65960"/>
                        <a14:foregroundMark x1="49302" y1="14488" x2="20930" y2="53357"/>
                        <a14:foregroundMark x1="48256" y1="15548" x2="15233" y2="42638"/>
                        <a14:foregroundMark x1="46860" y1="15548" x2="46860" y2="15548"/>
                        <a14:foregroundMark x1="46860" y1="13074" x2="61744" y2="52415"/>
                        <a14:foregroundMark x1="33488" y1="87868" x2="15698" y2="35453"/>
                        <a14:foregroundMark x1="31977" y1="83981" x2="10942" y2="46895"/>
                        <a14:foregroundMark x1="18605" y1="46525" x2="40581" y2="22261"/>
                        <a14:foregroundMark x1="52674" y1="14959" x2="16628" y2="58186"/>
                        <a14:foregroundMark x1="51163" y1="19906" x2="42093" y2="57715"/>
                        <a14:foregroundMark x1="47326" y1="21319" x2="39186" y2="51943"/>
                        <a14:foregroundMark x1="40116" y1="29564" x2="40116" y2="29564"/>
                        <a14:foregroundMark x1="47326" y1="14488" x2="47326" y2="14488"/>
                        <a14:foregroundMark x1="51628" y1="12603" x2="22442" y2="17903"/>
                        <a14:foregroundMark x1="48837" y1="16019" x2="14378" y2="41798"/>
                        <a14:foregroundMark x1="38721" y1="25677" x2="23372" y2="51943"/>
                        <a14:foregroundMark x1="19535" y1="34393" x2="36279" y2="18375"/>
                        <a14:foregroundMark x1="33953" y1="19906" x2="13819" y2="38962"/>
                        <a14:foregroundMark x1="29651" y1="20377" x2="23837" y2="59717"/>
                        <a14:foregroundMark x1="28140" y1="19906" x2="18605" y2="51472"/>
                        <a14:foregroundMark x1="18226" y1="69633" x2="63605" y2="83510"/>
                        <a14:foregroundMark x1="14302" y1="68433" x2="17499" y2="69411"/>
                        <a14:foregroundMark x1="74651" y1="78563" x2="12791" y2="60660"/>
                        <a14:foregroundMark x1="18977" y1="67780" x2="75116" y2="74676"/>
                        <a14:foregroundMark x1="12791" y1="67020" x2="18878" y2="67768"/>
                        <a14:foregroundMark x1="49302" y1="14488" x2="61279" y2="40754"/>
                        <a14:foregroundMark x1="48837" y1="13074" x2="61279" y2="17903"/>
                        <a14:foregroundMark x1="14302" y1="38280" x2="21591" y2="17418"/>
                        <a14:foregroundMark x1="17607" y1="24381" x2="46074" y2="4750"/>
                        <a14:foregroundMark x1="32442" y1="10601" x2="82605" y2="28439"/>
                        <a14:foregroundMark x1="63605" y1="12132" x2="82326" y2="69376"/>
                        <a14:foregroundMark x1="75116" y1="17903" x2="71744" y2="84923"/>
                        <a14:foregroundMark x1="83256" y1="36867" x2="82791" y2="53357"/>
                        <a14:foregroundMark x1="82326" y1="41696" x2="82326" y2="41696"/>
                        <a14:foregroundMark x1="82326" y1="41696" x2="82326" y2="41696"/>
                        <a14:foregroundMark x1="82326" y1="41696" x2="82326" y2="41696"/>
                        <a14:foregroundMark x1="79884" y1="27680" x2="79884" y2="27680"/>
                        <a14:foregroundMark x1="40581" y1="12132" x2="58837" y2="18375"/>
                        <a14:foregroundMark x1="55000" y1="10130" x2="45930" y2="11072"/>
                        <a14:foregroundMark x1="60233" y1="11661" x2="83796" y2="63119"/>
                        <a14:foregroundMark x1="22524" y1="15788" x2="87093" y2="58186"/>
                        <a14:foregroundMark x1="85698" y1="471" x2="85732" y2="877"/>
                        <a14:foregroundMark x1="83365" y1="96097" x2="83312" y2="96566"/>
                        <a14:foregroundMark x1="86901" y1="64952" x2="86801" y2="65835"/>
                        <a14:foregroundMark x1="87941" y1="55803" x2="87291" y2="61521"/>
                        <a14:foregroundMark x1="71113" y1="90140" x2="71056" y2="90551"/>
                        <a14:foregroundMark x1="80465" y1="22733" x2="71122" y2="90076"/>
                        <a14:foregroundMark x1="11297" y1="46824" x2="14508" y2="72973"/>
                        <a14:backgroundMark x1="90465" y1="9187" x2="91977" y2="40754"/>
                        <a14:backgroundMark x1="97674" y1="13074" x2="97674" y2="13074"/>
                        <a14:backgroundMark x1="89070" y1="14016" x2="96279" y2="44170"/>
                        <a14:backgroundMark x1="90465" y1="13545" x2="79419" y2="942"/>
                        <a14:backgroundMark x1="82326" y1="6243" x2="92907" y2="25206"/>
                        <a14:backgroundMark x1="89070" y1="3887" x2="97209" y2="13074"/>
                        <a14:backgroundMark x1="79884" y1="2356" x2="95233" y2="4358"/>
                        <a14:backgroundMark x1="85233" y1="12132" x2="91977" y2="25677"/>
                        <a14:backgroundMark x1="95116" y1="80683" x2="84884" y2="98822"/>
                        <a14:backgroundMark x1="92558" y1="76796" x2="78488" y2="98822"/>
                        <a14:backgroundMark x1="91279" y1="79388" x2="87442" y2="78092"/>
                        <a14:backgroundMark x1="88721" y1="76796" x2="88721" y2="76796"/>
                        <a14:backgroundMark x1="87442" y1="71614" x2="87442" y2="71614"/>
                        <a14:backgroundMark x1="91279" y1="75501" x2="84884" y2="62544"/>
                        <a14:backgroundMark x1="88721" y1="61249" x2="93837" y2="88457"/>
                        <a14:backgroundMark x1="79419" y1="78563" x2="88140" y2="72792"/>
                        <a14:backgroundMark x1="83721" y1="63133" x2="87093" y2="81037"/>
                        <a14:backgroundMark x1="82791" y1="23322" x2="94302" y2="46054"/>
                        <a14:backgroundMark x1="85233" y1="20848" x2="94302" y2="59246"/>
                        <a14:backgroundMark x1="90930" y1="29093" x2="90000" y2="77150"/>
                        <a14:backgroundMark x1="22442" y1="91755" x2="8953" y2="77621"/>
                        <a14:backgroundMark x1="15233" y1="12603" x2="3721" y2="29093"/>
                        <a14:backgroundMark x1="22907" y1="10130" x2="12326" y2="28622"/>
                        <a14:backgroundMark x1="5698" y1="10601" x2="12791" y2="46525"/>
                        <a14:backgroundMark x1="8488" y1="74205" x2="17093" y2="91284"/>
                        <a14:backgroundMark x1="14767" y1="78563" x2="14767" y2="78563"/>
                        <a14:backgroundMark x1="72326" y1="96113" x2="68953" y2="93640"/>
                        <a14:backgroundMark x1="83256" y1="93640" x2="72326" y2="92226"/>
                        <a14:backgroundMark x1="86163" y1="81979" x2="79884" y2="88810"/>
                        <a14:backgroundMark x1="88140" y1="94700" x2="68488" y2="92226"/>
                        <a14:backgroundMark x1="8023" y1="81508" x2="16163" y2="79152"/>
                        <a14:backgroundMark x1="8023" y1="79152" x2="18140" y2="75265"/>
                        <a14:backgroundMark x1="7558" y1="82450" x2="18140" y2="69847"/>
                        <a14:backgroundMark x1="7558" y1="83039" x2="18140" y2="85395"/>
                        <a14:backgroundMark x1="14767" y1="81508" x2="18140" y2="83039"/>
                        <a14:backgroundMark x1="82791" y1="7185" x2="91395" y2="8245"/>
                        <a14:backgroundMark x1="53605" y1="3416" x2="42093" y2="2356"/>
                        <a14:backgroundMark x1="27209" y1="5300" x2="20930" y2="10601"/>
                        <a14:backgroundMark x1="18140" y1="9658" x2="14767" y2="140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38175" y="1597925"/>
            <a:ext cx="397417" cy="39233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5" name="Picture 94" descr="Logo&#10;&#10;Description automatically generated">
            <a:extLst>
              <a:ext uri="{FF2B5EF4-FFF2-40B4-BE49-F238E27FC236}">
                <a16:creationId xmlns:a16="http://schemas.microsoft.com/office/drawing/2014/main" id="{7D020344-4741-4CB6-9A98-884EEECFA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" b="96938" l="7093" r="93721">
                        <a14:foregroundMark x1="48256" y1="15548" x2="37326" y2="85395"/>
                        <a14:foregroundMark x1="28605" y1="16019" x2="43023" y2="81037"/>
                        <a14:foregroundMark x1="23372" y1="52886" x2="39651" y2="20377"/>
                        <a14:foregroundMark x1="49302" y1="18375" x2="35349" y2="65960"/>
                        <a14:foregroundMark x1="49302" y1="14488" x2="20930" y2="53357"/>
                        <a14:foregroundMark x1="48256" y1="15548" x2="15233" y2="42638"/>
                        <a14:foregroundMark x1="46860" y1="15548" x2="46860" y2="15548"/>
                        <a14:foregroundMark x1="46860" y1="13074" x2="61744" y2="52415"/>
                        <a14:foregroundMark x1="33488" y1="87868" x2="15698" y2="35453"/>
                        <a14:foregroundMark x1="31977" y1="83981" x2="10942" y2="46895"/>
                        <a14:foregroundMark x1="18605" y1="46525" x2="40581" y2="22261"/>
                        <a14:foregroundMark x1="52674" y1="14959" x2="16628" y2="58186"/>
                        <a14:foregroundMark x1="51163" y1="19906" x2="42093" y2="57715"/>
                        <a14:foregroundMark x1="47326" y1="21319" x2="39186" y2="51943"/>
                        <a14:foregroundMark x1="40116" y1="29564" x2="40116" y2="29564"/>
                        <a14:foregroundMark x1="47326" y1="14488" x2="47326" y2="14488"/>
                        <a14:foregroundMark x1="51628" y1="12603" x2="22442" y2="17903"/>
                        <a14:foregroundMark x1="48837" y1="16019" x2="14378" y2="41798"/>
                        <a14:foregroundMark x1="38721" y1="25677" x2="23372" y2="51943"/>
                        <a14:foregroundMark x1="19535" y1="34393" x2="36279" y2="18375"/>
                        <a14:foregroundMark x1="33953" y1="19906" x2="13819" y2="38962"/>
                        <a14:foregroundMark x1="29651" y1="20377" x2="23837" y2="59717"/>
                        <a14:foregroundMark x1="28140" y1="19906" x2="18605" y2="51472"/>
                        <a14:foregroundMark x1="18226" y1="69633" x2="63605" y2="83510"/>
                        <a14:foregroundMark x1="14302" y1="68433" x2="17499" y2="69411"/>
                        <a14:foregroundMark x1="74651" y1="78563" x2="12791" y2="60660"/>
                        <a14:foregroundMark x1="18977" y1="67780" x2="75116" y2="74676"/>
                        <a14:foregroundMark x1="12791" y1="67020" x2="18878" y2="67768"/>
                        <a14:foregroundMark x1="49302" y1="14488" x2="61279" y2="40754"/>
                        <a14:foregroundMark x1="48837" y1="13074" x2="61279" y2="17903"/>
                        <a14:foregroundMark x1="14302" y1="38280" x2="21591" y2="17418"/>
                        <a14:foregroundMark x1="17607" y1="24381" x2="46074" y2="4750"/>
                        <a14:foregroundMark x1="32442" y1="10601" x2="82605" y2="28439"/>
                        <a14:foregroundMark x1="63605" y1="12132" x2="82326" y2="69376"/>
                        <a14:foregroundMark x1="75116" y1="17903" x2="71744" y2="84923"/>
                        <a14:foregroundMark x1="83256" y1="36867" x2="82791" y2="53357"/>
                        <a14:foregroundMark x1="82326" y1="41696" x2="82326" y2="41696"/>
                        <a14:foregroundMark x1="82326" y1="41696" x2="82326" y2="41696"/>
                        <a14:foregroundMark x1="82326" y1="41696" x2="82326" y2="41696"/>
                        <a14:foregroundMark x1="79884" y1="27680" x2="79884" y2="27680"/>
                        <a14:foregroundMark x1="40581" y1="12132" x2="58837" y2="18375"/>
                        <a14:foregroundMark x1="55000" y1="10130" x2="45930" y2="11072"/>
                        <a14:foregroundMark x1="60233" y1="11661" x2="83796" y2="63119"/>
                        <a14:foregroundMark x1="22524" y1="15788" x2="87093" y2="58186"/>
                        <a14:foregroundMark x1="85698" y1="471" x2="85732" y2="877"/>
                        <a14:foregroundMark x1="83365" y1="96097" x2="83312" y2="96566"/>
                        <a14:foregroundMark x1="86901" y1="64952" x2="86801" y2="65835"/>
                        <a14:foregroundMark x1="87941" y1="55803" x2="87291" y2="61521"/>
                        <a14:foregroundMark x1="71113" y1="90140" x2="71056" y2="90551"/>
                        <a14:foregroundMark x1="80465" y1="22733" x2="71122" y2="90076"/>
                        <a14:foregroundMark x1="11297" y1="46824" x2="14508" y2="72973"/>
                        <a14:backgroundMark x1="90465" y1="9187" x2="91977" y2="40754"/>
                        <a14:backgroundMark x1="97674" y1="13074" x2="97674" y2="13074"/>
                        <a14:backgroundMark x1="89070" y1="14016" x2="96279" y2="44170"/>
                        <a14:backgroundMark x1="90465" y1="13545" x2="79419" y2="942"/>
                        <a14:backgroundMark x1="82326" y1="6243" x2="92907" y2="25206"/>
                        <a14:backgroundMark x1="89070" y1="3887" x2="97209" y2="13074"/>
                        <a14:backgroundMark x1="79884" y1="2356" x2="95233" y2="4358"/>
                        <a14:backgroundMark x1="85233" y1="12132" x2="91977" y2="25677"/>
                        <a14:backgroundMark x1="95116" y1="80683" x2="84884" y2="98822"/>
                        <a14:backgroundMark x1="92558" y1="76796" x2="78488" y2="98822"/>
                        <a14:backgroundMark x1="91279" y1="79388" x2="87442" y2="78092"/>
                        <a14:backgroundMark x1="88721" y1="76796" x2="88721" y2="76796"/>
                        <a14:backgroundMark x1="87442" y1="71614" x2="87442" y2="71614"/>
                        <a14:backgroundMark x1="91279" y1="75501" x2="84884" y2="62544"/>
                        <a14:backgroundMark x1="88721" y1="61249" x2="93837" y2="88457"/>
                        <a14:backgroundMark x1="79419" y1="78563" x2="88140" y2="72792"/>
                        <a14:backgroundMark x1="83721" y1="63133" x2="87093" y2="81037"/>
                        <a14:backgroundMark x1="82791" y1="23322" x2="94302" y2="46054"/>
                        <a14:backgroundMark x1="85233" y1="20848" x2="94302" y2="59246"/>
                        <a14:backgroundMark x1="90930" y1="29093" x2="90000" y2="77150"/>
                        <a14:backgroundMark x1="22442" y1="91755" x2="8953" y2="77621"/>
                        <a14:backgroundMark x1="15233" y1="12603" x2="3721" y2="29093"/>
                        <a14:backgroundMark x1="22907" y1="10130" x2="12326" y2="28622"/>
                        <a14:backgroundMark x1="5698" y1="10601" x2="12791" y2="46525"/>
                        <a14:backgroundMark x1="8488" y1="74205" x2="17093" y2="91284"/>
                        <a14:backgroundMark x1="14767" y1="78563" x2="14767" y2="78563"/>
                        <a14:backgroundMark x1="72326" y1="96113" x2="68953" y2="93640"/>
                        <a14:backgroundMark x1="83256" y1="93640" x2="72326" y2="92226"/>
                        <a14:backgroundMark x1="86163" y1="81979" x2="79884" y2="88810"/>
                        <a14:backgroundMark x1="88140" y1="94700" x2="68488" y2="92226"/>
                        <a14:backgroundMark x1="8023" y1="81508" x2="16163" y2="79152"/>
                        <a14:backgroundMark x1="8023" y1="79152" x2="18140" y2="75265"/>
                        <a14:backgroundMark x1="7558" y1="82450" x2="18140" y2="69847"/>
                        <a14:backgroundMark x1="7558" y1="83039" x2="18140" y2="85395"/>
                        <a14:backgroundMark x1="14767" y1="81508" x2="18140" y2="83039"/>
                        <a14:backgroundMark x1="82791" y1="7185" x2="91395" y2="8245"/>
                        <a14:backgroundMark x1="53605" y1="3416" x2="42093" y2="2356"/>
                        <a14:backgroundMark x1="27209" y1="5300" x2="20930" y2="10601"/>
                        <a14:backgroundMark x1="18140" y1="9658" x2="14767" y2="140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92262" y="1597925"/>
            <a:ext cx="397417" cy="39233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6" name="Picture 95" descr="Logo&#10;&#10;Description automatically generated">
            <a:extLst>
              <a:ext uri="{FF2B5EF4-FFF2-40B4-BE49-F238E27FC236}">
                <a16:creationId xmlns:a16="http://schemas.microsoft.com/office/drawing/2014/main" id="{58F1CEFB-C677-4AF2-8CC1-3EF158FF53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" b="96938" l="7093" r="93721">
                        <a14:foregroundMark x1="48256" y1="15548" x2="37326" y2="85395"/>
                        <a14:foregroundMark x1="28605" y1="16019" x2="43023" y2="81037"/>
                        <a14:foregroundMark x1="23372" y1="52886" x2="39651" y2="20377"/>
                        <a14:foregroundMark x1="49302" y1="18375" x2="35349" y2="65960"/>
                        <a14:foregroundMark x1="49302" y1="14488" x2="20930" y2="53357"/>
                        <a14:foregroundMark x1="48256" y1="15548" x2="15233" y2="42638"/>
                        <a14:foregroundMark x1="46860" y1="15548" x2="46860" y2="15548"/>
                        <a14:foregroundMark x1="46860" y1="13074" x2="61744" y2="52415"/>
                        <a14:foregroundMark x1="33488" y1="87868" x2="15698" y2="35453"/>
                        <a14:foregroundMark x1="31977" y1="83981" x2="10942" y2="46895"/>
                        <a14:foregroundMark x1="18605" y1="46525" x2="40581" y2="22261"/>
                        <a14:foregroundMark x1="52674" y1="14959" x2="16628" y2="58186"/>
                        <a14:foregroundMark x1="51163" y1="19906" x2="42093" y2="57715"/>
                        <a14:foregroundMark x1="47326" y1="21319" x2="39186" y2="51943"/>
                        <a14:foregroundMark x1="40116" y1="29564" x2="40116" y2="29564"/>
                        <a14:foregroundMark x1="47326" y1="14488" x2="47326" y2="14488"/>
                        <a14:foregroundMark x1="51628" y1="12603" x2="22442" y2="17903"/>
                        <a14:foregroundMark x1="48837" y1="16019" x2="14378" y2="41798"/>
                        <a14:foregroundMark x1="38721" y1="25677" x2="23372" y2="51943"/>
                        <a14:foregroundMark x1="19535" y1="34393" x2="36279" y2="18375"/>
                        <a14:foregroundMark x1="33953" y1="19906" x2="13819" y2="38962"/>
                        <a14:foregroundMark x1="29651" y1="20377" x2="23837" y2="59717"/>
                        <a14:foregroundMark x1="28140" y1="19906" x2="18605" y2="51472"/>
                        <a14:foregroundMark x1="18226" y1="69633" x2="63605" y2="83510"/>
                        <a14:foregroundMark x1="14302" y1="68433" x2="17499" y2="69411"/>
                        <a14:foregroundMark x1="74651" y1="78563" x2="12791" y2="60660"/>
                        <a14:foregroundMark x1="18977" y1="67780" x2="75116" y2="74676"/>
                        <a14:foregroundMark x1="12791" y1="67020" x2="18878" y2="67768"/>
                        <a14:foregroundMark x1="49302" y1="14488" x2="61279" y2="40754"/>
                        <a14:foregroundMark x1="48837" y1="13074" x2="61279" y2="17903"/>
                        <a14:foregroundMark x1="14302" y1="38280" x2="21591" y2="17418"/>
                        <a14:foregroundMark x1="17607" y1="24381" x2="46074" y2="4750"/>
                        <a14:foregroundMark x1="32442" y1="10601" x2="82605" y2="28439"/>
                        <a14:foregroundMark x1="63605" y1="12132" x2="82326" y2="69376"/>
                        <a14:foregroundMark x1="75116" y1="17903" x2="71744" y2="84923"/>
                        <a14:foregroundMark x1="83256" y1="36867" x2="82791" y2="53357"/>
                        <a14:foregroundMark x1="82326" y1="41696" x2="82326" y2="41696"/>
                        <a14:foregroundMark x1="82326" y1="41696" x2="82326" y2="41696"/>
                        <a14:foregroundMark x1="82326" y1="41696" x2="82326" y2="41696"/>
                        <a14:foregroundMark x1="79884" y1="27680" x2="79884" y2="27680"/>
                        <a14:foregroundMark x1="40581" y1="12132" x2="58837" y2="18375"/>
                        <a14:foregroundMark x1="55000" y1="10130" x2="45930" y2="11072"/>
                        <a14:foregroundMark x1="60233" y1="11661" x2="83796" y2="63119"/>
                        <a14:foregroundMark x1="22524" y1="15788" x2="87093" y2="58186"/>
                        <a14:foregroundMark x1="85698" y1="471" x2="85732" y2="877"/>
                        <a14:foregroundMark x1="83365" y1="96097" x2="83312" y2="96566"/>
                        <a14:foregroundMark x1="86901" y1="64952" x2="86801" y2="65835"/>
                        <a14:foregroundMark x1="87941" y1="55803" x2="87291" y2="61521"/>
                        <a14:foregroundMark x1="71113" y1="90140" x2="71056" y2="90551"/>
                        <a14:foregroundMark x1="80465" y1="22733" x2="71122" y2="90076"/>
                        <a14:foregroundMark x1="11297" y1="46824" x2="14508" y2="72973"/>
                        <a14:backgroundMark x1="90465" y1="9187" x2="91977" y2="40754"/>
                        <a14:backgroundMark x1="97674" y1="13074" x2="97674" y2="13074"/>
                        <a14:backgroundMark x1="89070" y1="14016" x2="96279" y2="44170"/>
                        <a14:backgroundMark x1="90465" y1="13545" x2="79419" y2="942"/>
                        <a14:backgroundMark x1="82326" y1="6243" x2="92907" y2="25206"/>
                        <a14:backgroundMark x1="89070" y1="3887" x2="97209" y2="13074"/>
                        <a14:backgroundMark x1="79884" y1="2356" x2="95233" y2="4358"/>
                        <a14:backgroundMark x1="85233" y1="12132" x2="91977" y2="25677"/>
                        <a14:backgroundMark x1="95116" y1="80683" x2="84884" y2="98822"/>
                        <a14:backgroundMark x1="92558" y1="76796" x2="78488" y2="98822"/>
                        <a14:backgroundMark x1="91279" y1="79388" x2="87442" y2="78092"/>
                        <a14:backgroundMark x1="88721" y1="76796" x2="88721" y2="76796"/>
                        <a14:backgroundMark x1="87442" y1="71614" x2="87442" y2="71614"/>
                        <a14:backgroundMark x1="91279" y1="75501" x2="84884" y2="62544"/>
                        <a14:backgroundMark x1="88721" y1="61249" x2="93837" y2="88457"/>
                        <a14:backgroundMark x1="79419" y1="78563" x2="88140" y2="72792"/>
                        <a14:backgroundMark x1="83721" y1="63133" x2="87093" y2="81037"/>
                        <a14:backgroundMark x1="82791" y1="23322" x2="94302" y2="46054"/>
                        <a14:backgroundMark x1="85233" y1="20848" x2="94302" y2="59246"/>
                        <a14:backgroundMark x1="90930" y1="29093" x2="90000" y2="77150"/>
                        <a14:backgroundMark x1="22442" y1="91755" x2="8953" y2="77621"/>
                        <a14:backgroundMark x1="15233" y1="12603" x2="3721" y2="29093"/>
                        <a14:backgroundMark x1="22907" y1="10130" x2="12326" y2="28622"/>
                        <a14:backgroundMark x1="5698" y1="10601" x2="12791" y2="46525"/>
                        <a14:backgroundMark x1="8488" y1="74205" x2="17093" y2="91284"/>
                        <a14:backgroundMark x1="14767" y1="78563" x2="14767" y2="78563"/>
                        <a14:backgroundMark x1="72326" y1="96113" x2="68953" y2="93640"/>
                        <a14:backgroundMark x1="83256" y1="93640" x2="72326" y2="92226"/>
                        <a14:backgroundMark x1="86163" y1="81979" x2="79884" y2="88810"/>
                        <a14:backgroundMark x1="88140" y1="94700" x2="68488" y2="92226"/>
                        <a14:backgroundMark x1="8023" y1="81508" x2="16163" y2="79152"/>
                        <a14:backgroundMark x1="8023" y1="79152" x2="18140" y2="75265"/>
                        <a14:backgroundMark x1="7558" y1="82450" x2="18140" y2="69847"/>
                        <a14:backgroundMark x1="7558" y1="83039" x2="18140" y2="85395"/>
                        <a14:backgroundMark x1="14767" y1="81508" x2="18140" y2="83039"/>
                        <a14:backgroundMark x1="82791" y1="7185" x2="91395" y2="8245"/>
                        <a14:backgroundMark x1="53605" y1="3416" x2="42093" y2="2356"/>
                        <a14:backgroundMark x1="27209" y1="5300" x2="20930" y2="10601"/>
                        <a14:backgroundMark x1="18140" y1="9658" x2="14767" y2="140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46349" y="1597925"/>
            <a:ext cx="397417" cy="39233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7" name="Picture 96" descr="Logo&#10;&#10;Description automatically generated">
            <a:extLst>
              <a:ext uri="{FF2B5EF4-FFF2-40B4-BE49-F238E27FC236}">
                <a16:creationId xmlns:a16="http://schemas.microsoft.com/office/drawing/2014/main" id="{CAC50783-C6DB-4A6E-8145-F604BA3A2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" b="96938" l="7093" r="93721">
                        <a14:foregroundMark x1="48256" y1="15548" x2="37326" y2="85395"/>
                        <a14:foregroundMark x1="28605" y1="16019" x2="43023" y2="81037"/>
                        <a14:foregroundMark x1="23372" y1="52886" x2="39651" y2="20377"/>
                        <a14:foregroundMark x1="49302" y1="18375" x2="35349" y2="65960"/>
                        <a14:foregroundMark x1="49302" y1="14488" x2="20930" y2="53357"/>
                        <a14:foregroundMark x1="48256" y1="15548" x2="15233" y2="42638"/>
                        <a14:foregroundMark x1="46860" y1="15548" x2="46860" y2="15548"/>
                        <a14:foregroundMark x1="46860" y1="13074" x2="61744" y2="52415"/>
                        <a14:foregroundMark x1="33488" y1="87868" x2="15698" y2="35453"/>
                        <a14:foregroundMark x1="31977" y1="83981" x2="10942" y2="46895"/>
                        <a14:foregroundMark x1="18605" y1="46525" x2="40581" y2="22261"/>
                        <a14:foregroundMark x1="52674" y1="14959" x2="16628" y2="58186"/>
                        <a14:foregroundMark x1="51163" y1="19906" x2="42093" y2="57715"/>
                        <a14:foregroundMark x1="47326" y1="21319" x2="39186" y2="51943"/>
                        <a14:foregroundMark x1="40116" y1="29564" x2="40116" y2="29564"/>
                        <a14:foregroundMark x1="47326" y1="14488" x2="47326" y2="14488"/>
                        <a14:foregroundMark x1="51628" y1="12603" x2="22442" y2="17903"/>
                        <a14:foregroundMark x1="48837" y1="16019" x2="14378" y2="41798"/>
                        <a14:foregroundMark x1="38721" y1="25677" x2="23372" y2="51943"/>
                        <a14:foregroundMark x1="19535" y1="34393" x2="36279" y2="18375"/>
                        <a14:foregroundMark x1="33953" y1="19906" x2="13819" y2="38962"/>
                        <a14:foregroundMark x1="29651" y1="20377" x2="23837" y2="59717"/>
                        <a14:foregroundMark x1="28140" y1="19906" x2="18605" y2="51472"/>
                        <a14:foregroundMark x1="18226" y1="69633" x2="63605" y2="83510"/>
                        <a14:foregroundMark x1="14302" y1="68433" x2="17499" y2="69411"/>
                        <a14:foregroundMark x1="74651" y1="78563" x2="12791" y2="60660"/>
                        <a14:foregroundMark x1="18977" y1="67780" x2="75116" y2="74676"/>
                        <a14:foregroundMark x1="12791" y1="67020" x2="18878" y2="67768"/>
                        <a14:foregroundMark x1="49302" y1="14488" x2="61279" y2="40754"/>
                        <a14:foregroundMark x1="48837" y1="13074" x2="61279" y2="17903"/>
                        <a14:foregroundMark x1="14302" y1="38280" x2="21591" y2="17418"/>
                        <a14:foregroundMark x1="17607" y1="24381" x2="46074" y2="4750"/>
                        <a14:foregroundMark x1="32442" y1="10601" x2="82605" y2="28439"/>
                        <a14:foregroundMark x1="63605" y1="12132" x2="82326" y2="69376"/>
                        <a14:foregroundMark x1="75116" y1="17903" x2="71744" y2="84923"/>
                        <a14:foregroundMark x1="83256" y1="36867" x2="82791" y2="53357"/>
                        <a14:foregroundMark x1="82326" y1="41696" x2="82326" y2="41696"/>
                        <a14:foregroundMark x1="82326" y1="41696" x2="82326" y2="41696"/>
                        <a14:foregroundMark x1="82326" y1="41696" x2="82326" y2="41696"/>
                        <a14:foregroundMark x1="79884" y1="27680" x2="79884" y2="27680"/>
                        <a14:foregroundMark x1="40581" y1="12132" x2="58837" y2="18375"/>
                        <a14:foregroundMark x1="55000" y1="10130" x2="45930" y2="11072"/>
                        <a14:foregroundMark x1="60233" y1="11661" x2="83796" y2="63119"/>
                        <a14:foregroundMark x1="22524" y1="15788" x2="87093" y2="58186"/>
                        <a14:foregroundMark x1="85698" y1="471" x2="85732" y2="877"/>
                        <a14:foregroundMark x1="83365" y1="96097" x2="83312" y2="96566"/>
                        <a14:foregroundMark x1="86901" y1="64952" x2="86801" y2="65835"/>
                        <a14:foregroundMark x1="87941" y1="55803" x2="87291" y2="61521"/>
                        <a14:foregroundMark x1="71113" y1="90140" x2="71056" y2="90551"/>
                        <a14:foregroundMark x1="80465" y1="22733" x2="71122" y2="90076"/>
                        <a14:foregroundMark x1="11297" y1="46824" x2="14508" y2="72973"/>
                        <a14:backgroundMark x1="90465" y1="9187" x2="91977" y2="40754"/>
                        <a14:backgroundMark x1="97674" y1="13074" x2="97674" y2="13074"/>
                        <a14:backgroundMark x1="89070" y1="14016" x2="96279" y2="44170"/>
                        <a14:backgroundMark x1="90465" y1="13545" x2="79419" y2="942"/>
                        <a14:backgroundMark x1="82326" y1="6243" x2="92907" y2="25206"/>
                        <a14:backgroundMark x1="89070" y1="3887" x2="97209" y2="13074"/>
                        <a14:backgroundMark x1="79884" y1="2356" x2="95233" y2="4358"/>
                        <a14:backgroundMark x1="85233" y1="12132" x2="91977" y2="25677"/>
                        <a14:backgroundMark x1="95116" y1="80683" x2="84884" y2="98822"/>
                        <a14:backgroundMark x1="92558" y1="76796" x2="78488" y2="98822"/>
                        <a14:backgroundMark x1="91279" y1="79388" x2="87442" y2="78092"/>
                        <a14:backgroundMark x1="88721" y1="76796" x2="88721" y2="76796"/>
                        <a14:backgroundMark x1="87442" y1="71614" x2="87442" y2="71614"/>
                        <a14:backgroundMark x1="91279" y1="75501" x2="84884" y2="62544"/>
                        <a14:backgroundMark x1="88721" y1="61249" x2="93837" y2="88457"/>
                        <a14:backgroundMark x1="79419" y1="78563" x2="88140" y2="72792"/>
                        <a14:backgroundMark x1="83721" y1="63133" x2="87093" y2="81037"/>
                        <a14:backgroundMark x1="82791" y1="23322" x2="94302" y2="46054"/>
                        <a14:backgroundMark x1="85233" y1="20848" x2="94302" y2="59246"/>
                        <a14:backgroundMark x1="90930" y1="29093" x2="90000" y2="77150"/>
                        <a14:backgroundMark x1="22442" y1="91755" x2="8953" y2="77621"/>
                        <a14:backgroundMark x1="15233" y1="12603" x2="3721" y2="29093"/>
                        <a14:backgroundMark x1="22907" y1="10130" x2="12326" y2="28622"/>
                        <a14:backgroundMark x1="5698" y1="10601" x2="12791" y2="46525"/>
                        <a14:backgroundMark x1="8488" y1="74205" x2="17093" y2="91284"/>
                        <a14:backgroundMark x1="14767" y1="78563" x2="14767" y2="78563"/>
                        <a14:backgroundMark x1="72326" y1="96113" x2="68953" y2="93640"/>
                        <a14:backgroundMark x1="83256" y1="93640" x2="72326" y2="92226"/>
                        <a14:backgroundMark x1="86163" y1="81979" x2="79884" y2="88810"/>
                        <a14:backgroundMark x1="88140" y1="94700" x2="68488" y2="92226"/>
                        <a14:backgroundMark x1="8023" y1="81508" x2="16163" y2="79152"/>
                        <a14:backgroundMark x1="8023" y1="79152" x2="18140" y2="75265"/>
                        <a14:backgroundMark x1="7558" y1="82450" x2="18140" y2="69847"/>
                        <a14:backgroundMark x1="7558" y1="83039" x2="18140" y2="85395"/>
                        <a14:backgroundMark x1="14767" y1="81508" x2="18140" y2="83039"/>
                        <a14:backgroundMark x1="82791" y1="7185" x2="91395" y2="8245"/>
                        <a14:backgroundMark x1="53605" y1="3416" x2="42093" y2="2356"/>
                        <a14:backgroundMark x1="27209" y1="5300" x2="20930" y2="10601"/>
                        <a14:backgroundMark x1="18140" y1="9658" x2="14767" y2="140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00436" y="1597925"/>
            <a:ext cx="397417" cy="39233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8" name="Picture 97" descr="Logo&#10;&#10;Description automatically generated">
            <a:extLst>
              <a:ext uri="{FF2B5EF4-FFF2-40B4-BE49-F238E27FC236}">
                <a16:creationId xmlns:a16="http://schemas.microsoft.com/office/drawing/2014/main" id="{D7543A89-E61B-4759-9295-70CA5ED37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" b="96938" l="7093" r="93721">
                        <a14:foregroundMark x1="48256" y1="15548" x2="37326" y2="85395"/>
                        <a14:foregroundMark x1="28605" y1="16019" x2="43023" y2="81037"/>
                        <a14:foregroundMark x1="23372" y1="52886" x2="39651" y2="20377"/>
                        <a14:foregroundMark x1="49302" y1="18375" x2="35349" y2="65960"/>
                        <a14:foregroundMark x1="49302" y1="14488" x2="20930" y2="53357"/>
                        <a14:foregroundMark x1="48256" y1="15548" x2="15233" y2="42638"/>
                        <a14:foregroundMark x1="46860" y1="15548" x2="46860" y2="15548"/>
                        <a14:foregroundMark x1="46860" y1="13074" x2="61744" y2="52415"/>
                        <a14:foregroundMark x1="33488" y1="87868" x2="15698" y2="35453"/>
                        <a14:foregroundMark x1="31977" y1="83981" x2="10942" y2="46895"/>
                        <a14:foregroundMark x1="18605" y1="46525" x2="40581" y2="22261"/>
                        <a14:foregroundMark x1="52674" y1="14959" x2="16628" y2="58186"/>
                        <a14:foregroundMark x1="51163" y1="19906" x2="42093" y2="57715"/>
                        <a14:foregroundMark x1="47326" y1="21319" x2="39186" y2="51943"/>
                        <a14:foregroundMark x1="40116" y1="29564" x2="40116" y2="29564"/>
                        <a14:foregroundMark x1="47326" y1="14488" x2="47326" y2="14488"/>
                        <a14:foregroundMark x1="51628" y1="12603" x2="22442" y2="17903"/>
                        <a14:foregroundMark x1="48837" y1="16019" x2="14378" y2="41798"/>
                        <a14:foregroundMark x1="38721" y1="25677" x2="23372" y2="51943"/>
                        <a14:foregroundMark x1="19535" y1="34393" x2="36279" y2="18375"/>
                        <a14:foregroundMark x1="33953" y1="19906" x2="13819" y2="38962"/>
                        <a14:foregroundMark x1="29651" y1="20377" x2="23837" y2="59717"/>
                        <a14:foregroundMark x1="28140" y1="19906" x2="18605" y2="51472"/>
                        <a14:foregroundMark x1="18226" y1="69633" x2="63605" y2="83510"/>
                        <a14:foregroundMark x1="14302" y1="68433" x2="17499" y2="69411"/>
                        <a14:foregroundMark x1="74651" y1="78563" x2="12791" y2="60660"/>
                        <a14:foregroundMark x1="18977" y1="67780" x2="75116" y2="74676"/>
                        <a14:foregroundMark x1="12791" y1="67020" x2="18878" y2="67768"/>
                        <a14:foregroundMark x1="49302" y1="14488" x2="61279" y2="40754"/>
                        <a14:foregroundMark x1="48837" y1="13074" x2="61279" y2="17903"/>
                        <a14:foregroundMark x1="14302" y1="38280" x2="21591" y2="17418"/>
                        <a14:foregroundMark x1="17607" y1="24381" x2="46074" y2="4750"/>
                        <a14:foregroundMark x1="32442" y1="10601" x2="82605" y2="28439"/>
                        <a14:foregroundMark x1="63605" y1="12132" x2="82326" y2="69376"/>
                        <a14:foregroundMark x1="75116" y1="17903" x2="71744" y2="84923"/>
                        <a14:foregroundMark x1="83256" y1="36867" x2="82791" y2="53357"/>
                        <a14:foregroundMark x1="82326" y1="41696" x2="82326" y2="41696"/>
                        <a14:foregroundMark x1="82326" y1="41696" x2="82326" y2="41696"/>
                        <a14:foregroundMark x1="82326" y1="41696" x2="82326" y2="41696"/>
                        <a14:foregroundMark x1="79884" y1="27680" x2="79884" y2="27680"/>
                        <a14:foregroundMark x1="40581" y1="12132" x2="58837" y2="18375"/>
                        <a14:foregroundMark x1="55000" y1="10130" x2="45930" y2="11072"/>
                        <a14:foregroundMark x1="60233" y1="11661" x2="83796" y2="63119"/>
                        <a14:foregroundMark x1="22524" y1="15788" x2="87093" y2="58186"/>
                        <a14:foregroundMark x1="85698" y1="471" x2="85732" y2="877"/>
                        <a14:foregroundMark x1="83365" y1="96097" x2="83312" y2="96566"/>
                        <a14:foregroundMark x1="86901" y1="64952" x2="86801" y2="65835"/>
                        <a14:foregroundMark x1="87941" y1="55803" x2="87291" y2="61521"/>
                        <a14:foregroundMark x1="71113" y1="90140" x2="71056" y2="90551"/>
                        <a14:foregroundMark x1="80465" y1="22733" x2="71122" y2="90076"/>
                        <a14:foregroundMark x1="11297" y1="46824" x2="14508" y2="72973"/>
                        <a14:backgroundMark x1="90465" y1="9187" x2="91977" y2="40754"/>
                        <a14:backgroundMark x1="97674" y1="13074" x2="97674" y2="13074"/>
                        <a14:backgroundMark x1="89070" y1="14016" x2="96279" y2="44170"/>
                        <a14:backgroundMark x1="90465" y1="13545" x2="79419" y2="942"/>
                        <a14:backgroundMark x1="82326" y1="6243" x2="92907" y2="25206"/>
                        <a14:backgroundMark x1="89070" y1="3887" x2="97209" y2="13074"/>
                        <a14:backgroundMark x1="79884" y1="2356" x2="95233" y2="4358"/>
                        <a14:backgroundMark x1="85233" y1="12132" x2="91977" y2="25677"/>
                        <a14:backgroundMark x1="95116" y1="80683" x2="84884" y2="98822"/>
                        <a14:backgroundMark x1="92558" y1="76796" x2="78488" y2="98822"/>
                        <a14:backgroundMark x1="91279" y1="79388" x2="87442" y2="78092"/>
                        <a14:backgroundMark x1="88721" y1="76796" x2="88721" y2="76796"/>
                        <a14:backgroundMark x1="87442" y1="71614" x2="87442" y2="71614"/>
                        <a14:backgroundMark x1="91279" y1="75501" x2="84884" y2="62544"/>
                        <a14:backgroundMark x1="88721" y1="61249" x2="93837" y2="88457"/>
                        <a14:backgroundMark x1="79419" y1="78563" x2="88140" y2="72792"/>
                        <a14:backgroundMark x1="83721" y1="63133" x2="87093" y2="81037"/>
                        <a14:backgroundMark x1="82791" y1="23322" x2="94302" y2="46054"/>
                        <a14:backgroundMark x1="85233" y1="20848" x2="94302" y2="59246"/>
                        <a14:backgroundMark x1="90930" y1="29093" x2="90000" y2="77150"/>
                        <a14:backgroundMark x1="22442" y1="91755" x2="8953" y2="77621"/>
                        <a14:backgroundMark x1="15233" y1="12603" x2="3721" y2="29093"/>
                        <a14:backgroundMark x1="22907" y1="10130" x2="12326" y2="28622"/>
                        <a14:backgroundMark x1="5698" y1="10601" x2="12791" y2="46525"/>
                        <a14:backgroundMark x1="8488" y1="74205" x2="17093" y2="91284"/>
                        <a14:backgroundMark x1="14767" y1="78563" x2="14767" y2="78563"/>
                        <a14:backgroundMark x1="72326" y1="96113" x2="68953" y2="93640"/>
                        <a14:backgroundMark x1="83256" y1="93640" x2="72326" y2="92226"/>
                        <a14:backgroundMark x1="86163" y1="81979" x2="79884" y2="88810"/>
                        <a14:backgroundMark x1="88140" y1="94700" x2="68488" y2="92226"/>
                        <a14:backgroundMark x1="8023" y1="81508" x2="16163" y2="79152"/>
                        <a14:backgroundMark x1="8023" y1="79152" x2="18140" y2="75265"/>
                        <a14:backgroundMark x1="7558" y1="82450" x2="18140" y2="69847"/>
                        <a14:backgroundMark x1="7558" y1="83039" x2="18140" y2="85395"/>
                        <a14:backgroundMark x1="14767" y1="81508" x2="18140" y2="83039"/>
                        <a14:backgroundMark x1="82791" y1="7185" x2="91395" y2="8245"/>
                        <a14:backgroundMark x1="53605" y1="3416" x2="42093" y2="2356"/>
                        <a14:backgroundMark x1="27209" y1="5300" x2="20930" y2="10601"/>
                        <a14:backgroundMark x1="18140" y1="9658" x2="14767" y2="140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54520" y="1597925"/>
            <a:ext cx="397417" cy="39233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9" name="Picture 98" descr="Logo&#10;&#10;Description automatically generated">
            <a:extLst>
              <a:ext uri="{FF2B5EF4-FFF2-40B4-BE49-F238E27FC236}">
                <a16:creationId xmlns:a16="http://schemas.microsoft.com/office/drawing/2014/main" id="{A78D945F-8254-45F4-9A74-681ED0AE7E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" b="96938" l="7093" r="93721">
                        <a14:foregroundMark x1="48256" y1="15548" x2="37326" y2="85395"/>
                        <a14:foregroundMark x1="28605" y1="16019" x2="43023" y2="81037"/>
                        <a14:foregroundMark x1="23372" y1="52886" x2="39651" y2="20377"/>
                        <a14:foregroundMark x1="49302" y1="18375" x2="35349" y2="65960"/>
                        <a14:foregroundMark x1="49302" y1="14488" x2="20930" y2="53357"/>
                        <a14:foregroundMark x1="48256" y1="15548" x2="15233" y2="42638"/>
                        <a14:foregroundMark x1="46860" y1="15548" x2="46860" y2="15548"/>
                        <a14:foregroundMark x1="46860" y1="13074" x2="61744" y2="52415"/>
                        <a14:foregroundMark x1="33488" y1="87868" x2="15698" y2="35453"/>
                        <a14:foregroundMark x1="31977" y1="83981" x2="10942" y2="46895"/>
                        <a14:foregroundMark x1="18605" y1="46525" x2="40581" y2="22261"/>
                        <a14:foregroundMark x1="52674" y1="14959" x2="16628" y2="58186"/>
                        <a14:foregroundMark x1="51163" y1="19906" x2="42093" y2="57715"/>
                        <a14:foregroundMark x1="47326" y1="21319" x2="39186" y2="51943"/>
                        <a14:foregroundMark x1="40116" y1="29564" x2="40116" y2="29564"/>
                        <a14:foregroundMark x1="47326" y1="14488" x2="47326" y2="14488"/>
                        <a14:foregroundMark x1="51628" y1="12603" x2="22442" y2="17903"/>
                        <a14:foregroundMark x1="48837" y1="16019" x2="14378" y2="41798"/>
                        <a14:foregroundMark x1="38721" y1="25677" x2="23372" y2="51943"/>
                        <a14:foregroundMark x1="19535" y1="34393" x2="36279" y2="18375"/>
                        <a14:foregroundMark x1="33953" y1="19906" x2="13819" y2="38962"/>
                        <a14:foregroundMark x1="29651" y1="20377" x2="23837" y2="59717"/>
                        <a14:foregroundMark x1="28140" y1="19906" x2="18605" y2="51472"/>
                        <a14:foregroundMark x1="18226" y1="69633" x2="63605" y2="83510"/>
                        <a14:foregroundMark x1="14302" y1="68433" x2="17499" y2="69411"/>
                        <a14:foregroundMark x1="74651" y1="78563" x2="12791" y2="60660"/>
                        <a14:foregroundMark x1="18977" y1="67780" x2="75116" y2="74676"/>
                        <a14:foregroundMark x1="12791" y1="67020" x2="18878" y2="67768"/>
                        <a14:foregroundMark x1="49302" y1="14488" x2="61279" y2="40754"/>
                        <a14:foregroundMark x1="48837" y1="13074" x2="61279" y2="17903"/>
                        <a14:foregroundMark x1="14302" y1="38280" x2="21591" y2="17418"/>
                        <a14:foregroundMark x1="17607" y1="24381" x2="46074" y2="4750"/>
                        <a14:foregroundMark x1="32442" y1="10601" x2="82605" y2="28439"/>
                        <a14:foregroundMark x1="63605" y1="12132" x2="82326" y2="69376"/>
                        <a14:foregroundMark x1="75116" y1="17903" x2="71744" y2="84923"/>
                        <a14:foregroundMark x1="83256" y1="36867" x2="82791" y2="53357"/>
                        <a14:foregroundMark x1="82326" y1="41696" x2="82326" y2="41696"/>
                        <a14:foregroundMark x1="82326" y1="41696" x2="82326" y2="41696"/>
                        <a14:foregroundMark x1="82326" y1="41696" x2="82326" y2="41696"/>
                        <a14:foregroundMark x1="79884" y1="27680" x2="79884" y2="27680"/>
                        <a14:foregroundMark x1="40581" y1="12132" x2="58837" y2="18375"/>
                        <a14:foregroundMark x1="55000" y1="10130" x2="45930" y2="11072"/>
                        <a14:foregroundMark x1="60233" y1="11661" x2="83796" y2="63119"/>
                        <a14:foregroundMark x1="22524" y1="15788" x2="87093" y2="58186"/>
                        <a14:foregroundMark x1="85698" y1="471" x2="85732" y2="877"/>
                        <a14:foregroundMark x1="83365" y1="96097" x2="83312" y2="96566"/>
                        <a14:foregroundMark x1="86901" y1="64952" x2="86801" y2="65835"/>
                        <a14:foregroundMark x1="87941" y1="55803" x2="87291" y2="61521"/>
                        <a14:foregroundMark x1="71113" y1="90140" x2="71056" y2="90551"/>
                        <a14:foregroundMark x1="80465" y1="22733" x2="71122" y2="90076"/>
                        <a14:foregroundMark x1="11297" y1="46824" x2="14508" y2="72973"/>
                        <a14:backgroundMark x1="90465" y1="9187" x2="91977" y2="40754"/>
                        <a14:backgroundMark x1="97674" y1="13074" x2="97674" y2="13074"/>
                        <a14:backgroundMark x1="89070" y1="14016" x2="96279" y2="44170"/>
                        <a14:backgroundMark x1="90465" y1="13545" x2="79419" y2="942"/>
                        <a14:backgroundMark x1="82326" y1="6243" x2="92907" y2="25206"/>
                        <a14:backgroundMark x1="89070" y1="3887" x2="97209" y2="13074"/>
                        <a14:backgroundMark x1="79884" y1="2356" x2="95233" y2="4358"/>
                        <a14:backgroundMark x1="85233" y1="12132" x2="91977" y2="25677"/>
                        <a14:backgroundMark x1="95116" y1="80683" x2="84884" y2="98822"/>
                        <a14:backgroundMark x1="92558" y1="76796" x2="78488" y2="98822"/>
                        <a14:backgroundMark x1="91279" y1="79388" x2="87442" y2="78092"/>
                        <a14:backgroundMark x1="88721" y1="76796" x2="88721" y2="76796"/>
                        <a14:backgroundMark x1="87442" y1="71614" x2="87442" y2="71614"/>
                        <a14:backgroundMark x1="91279" y1="75501" x2="84884" y2="62544"/>
                        <a14:backgroundMark x1="88721" y1="61249" x2="93837" y2="88457"/>
                        <a14:backgroundMark x1="79419" y1="78563" x2="88140" y2="72792"/>
                        <a14:backgroundMark x1="83721" y1="63133" x2="87093" y2="81037"/>
                        <a14:backgroundMark x1="82791" y1="23322" x2="94302" y2="46054"/>
                        <a14:backgroundMark x1="85233" y1="20848" x2="94302" y2="59246"/>
                        <a14:backgroundMark x1="90930" y1="29093" x2="90000" y2="77150"/>
                        <a14:backgroundMark x1="22442" y1="91755" x2="8953" y2="77621"/>
                        <a14:backgroundMark x1="15233" y1="12603" x2="3721" y2="29093"/>
                        <a14:backgroundMark x1="22907" y1="10130" x2="12326" y2="28622"/>
                        <a14:backgroundMark x1="5698" y1="10601" x2="12791" y2="46525"/>
                        <a14:backgroundMark x1="8488" y1="74205" x2="17093" y2="91284"/>
                        <a14:backgroundMark x1="14767" y1="78563" x2="14767" y2="78563"/>
                        <a14:backgroundMark x1="72326" y1="96113" x2="68953" y2="93640"/>
                        <a14:backgroundMark x1="83256" y1="93640" x2="72326" y2="92226"/>
                        <a14:backgroundMark x1="86163" y1="81979" x2="79884" y2="88810"/>
                        <a14:backgroundMark x1="88140" y1="94700" x2="68488" y2="92226"/>
                        <a14:backgroundMark x1="8023" y1="81508" x2="16163" y2="79152"/>
                        <a14:backgroundMark x1="8023" y1="79152" x2="18140" y2="75265"/>
                        <a14:backgroundMark x1="7558" y1="82450" x2="18140" y2="69847"/>
                        <a14:backgroundMark x1="7558" y1="83039" x2="18140" y2="85395"/>
                        <a14:backgroundMark x1="14767" y1="81508" x2="18140" y2="83039"/>
                        <a14:backgroundMark x1="82791" y1="7185" x2="91395" y2="8245"/>
                        <a14:backgroundMark x1="53605" y1="3416" x2="42093" y2="2356"/>
                        <a14:backgroundMark x1="27209" y1="5300" x2="20930" y2="10601"/>
                        <a14:backgroundMark x1="18140" y1="9658" x2="14767" y2="140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0001" y="1597925"/>
            <a:ext cx="397417" cy="39233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1" name="Picture 100" descr="Logo&#10;&#10;Description automatically generated">
            <a:extLst>
              <a:ext uri="{FF2B5EF4-FFF2-40B4-BE49-F238E27FC236}">
                <a16:creationId xmlns:a16="http://schemas.microsoft.com/office/drawing/2014/main" id="{33CFF31B-CA79-4A4F-9945-1C601C4E9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" b="96938" l="7093" r="93721">
                        <a14:foregroundMark x1="48256" y1="15548" x2="37326" y2="85395"/>
                        <a14:foregroundMark x1="28605" y1="16019" x2="43023" y2="81037"/>
                        <a14:foregroundMark x1="23372" y1="52886" x2="39651" y2="20377"/>
                        <a14:foregroundMark x1="49302" y1="18375" x2="35349" y2="65960"/>
                        <a14:foregroundMark x1="49302" y1="14488" x2="20930" y2="53357"/>
                        <a14:foregroundMark x1="48256" y1="15548" x2="15233" y2="42638"/>
                        <a14:foregroundMark x1="46860" y1="15548" x2="46860" y2="15548"/>
                        <a14:foregroundMark x1="46860" y1="13074" x2="61744" y2="52415"/>
                        <a14:foregroundMark x1="33488" y1="87868" x2="15698" y2="35453"/>
                        <a14:foregroundMark x1="31977" y1="83981" x2="10942" y2="46895"/>
                        <a14:foregroundMark x1="18605" y1="46525" x2="40581" y2="22261"/>
                        <a14:foregroundMark x1="52674" y1="14959" x2="16628" y2="58186"/>
                        <a14:foregroundMark x1="51163" y1="19906" x2="42093" y2="57715"/>
                        <a14:foregroundMark x1="47326" y1="21319" x2="39186" y2="51943"/>
                        <a14:foregroundMark x1="40116" y1="29564" x2="40116" y2="29564"/>
                        <a14:foregroundMark x1="47326" y1="14488" x2="47326" y2="14488"/>
                        <a14:foregroundMark x1="51628" y1="12603" x2="22442" y2="17903"/>
                        <a14:foregroundMark x1="48837" y1="16019" x2="14378" y2="41798"/>
                        <a14:foregroundMark x1="38721" y1="25677" x2="23372" y2="51943"/>
                        <a14:foregroundMark x1="19535" y1="34393" x2="36279" y2="18375"/>
                        <a14:foregroundMark x1="33953" y1="19906" x2="13819" y2="38962"/>
                        <a14:foregroundMark x1="29651" y1="20377" x2="23837" y2="59717"/>
                        <a14:foregroundMark x1="28140" y1="19906" x2="18605" y2="51472"/>
                        <a14:foregroundMark x1="18226" y1="69633" x2="63605" y2="83510"/>
                        <a14:foregroundMark x1="14302" y1="68433" x2="17499" y2="69411"/>
                        <a14:foregroundMark x1="74651" y1="78563" x2="12791" y2="60660"/>
                        <a14:foregroundMark x1="18977" y1="67780" x2="75116" y2="74676"/>
                        <a14:foregroundMark x1="12791" y1="67020" x2="18878" y2="67768"/>
                        <a14:foregroundMark x1="49302" y1="14488" x2="61279" y2="40754"/>
                        <a14:foregroundMark x1="48837" y1="13074" x2="61279" y2="17903"/>
                        <a14:foregroundMark x1="14302" y1="38280" x2="21591" y2="17418"/>
                        <a14:foregroundMark x1="17607" y1="24381" x2="46074" y2="4750"/>
                        <a14:foregroundMark x1="32442" y1="10601" x2="82605" y2="28439"/>
                        <a14:foregroundMark x1="63605" y1="12132" x2="82326" y2="69376"/>
                        <a14:foregroundMark x1="75116" y1="17903" x2="71744" y2="84923"/>
                        <a14:foregroundMark x1="83256" y1="36867" x2="82791" y2="53357"/>
                        <a14:foregroundMark x1="82326" y1="41696" x2="82326" y2="41696"/>
                        <a14:foregroundMark x1="82326" y1="41696" x2="82326" y2="41696"/>
                        <a14:foregroundMark x1="82326" y1="41696" x2="82326" y2="41696"/>
                        <a14:foregroundMark x1="79884" y1="27680" x2="79884" y2="27680"/>
                        <a14:foregroundMark x1="40581" y1="12132" x2="58837" y2="18375"/>
                        <a14:foregroundMark x1="55000" y1="10130" x2="45930" y2="11072"/>
                        <a14:foregroundMark x1="60233" y1="11661" x2="83796" y2="63119"/>
                        <a14:foregroundMark x1="22524" y1="15788" x2="87093" y2="58186"/>
                        <a14:foregroundMark x1="85698" y1="471" x2="85732" y2="877"/>
                        <a14:foregroundMark x1="83365" y1="96097" x2="83312" y2="96566"/>
                        <a14:foregroundMark x1="86901" y1="64952" x2="86801" y2="65835"/>
                        <a14:foregroundMark x1="87941" y1="55803" x2="87291" y2="61521"/>
                        <a14:foregroundMark x1="71113" y1="90140" x2="71056" y2="90551"/>
                        <a14:foregroundMark x1="80465" y1="22733" x2="71122" y2="90076"/>
                        <a14:foregroundMark x1="11297" y1="46824" x2="14508" y2="72973"/>
                        <a14:backgroundMark x1="90465" y1="9187" x2="91977" y2="40754"/>
                        <a14:backgroundMark x1="97674" y1="13074" x2="97674" y2="13074"/>
                        <a14:backgroundMark x1="89070" y1="14016" x2="96279" y2="44170"/>
                        <a14:backgroundMark x1="90465" y1="13545" x2="79419" y2="942"/>
                        <a14:backgroundMark x1="82326" y1="6243" x2="92907" y2="25206"/>
                        <a14:backgroundMark x1="89070" y1="3887" x2="97209" y2="13074"/>
                        <a14:backgroundMark x1="79884" y1="2356" x2="95233" y2="4358"/>
                        <a14:backgroundMark x1="85233" y1="12132" x2="91977" y2="25677"/>
                        <a14:backgroundMark x1="95116" y1="80683" x2="84884" y2="98822"/>
                        <a14:backgroundMark x1="92558" y1="76796" x2="78488" y2="98822"/>
                        <a14:backgroundMark x1="91279" y1="79388" x2="87442" y2="78092"/>
                        <a14:backgroundMark x1="88721" y1="76796" x2="88721" y2="76796"/>
                        <a14:backgroundMark x1="87442" y1="71614" x2="87442" y2="71614"/>
                        <a14:backgroundMark x1="91279" y1="75501" x2="84884" y2="62544"/>
                        <a14:backgroundMark x1="88721" y1="61249" x2="93837" y2="88457"/>
                        <a14:backgroundMark x1="79419" y1="78563" x2="88140" y2="72792"/>
                        <a14:backgroundMark x1="83721" y1="63133" x2="87093" y2="81037"/>
                        <a14:backgroundMark x1="82791" y1="23322" x2="94302" y2="46054"/>
                        <a14:backgroundMark x1="85233" y1="20848" x2="94302" y2="59246"/>
                        <a14:backgroundMark x1="90930" y1="29093" x2="90000" y2="77150"/>
                        <a14:backgroundMark x1="22442" y1="91755" x2="8953" y2="77621"/>
                        <a14:backgroundMark x1="15233" y1="12603" x2="3721" y2="29093"/>
                        <a14:backgroundMark x1="22907" y1="10130" x2="12326" y2="28622"/>
                        <a14:backgroundMark x1="5698" y1="10601" x2="12791" y2="46525"/>
                        <a14:backgroundMark x1="8488" y1="74205" x2="17093" y2="91284"/>
                        <a14:backgroundMark x1="14767" y1="78563" x2="14767" y2="78563"/>
                        <a14:backgroundMark x1="72326" y1="96113" x2="68953" y2="93640"/>
                        <a14:backgroundMark x1="83256" y1="93640" x2="72326" y2="92226"/>
                        <a14:backgroundMark x1="86163" y1="81979" x2="79884" y2="88810"/>
                        <a14:backgroundMark x1="88140" y1="94700" x2="68488" y2="92226"/>
                        <a14:backgroundMark x1="8023" y1="81508" x2="16163" y2="79152"/>
                        <a14:backgroundMark x1="8023" y1="79152" x2="18140" y2="75265"/>
                        <a14:backgroundMark x1="7558" y1="82450" x2="18140" y2="69847"/>
                        <a14:backgroundMark x1="7558" y1="83039" x2="18140" y2="85395"/>
                        <a14:backgroundMark x1="14767" y1="81508" x2="18140" y2="83039"/>
                        <a14:backgroundMark x1="82791" y1="7185" x2="91395" y2="8245"/>
                        <a14:backgroundMark x1="53605" y1="3416" x2="42093" y2="2356"/>
                        <a14:backgroundMark x1="27209" y1="5300" x2="20930" y2="10601"/>
                        <a14:backgroundMark x1="18140" y1="9658" x2="14767" y2="140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84088" y="3419992"/>
            <a:ext cx="397417" cy="39233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2" name="Picture 101" descr="Logo&#10;&#10;Description automatically generated">
            <a:extLst>
              <a:ext uri="{FF2B5EF4-FFF2-40B4-BE49-F238E27FC236}">
                <a16:creationId xmlns:a16="http://schemas.microsoft.com/office/drawing/2014/main" id="{A9063D50-68EC-4442-952D-36566D27A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" b="96938" l="7093" r="93721">
                        <a14:foregroundMark x1="48256" y1="15548" x2="37326" y2="85395"/>
                        <a14:foregroundMark x1="28605" y1="16019" x2="43023" y2="81037"/>
                        <a14:foregroundMark x1="23372" y1="52886" x2="39651" y2="20377"/>
                        <a14:foregroundMark x1="49302" y1="18375" x2="35349" y2="65960"/>
                        <a14:foregroundMark x1="49302" y1="14488" x2="20930" y2="53357"/>
                        <a14:foregroundMark x1="48256" y1="15548" x2="15233" y2="42638"/>
                        <a14:foregroundMark x1="46860" y1="15548" x2="46860" y2="15548"/>
                        <a14:foregroundMark x1="46860" y1="13074" x2="61744" y2="52415"/>
                        <a14:foregroundMark x1="33488" y1="87868" x2="15698" y2="35453"/>
                        <a14:foregroundMark x1="31977" y1="83981" x2="10942" y2="46895"/>
                        <a14:foregroundMark x1="18605" y1="46525" x2="40581" y2="22261"/>
                        <a14:foregroundMark x1="52674" y1="14959" x2="16628" y2="58186"/>
                        <a14:foregroundMark x1="51163" y1="19906" x2="42093" y2="57715"/>
                        <a14:foregroundMark x1="47326" y1="21319" x2="39186" y2="51943"/>
                        <a14:foregroundMark x1="40116" y1="29564" x2="40116" y2="29564"/>
                        <a14:foregroundMark x1="47326" y1="14488" x2="47326" y2="14488"/>
                        <a14:foregroundMark x1="51628" y1="12603" x2="22442" y2="17903"/>
                        <a14:foregroundMark x1="48837" y1="16019" x2="14378" y2="41798"/>
                        <a14:foregroundMark x1="38721" y1="25677" x2="23372" y2="51943"/>
                        <a14:foregroundMark x1="19535" y1="34393" x2="36279" y2="18375"/>
                        <a14:foregroundMark x1="33953" y1="19906" x2="13819" y2="38962"/>
                        <a14:foregroundMark x1="29651" y1="20377" x2="23837" y2="59717"/>
                        <a14:foregroundMark x1="28140" y1="19906" x2="18605" y2="51472"/>
                        <a14:foregroundMark x1="18226" y1="69633" x2="63605" y2="83510"/>
                        <a14:foregroundMark x1="14302" y1="68433" x2="17499" y2="69411"/>
                        <a14:foregroundMark x1="74651" y1="78563" x2="12791" y2="60660"/>
                        <a14:foregroundMark x1="18977" y1="67780" x2="75116" y2="74676"/>
                        <a14:foregroundMark x1="12791" y1="67020" x2="18878" y2="67768"/>
                        <a14:foregroundMark x1="49302" y1="14488" x2="61279" y2="40754"/>
                        <a14:foregroundMark x1="48837" y1="13074" x2="61279" y2="17903"/>
                        <a14:foregroundMark x1="14302" y1="38280" x2="21591" y2="17418"/>
                        <a14:foregroundMark x1="17607" y1="24381" x2="46074" y2="4750"/>
                        <a14:foregroundMark x1="32442" y1="10601" x2="82605" y2="28439"/>
                        <a14:foregroundMark x1="63605" y1="12132" x2="82326" y2="69376"/>
                        <a14:foregroundMark x1="75116" y1="17903" x2="71744" y2="84923"/>
                        <a14:foregroundMark x1="83256" y1="36867" x2="82791" y2="53357"/>
                        <a14:foregroundMark x1="82326" y1="41696" x2="82326" y2="41696"/>
                        <a14:foregroundMark x1="82326" y1="41696" x2="82326" y2="41696"/>
                        <a14:foregroundMark x1="82326" y1="41696" x2="82326" y2="41696"/>
                        <a14:foregroundMark x1="79884" y1="27680" x2="79884" y2="27680"/>
                        <a14:foregroundMark x1="40581" y1="12132" x2="58837" y2="18375"/>
                        <a14:foregroundMark x1="55000" y1="10130" x2="45930" y2="11072"/>
                        <a14:foregroundMark x1="60233" y1="11661" x2="83796" y2="63119"/>
                        <a14:foregroundMark x1="22524" y1="15788" x2="87093" y2="58186"/>
                        <a14:foregroundMark x1="85698" y1="471" x2="85732" y2="877"/>
                        <a14:foregroundMark x1="83365" y1="96097" x2="83312" y2="96566"/>
                        <a14:foregroundMark x1="86901" y1="64952" x2="86801" y2="65835"/>
                        <a14:foregroundMark x1="87941" y1="55803" x2="87291" y2="61521"/>
                        <a14:foregroundMark x1="71113" y1="90140" x2="71056" y2="90551"/>
                        <a14:foregroundMark x1="80465" y1="22733" x2="71122" y2="90076"/>
                        <a14:foregroundMark x1="11297" y1="46824" x2="14508" y2="72973"/>
                        <a14:backgroundMark x1="90465" y1="9187" x2="91977" y2="40754"/>
                        <a14:backgroundMark x1="97674" y1="13074" x2="97674" y2="13074"/>
                        <a14:backgroundMark x1="89070" y1="14016" x2="96279" y2="44170"/>
                        <a14:backgroundMark x1="90465" y1="13545" x2="79419" y2="942"/>
                        <a14:backgroundMark x1="82326" y1="6243" x2="92907" y2="25206"/>
                        <a14:backgroundMark x1="89070" y1="3887" x2="97209" y2="13074"/>
                        <a14:backgroundMark x1="79884" y1="2356" x2="95233" y2="4358"/>
                        <a14:backgroundMark x1="85233" y1="12132" x2="91977" y2="25677"/>
                        <a14:backgroundMark x1="95116" y1="80683" x2="84884" y2="98822"/>
                        <a14:backgroundMark x1="92558" y1="76796" x2="78488" y2="98822"/>
                        <a14:backgroundMark x1="91279" y1="79388" x2="87442" y2="78092"/>
                        <a14:backgroundMark x1="88721" y1="76796" x2="88721" y2="76796"/>
                        <a14:backgroundMark x1="87442" y1="71614" x2="87442" y2="71614"/>
                        <a14:backgroundMark x1="91279" y1="75501" x2="84884" y2="62544"/>
                        <a14:backgroundMark x1="88721" y1="61249" x2="93837" y2="88457"/>
                        <a14:backgroundMark x1="79419" y1="78563" x2="88140" y2="72792"/>
                        <a14:backgroundMark x1="83721" y1="63133" x2="87093" y2="81037"/>
                        <a14:backgroundMark x1="82791" y1="23322" x2="94302" y2="46054"/>
                        <a14:backgroundMark x1="85233" y1="20848" x2="94302" y2="59246"/>
                        <a14:backgroundMark x1="90930" y1="29093" x2="90000" y2="77150"/>
                        <a14:backgroundMark x1="22442" y1="91755" x2="8953" y2="77621"/>
                        <a14:backgroundMark x1="15233" y1="12603" x2="3721" y2="29093"/>
                        <a14:backgroundMark x1="22907" y1="10130" x2="12326" y2="28622"/>
                        <a14:backgroundMark x1="5698" y1="10601" x2="12791" y2="46525"/>
                        <a14:backgroundMark x1="8488" y1="74205" x2="17093" y2="91284"/>
                        <a14:backgroundMark x1="14767" y1="78563" x2="14767" y2="78563"/>
                        <a14:backgroundMark x1="72326" y1="96113" x2="68953" y2="93640"/>
                        <a14:backgroundMark x1="83256" y1="93640" x2="72326" y2="92226"/>
                        <a14:backgroundMark x1="86163" y1="81979" x2="79884" y2="88810"/>
                        <a14:backgroundMark x1="88140" y1="94700" x2="68488" y2="92226"/>
                        <a14:backgroundMark x1="8023" y1="81508" x2="16163" y2="79152"/>
                        <a14:backgroundMark x1="8023" y1="79152" x2="18140" y2="75265"/>
                        <a14:backgroundMark x1="7558" y1="82450" x2="18140" y2="69847"/>
                        <a14:backgroundMark x1="7558" y1="83039" x2="18140" y2="85395"/>
                        <a14:backgroundMark x1="14767" y1="81508" x2="18140" y2="83039"/>
                        <a14:backgroundMark x1="82791" y1="7185" x2="91395" y2="8245"/>
                        <a14:backgroundMark x1="53605" y1="3416" x2="42093" y2="2356"/>
                        <a14:backgroundMark x1="27209" y1="5300" x2="20930" y2="10601"/>
                        <a14:backgroundMark x1="18140" y1="9658" x2="14767" y2="140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38175" y="3419992"/>
            <a:ext cx="397417" cy="39233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3" name="Picture 102" descr="Logo&#10;&#10;Description automatically generated">
            <a:extLst>
              <a:ext uri="{FF2B5EF4-FFF2-40B4-BE49-F238E27FC236}">
                <a16:creationId xmlns:a16="http://schemas.microsoft.com/office/drawing/2014/main" id="{282F1EA0-D6C2-458B-A90D-F10AAC58E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" b="96938" l="7093" r="93721">
                        <a14:foregroundMark x1="48256" y1="15548" x2="37326" y2="85395"/>
                        <a14:foregroundMark x1="28605" y1="16019" x2="43023" y2="81037"/>
                        <a14:foregroundMark x1="23372" y1="52886" x2="39651" y2="20377"/>
                        <a14:foregroundMark x1="49302" y1="18375" x2="35349" y2="65960"/>
                        <a14:foregroundMark x1="49302" y1="14488" x2="20930" y2="53357"/>
                        <a14:foregroundMark x1="48256" y1="15548" x2="15233" y2="42638"/>
                        <a14:foregroundMark x1="46860" y1="15548" x2="46860" y2="15548"/>
                        <a14:foregroundMark x1="46860" y1="13074" x2="61744" y2="52415"/>
                        <a14:foregroundMark x1="33488" y1="87868" x2="15698" y2="35453"/>
                        <a14:foregroundMark x1="31977" y1="83981" x2="10942" y2="46895"/>
                        <a14:foregroundMark x1="18605" y1="46525" x2="40581" y2="22261"/>
                        <a14:foregroundMark x1="52674" y1="14959" x2="16628" y2="58186"/>
                        <a14:foregroundMark x1="51163" y1="19906" x2="42093" y2="57715"/>
                        <a14:foregroundMark x1="47326" y1="21319" x2="39186" y2="51943"/>
                        <a14:foregroundMark x1="40116" y1="29564" x2="40116" y2="29564"/>
                        <a14:foregroundMark x1="47326" y1="14488" x2="47326" y2="14488"/>
                        <a14:foregroundMark x1="51628" y1="12603" x2="22442" y2="17903"/>
                        <a14:foregroundMark x1="48837" y1="16019" x2="14378" y2="41798"/>
                        <a14:foregroundMark x1="38721" y1="25677" x2="23372" y2="51943"/>
                        <a14:foregroundMark x1="19535" y1="34393" x2="36279" y2="18375"/>
                        <a14:foregroundMark x1="33953" y1="19906" x2="13819" y2="38962"/>
                        <a14:foregroundMark x1="29651" y1="20377" x2="23837" y2="59717"/>
                        <a14:foregroundMark x1="28140" y1="19906" x2="18605" y2="51472"/>
                        <a14:foregroundMark x1="18226" y1="69633" x2="63605" y2="83510"/>
                        <a14:foregroundMark x1="14302" y1="68433" x2="17499" y2="69411"/>
                        <a14:foregroundMark x1="74651" y1="78563" x2="12791" y2="60660"/>
                        <a14:foregroundMark x1="18977" y1="67780" x2="75116" y2="74676"/>
                        <a14:foregroundMark x1="12791" y1="67020" x2="18878" y2="67768"/>
                        <a14:foregroundMark x1="49302" y1="14488" x2="61279" y2="40754"/>
                        <a14:foregroundMark x1="48837" y1="13074" x2="61279" y2="17903"/>
                        <a14:foregroundMark x1="14302" y1="38280" x2="21591" y2="17418"/>
                        <a14:foregroundMark x1="17607" y1="24381" x2="46074" y2="4750"/>
                        <a14:foregroundMark x1="32442" y1="10601" x2="82605" y2="28439"/>
                        <a14:foregroundMark x1="63605" y1="12132" x2="82326" y2="69376"/>
                        <a14:foregroundMark x1="75116" y1="17903" x2="71744" y2="84923"/>
                        <a14:foregroundMark x1="83256" y1="36867" x2="82791" y2="53357"/>
                        <a14:foregroundMark x1="82326" y1="41696" x2="82326" y2="41696"/>
                        <a14:foregroundMark x1="82326" y1="41696" x2="82326" y2="41696"/>
                        <a14:foregroundMark x1="82326" y1="41696" x2="82326" y2="41696"/>
                        <a14:foregroundMark x1="79884" y1="27680" x2="79884" y2="27680"/>
                        <a14:foregroundMark x1="40581" y1="12132" x2="58837" y2="18375"/>
                        <a14:foregroundMark x1="55000" y1="10130" x2="45930" y2="11072"/>
                        <a14:foregroundMark x1="60233" y1="11661" x2="83796" y2="63119"/>
                        <a14:foregroundMark x1="22524" y1="15788" x2="87093" y2="58186"/>
                        <a14:foregroundMark x1="85698" y1="471" x2="85732" y2="877"/>
                        <a14:foregroundMark x1="83365" y1="96097" x2="83312" y2="96566"/>
                        <a14:foregroundMark x1="86901" y1="64952" x2="86801" y2="65835"/>
                        <a14:foregroundMark x1="87941" y1="55803" x2="87291" y2="61521"/>
                        <a14:foregroundMark x1="71113" y1="90140" x2="71056" y2="90551"/>
                        <a14:foregroundMark x1="80465" y1="22733" x2="71122" y2="90076"/>
                        <a14:foregroundMark x1="11297" y1="46824" x2="14508" y2="72973"/>
                        <a14:backgroundMark x1="90465" y1="9187" x2="91977" y2="40754"/>
                        <a14:backgroundMark x1="97674" y1="13074" x2="97674" y2="13074"/>
                        <a14:backgroundMark x1="89070" y1="14016" x2="96279" y2="44170"/>
                        <a14:backgroundMark x1="90465" y1="13545" x2="79419" y2="942"/>
                        <a14:backgroundMark x1="82326" y1="6243" x2="92907" y2="25206"/>
                        <a14:backgroundMark x1="89070" y1="3887" x2="97209" y2="13074"/>
                        <a14:backgroundMark x1="79884" y1="2356" x2="95233" y2="4358"/>
                        <a14:backgroundMark x1="85233" y1="12132" x2="91977" y2="25677"/>
                        <a14:backgroundMark x1="95116" y1="80683" x2="84884" y2="98822"/>
                        <a14:backgroundMark x1="92558" y1="76796" x2="78488" y2="98822"/>
                        <a14:backgroundMark x1="91279" y1="79388" x2="87442" y2="78092"/>
                        <a14:backgroundMark x1="88721" y1="76796" x2="88721" y2="76796"/>
                        <a14:backgroundMark x1="87442" y1="71614" x2="87442" y2="71614"/>
                        <a14:backgroundMark x1="91279" y1="75501" x2="84884" y2="62544"/>
                        <a14:backgroundMark x1="88721" y1="61249" x2="93837" y2="88457"/>
                        <a14:backgroundMark x1="79419" y1="78563" x2="88140" y2="72792"/>
                        <a14:backgroundMark x1="83721" y1="63133" x2="87093" y2="81037"/>
                        <a14:backgroundMark x1="82791" y1="23322" x2="94302" y2="46054"/>
                        <a14:backgroundMark x1="85233" y1="20848" x2="94302" y2="59246"/>
                        <a14:backgroundMark x1="90930" y1="29093" x2="90000" y2="77150"/>
                        <a14:backgroundMark x1="22442" y1="91755" x2="8953" y2="77621"/>
                        <a14:backgroundMark x1="15233" y1="12603" x2="3721" y2="29093"/>
                        <a14:backgroundMark x1="22907" y1="10130" x2="12326" y2="28622"/>
                        <a14:backgroundMark x1="5698" y1="10601" x2="12791" y2="46525"/>
                        <a14:backgroundMark x1="8488" y1="74205" x2="17093" y2="91284"/>
                        <a14:backgroundMark x1="14767" y1="78563" x2="14767" y2="78563"/>
                        <a14:backgroundMark x1="72326" y1="96113" x2="68953" y2="93640"/>
                        <a14:backgroundMark x1="83256" y1="93640" x2="72326" y2="92226"/>
                        <a14:backgroundMark x1="86163" y1="81979" x2="79884" y2="88810"/>
                        <a14:backgroundMark x1="88140" y1="94700" x2="68488" y2="92226"/>
                        <a14:backgroundMark x1="8023" y1="81508" x2="16163" y2="79152"/>
                        <a14:backgroundMark x1="8023" y1="79152" x2="18140" y2="75265"/>
                        <a14:backgroundMark x1="7558" y1="82450" x2="18140" y2="69847"/>
                        <a14:backgroundMark x1="7558" y1="83039" x2="18140" y2="85395"/>
                        <a14:backgroundMark x1="14767" y1="81508" x2="18140" y2="83039"/>
                        <a14:backgroundMark x1="82791" y1="7185" x2="91395" y2="8245"/>
                        <a14:backgroundMark x1="53605" y1="3416" x2="42093" y2="2356"/>
                        <a14:backgroundMark x1="27209" y1="5300" x2="20930" y2="10601"/>
                        <a14:backgroundMark x1="18140" y1="9658" x2="14767" y2="140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92262" y="3419992"/>
            <a:ext cx="397417" cy="39233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4" name="Picture 103" descr="Logo&#10;&#10;Description automatically generated">
            <a:extLst>
              <a:ext uri="{FF2B5EF4-FFF2-40B4-BE49-F238E27FC236}">
                <a16:creationId xmlns:a16="http://schemas.microsoft.com/office/drawing/2014/main" id="{0505ABB5-A151-45A7-98E6-F67E5FA28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" b="96938" l="7093" r="93721">
                        <a14:foregroundMark x1="48256" y1="15548" x2="37326" y2="85395"/>
                        <a14:foregroundMark x1="28605" y1="16019" x2="43023" y2="81037"/>
                        <a14:foregroundMark x1="23372" y1="52886" x2="39651" y2="20377"/>
                        <a14:foregroundMark x1="49302" y1="18375" x2="35349" y2="65960"/>
                        <a14:foregroundMark x1="49302" y1="14488" x2="20930" y2="53357"/>
                        <a14:foregroundMark x1="48256" y1="15548" x2="15233" y2="42638"/>
                        <a14:foregroundMark x1="46860" y1="15548" x2="46860" y2="15548"/>
                        <a14:foregroundMark x1="46860" y1="13074" x2="61744" y2="52415"/>
                        <a14:foregroundMark x1="33488" y1="87868" x2="15698" y2="35453"/>
                        <a14:foregroundMark x1="31977" y1="83981" x2="10942" y2="46895"/>
                        <a14:foregroundMark x1="18605" y1="46525" x2="40581" y2="22261"/>
                        <a14:foregroundMark x1="52674" y1="14959" x2="16628" y2="58186"/>
                        <a14:foregroundMark x1="51163" y1="19906" x2="42093" y2="57715"/>
                        <a14:foregroundMark x1="47326" y1="21319" x2="39186" y2="51943"/>
                        <a14:foregroundMark x1="40116" y1="29564" x2="40116" y2="29564"/>
                        <a14:foregroundMark x1="47326" y1="14488" x2="47326" y2="14488"/>
                        <a14:foregroundMark x1="51628" y1="12603" x2="22442" y2="17903"/>
                        <a14:foregroundMark x1="48837" y1="16019" x2="14378" y2="41798"/>
                        <a14:foregroundMark x1="38721" y1="25677" x2="23372" y2="51943"/>
                        <a14:foregroundMark x1="19535" y1="34393" x2="36279" y2="18375"/>
                        <a14:foregroundMark x1="33953" y1="19906" x2="13819" y2="38962"/>
                        <a14:foregroundMark x1="29651" y1="20377" x2="23837" y2="59717"/>
                        <a14:foregroundMark x1="28140" y1="19906" x2="18605" y2="51472"/>
                        <a14:foregroundMark x1="18226" y1="69633" x2="63605" y2="83510"/>
                        <a14:foregroundMark x1="14302" y1="68433" x2="17499" y2="69411"/>
                        <a14:foregroundMark x1="74651" y1="78563" x2="12791" y2="60660"/>
                        <a14:foregroundMark x1="18977" y1="67780" x2="75116" y2="74676"/>
                        <a14:foregroundMark x1="12791" y1="67020" x2="18878" y2="67768"/>
                        <a14:foregroundMark x1="49302" y1="14488" x2="61279" y2="40754"/>
                        <a14:foregroundMark x1="48837" y1="13074" x2="61279" y2="17903"/>
                        <a14:foregroundMark x1="14302" y1="38280" x2="21591" y2="17418"/>
                        <a14:foregroundMark x1="17607" y1="24381" x2="46074" y2="4750"/>
                        <a14:foregroundMark x1="32442" y1="10601" x2="82605" y2="28439"/>
                        <a14:foregroundMark x1="63605" y1="12132" x2="82326" y2="69376"/>
                        <a14:foregroundMark x1="75116" y1="17903" x2="71744" y2="84923"/>
                        <a14:foregroundMark x1="83256" y1="36867" x2="82791" y2="53357"/>
                        <a14:foregroundMark x1="82326" y1="41696" x2="82326" y2="41696"/>
                        <a14:foregroundMark x1="82326" y1="41696" x2="82326" y2="41696"/>
                        <a14:foregroundMark x1="82326" y1="41696" x2="82326" y2="41696"/>
                        <a14:foregroundMark x1="79884" y1="27680" x2="79884" y2="27680"/>
                        <a14:foregroundMark x1="40581" y1="12132" x2="58837" y2="18375"/>
                        <a14:foregroundMark x1="55000" y1="10130" x2="45930" y2="11072"/>
                        <a14:foregroundMark x1="60233" y1="11661" x2="83796" y2="63119"/>
                        <a14:foregroundMark x1="22524" y1="15788" x2="87093" y2="58186"/>
                        <a14:foregroundMark x1="85698" y1="471" x2="85732" y2="877"/>
                        <a14:foregroundMark x1="83365" y1="96097" x2="83312" y2="96566"/>
                        <a14:foregroundMark x1="86901" y1="64952" x2="86801" y2="65835"/>
                        <a14:foregroundMark x1="87941" y1="55803" x2="87291" y2="61521"/>
                        <a14:foregroundMark x1="71113" y1="90140" x2="71056" y2="90551"/>
                        <a14:foregroundMark x1="80465" y1="22733" x2="71122" y2="90076"/>
                        <a14:foregroundMark x1="11297" y1="46824" x2="14508" y2="72973"/>
                        <a14:backgroundMark x1="90465" y1="9187" x2="91977" y2="40754"/>
                        <a14:backgroundMark x1="97674" y1="13074" x2="97674" y2="13074"/>
                        <a14:backgroundMark x1="89070" y1="14016" x2="96279" y2="44170"/>
                        <a14:backgroundMark x1="90465" y1="13545" x2="79419" y2="942"/>
                        <a14:backgroundMark x1="82326" y1="6243" x2="92907" y2="25206"/>
                        <a14:backgroundMark x1="89070" y1="3887" x2="97209" y2="13074"/>
                        <a14:backgroundMark x1="79884" y1="2356" x2="95233" y2="4358"/>
                        <a14:backgroundMark x1="85233" y1="12132" x2="91977" y2="25677"/>
                        <a14:backgroundMark x1="95116" y1="80683" x2="84884" y2="98822"/>
                        <a14:backgroundMark x1="92558" y1="76796" x2="78488" y2="98822"/>
                        <a14:backgroundMark x1="91279" y1="79388" x2="87442" y2="78092"/>
                        <a14:backgroundMark x1="88721" y1="76796" x2="88721" y2="76796"/>
                        <a14:backgroundMark x1="87442" y1="71614" x2="87442" y2="71614"/>
                        <a14:backgroundMark x1="91279" y1="75501" x2="84884" y2="62544"/>
                        <a14:backgroundMark x1="88721" y1="61249" x2="93837" y2="88457"/>
                        <a14:backgroundMark x1="79419" y1="78563" x2="88140" y2="72792"/>
                        <a14:backgroundMark x1="83721" y1="63133" x2="87093" y2="81037"/>
                        <a14:backgroundMark x1="82791" y1="23322" x2="94302" y2="46054"/>
                        <a14:backgroundMark x1="85233" y1="20848" x2="94302" y2="59246"/>
                        <a14:backgroundMark x1="90930" y1="29093" x2="90000" y2="77150"/>
                        <a14:backgroundMark x1="22442" y1="91755" x2="8953" y2="77621"/>
                        <a14:backgroundMark x1="15233" y1="12603" x2="3721" y2="29093"/>
                        <a14:backgroundMark x1="22907" y1="10130" x2="12326" y2="28622"/>
                        <a14:backgroundMark x1="5698" y1="10601" x2="12791" y2="46525"/>
                        <a14:backgroundMark x1="8488" y1="74205" x2="17093" y2="91284"/>
                        <a14:backgroundMark x1="14767" y1="78563" x2="14767" y2="78563"/>
                        <a14:backgroundMark x1="72326" y1="96113" x2="68953" y2="93640"/>
                        <a14:backgroundMark x1="83256" y1="93640" x2="72326" y2="92226"/>
                        <a14:backgroundMark x1="86163" y1="81979" x2="79884" y2="88810"/>
                        <a14:backgroundMark x1="88140" y1="94700" x2="68488" y2="92226"/>
                        <a14:backgroundMark x1="8023" y1="81508" x2="16163" y2="79152"/>
                        <a14:backgroundMark x1="8023" y1="79152" x2="18140" y2="75265"/>
                        <a14:backgroundMark x1="7558" y1="82450" x2="18140" y2="69847"/>
                        <a14:backgroundMark x1="7558" y1="83039" x2="18140" y2="85395"/>
                        <a14:backgroundMark x1="14767" y1="81508" x2="18140" y2="83039"/>
                        <a14:backgroundMark x1="82791" y1="7185" x2="91395" y2="8245"/>
                        <a14:backgroundMark x1="53605" y1="3416" x2="42093" y2="2356"/>
                        <a14:backgroundMark x1="27209" y1="5300" x2="20930" y2="10601"/>
                        <a14:backgroundMark x1="18140" y1="9658" x2="14767" y2="140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46349" y="3419992"/>
            <a:ext cx="397417" cy="39233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5" name="Picture 104" descr="Logo&#10;&#10;Description automatically generated">
            <a:extLst>
              <a:ext uri="{FF2B5EF4-FFF2-40B4-BE49-F238E27FC236}">
                <a16:creationId xmlns:a16="http://schemas.microsoft.com/office/drawing/2014/main" id="{6557A990-30DA-4ECD-8A8E-37CDFB52D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" b="96938" l="7093" r="93721">
                        <a14:foregroundMark x1="48256" y1="15548" x2="37326" y2="85395"/>
                        <a14:foregroundMark x1="28605" y1="16019" x2="43023" y2="81037"/>
                        <a14:foregroundMark x1="23372" y1="52886" x2="39651" y2="20377"/>
                        <a14:foregroundMark x1="49302" y1="18375" x2="35349" y2="65960"/>
                        <a14:foregroundMark x1="49302" y1="14488" x2="20930" y2="53357"/>
                        <a14:foregroundMark x1="48256" y1="15548" x2="15233" y2="42638"/>
                        <a14:foregroundMark x1="46860" y1="15548" x2="46860" y2="15548"/>
                        <a14:foregroundMark x1="46860" y1="13074" x2="61744" y2="52415"/>
                        <a14:foregroundMark x1="33488" y1="87868" x2="15698" y2="35453"/>
                        <a14:foregroundMark x1="31977" y1="83981" x2="10942" y2="46895"/>
                        <a14:foregroundMark x1="18605" y1="46525" x2="40581" y2="22261"/>
                        <a14:foregroundMark x1="52674" y1="14959" x2="16628" y2="58186"/>
                        <a14:foregroundMark x1="51163" y1="19906" x2="42093" y2="57715"/>
                        <a14:foregroundMark x1="47326" y1="21319" x2="39186" y2="51943"/>
                        <a14:foregroundMark x1="40116" y1="29564" x2="40116" y2="29564"/>
                        <a14:foregroundMark x1="47326" y1="14488" x2="47326" y2="14488"/>
                        <a14:foregroundMark x1="51628" y1="12603" x2="22442" y2="17903"/>
                        <a14:foregroundMark x1="48837" y1="16019" x2="14378" y2="41798"/>
                        <a14:foregroundMark x1="38721" y1="25677" x2="23372" y2="51943"/>
                        <a14:foregroundMark x1="19535" y1="34393" x2="36279" y2="18375"/>
                        <a14:foregroundMark x1="33953" y1="19906" x2="13819" y2="38962"/>
                        <a14:foregroundMark x1="29651" y1="20377" x2="23837" y2="59717"/>
                        <a14:foregroundMark x1="28140" y1="19906" x2="18605" y2="51472"/>
                        <a14:foregroundMark x1="18226" y1="69633" x2="63605" y2="83510"/>
                        <a14:foregroundMark x1="14302" y1="68433" x2="17499" y2="69411"/>
                        <a14:foregroundMark x1="74651" y1="78563" x2="12791" y2="60660"/>
                        <a14:foregroundMark x1="18977" y1="67780" x2="75116" y2="74676"/>
                        <a14:foregroundMark x1="12791" y1="67020" x2="18878" y2="67768"/>
                        <a14:foregroundMark x1="49302" y1="14488" x2="61279" y2="40754"/>
                        <a14:foregroundMark x1="48837" y1="13074" x2="61279" y2="17903"/>
                        <a14:foregroundMark x1="14302" y1="38280" x2="21591" y2="17418"/>
                        <a14:foregroundMark x1="17607" y1="24381" x2="46074" y2="4750"/>
                        <a14:foregroundMark x1="32442" y1="10601" x2="82605" y2="28439"/>
                        <a14:foregroundMark x1="63605" y1="12132" x2="82326" y2="69376"/>
                        <a14:foregroundMark x1="75116" y1="17903" x2="71744" y2="84923"/>
                        <a14:foregroundMark x1="83256" y1="36867" x2="82791" y2="53357"/>
                        <a14:foregroundMark x1="82326" y1="41696" x2="82326" y2="41696"/>
                        <a14:foregroundMark x1="82326" y1="41696" x2="82326" y2="41696"/>
                        <a14:foregroundMark x1="82326" y1="41696" x2="82326" y2="41696"/>
                        <a14:foregroundMark x1="79884" y1="27680" x2="79884" y2="27680"/>
                        <a14:foregroundMark x1="40581" y1="12132" x2="58837" y2="18375"/>
                        <a14:foregroundMark x1="55000" y1="10130" x2="45930" y2="11072"/>
                        <a14:foregroundMark x1="60233" y1="11661" x2="83796" y2="63119"/>
                        <a14:foregroundMark x1="22524" y1="15788" x2="87093" y2="58186"/>
                        <a14:foregroundMark x1="85698" y1="471" x2="85732" y2="877"/>
                        <a14:foregroundMark x1="83365" y1="96097" x2="83312" y2="96566"/>
                        <a14:foregroundMark x1="86901" y1="64952" x2="86801" y2="65835"/>
                        <a14:foregroundMark x1="87941" y1="55803" x2="87291" y2="61521"/>
                        <a14:foregroundMark x1="71113" y1="90140" x2="71056" y2="90551"/>
                        <a14:foregroundMark x1="80465" y1="22733" x2="71122" y2="90076"/>
                        <a14:foregroundMark x1="11297" y1="46824" x2="14508" y2="72973"/>
                        <a14:backgroundMark x1="90465" y1="9187" x2="91977" y2="40754"/>
                        <a14:backgroundMark x1="97674" y1="13074" x2="97674" y2="13074"/>
                        <a14:backgroundMark x1="89070" y1="14016" x2="96279" y2="44170"/>
                        <a14:backgroundMark x1="90465" y1="13545" x2="79419" y2="942"/>
                        <a14:backgroundMark x1="82326" y1="6243" x2="92907" y2="25206"/>
                        <a14:backgroundMark x1="89070" y1="3887" x2="97209" y2="13074"/>
                        <a14:backgroundMark x1="79884" y1="2356" x2="95233" y2="4358"/>
                        <a14:backgroundMark x1="85233" y1="12132" x2="91977" y2="25677"/>
                        <a14:backgroundMark x1="95116" y1="80683" x2="84884" y2="98822"/>
                        <a14:backgroundMark x1="92558" y1="76796" x2="78488" y2="98822"/>
                        <a14:backgroundMark x1="91279" y1="79388" x2="87442" y2="78092"/>
                        <a14:backgroundMark x1="88721" y1="76796" x2="88721" y2="76796"/>
                        <a14:backgroundMark x1="87442" y1="71614" x2="87442" y2="71614"/>
                        <a14:backgroundMark x1="91279" y1="75501" x2="84884" y2="62544"/>
                        <a14:backgroundMark x1="88721" y1="61249" x2="93837" y2="88457"/>
                        <a14:backgroundMark x1="79419" y1="78563" x2="88140" y2="72792"/>
                        <a14:backgroundMark x1="83721" y1="63133" x2="87093" y2="81037"/>
                        <a14:backgroundMark x1="82791" y1="23322" x2="94302" y2="46054"/>
                        <a14:backgroundMark x1="85233" y1="20848" x2="94302" y2="59246"/>
                        <a14:backgroundMark x1="90930" y1="29093" x2="90000" y2="77150"/>
                        <a14:backgroundMark x1="22442" y1="91755" x2="8953" y2="77621"/>
                        <a14:backgroundMark x1="15233" y1="12603" x2="3721" y2="29093"/>
                        <a14:backgroundMark x1="22907" y1="10130" x2="12326" y2="28622"/>
                        <a14:backgroundMark x1="5698" y1="10601" x2="12791" y2="46525"/>
                        <a14:backgroundMark x1="8488" y1="74205" x2="17093" y2="91284"/>
                        <a14:backgroundMark x1="14767" y1="78563" x2="14767" y2="78563"/>
                        <a14:backgroundMark x1="72326" y1="96113" x2="68953" y2="93640"/>
                        <a14:backgroundMark x1="83256" y1="93640" x2="72326" y2="92226"/>
                        <a14:backgroundMark x1="86163" y1="81979" x2="79884" y2="88810"/>
                        <a14:backgroundMark x1="88140" y1="94700" x2="68488" y2="92226"/>
                        <a14:backgroundMark x1="8023" y1="81508" x2="16163" y2="79152"/>
                        <a14:backgroundMark x1="8023" y1="79152" x2="18140" y2="75265"/>
                        <a14:backgroundMark x1="7558" y1="82450" x2="18140" y2="69847"/>
                        <a14:backgroundMark x1="7558" y1="83039" x2="18140" y2="85395"/>
                        <a14:backgroundMark x1="14767" y1="81508" x2="18140" y2="83039"/>
                        <a14:backgroundMark x1="82791" y1="7185" x2="91395" y2="8245"/>
                        <a14:backgroundMark x1="53605" y1="3416" x2="42093" y2="2356"/>
                        <a14:backgroundMark x1="27209" y1="5300" x2="20930" y2="10601"/>
                        <a14:backgroundMark x1="18140" y1="9658" x2="14767" y2="140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00436" y="3419992"/>
            <a:ext cx="397417" cy="39233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6" name="Picture 105" descr="Logo&#10;&#10;Description automatically generated">
            <a:extLst>
              <a:ext uri="{FF2B5EF4-FFF2-40B4-BE49-F238E27FC236}">
                <a16:creationId xmlns:a16="http://schemas.microsoft.com/office/drawing/2014/main" id="{F25795A6-39AD-40B1-A788-6DAC3D8F5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" b="96938" l="7093" r="93721">
                        <a14:foregroundMark x1="48256" y1="15548" x2="37326" y2="85395"/>
                        <a14:foregroundMark x1="28605" y1="16019" x2="43023" y2="81037"/>
                        <a14:foregroundMark x1="23372" y1="52886" x2="39651" y2="20377"/>
                        <a14:foregroundMark x1="49302" y1="18375" x2="35349" y2="65960"/>
                        <a14:foregroundMark x1="49302" y1="14488" x2="20930" y2="53357"/>
                        <a14:foregroundMark x1="48256" y1="15548" x2="15233" y2="42638"/>
                        <a14:foregroundMark x1="46860" y1="15548" x2="46860" y2="15548"/>
                        <a14:foregroundMark x1="46860" y1="13074" x2="61744" y2="52415"/>
                        <a14:foregroundMark x1="33488" y1="87868" x2="15698" y2="35453"/>
                        <a14:foregroundMark x1="31977" y1="83981" x2="10942" y2="46895"/>
                        <a14:foregroundMark x1="18605" y1="46525" x2="40581" y2="22261"/>
                        <a14:foregroundMark x1="52674" y1="14959" x2="16628" y2="58186"/>
                        <a14:foregroundMark x1="51163" y1="19906" x2="42093" y2="57715"/>
                        <a14:foregroundMark x1="47326" y1="21319" x2="39186" y2="51943"/>
                        <a14:foregroundMark x1="40116" y1="29564" x2="40116" y2="29564"/>
                        <a14:foregroundMark x1="47326" y1="14488" x2="47326" y2="14488"/>
                        <a14:foregroundMark x1="51628" y1="12603" x2="22442" y2="17903"/>
                        <a14:foregroundMark x1="48837" y1="16019" x2="14378" y2="41798"/>
                        <a14:foregroundMark x1="38721" y1="25677" x2="23372" y2="51943"/>
                        <a14:foregroundMark x1="19535" y1="34393" x2="36279" y2="18375"/>
                        <a14:foregroundMark x1="33953" y1="19906" x2="13819" y2="38962"/>
                        <a14:foregroundMark x1="29651" y1="20377" x2="23837" y2="59717"/>
                        <a14:foregroundMark x1="28140" y1="19906" x2="18605" y2="51472"/>
                        <a14:foregroundMark x1="18226" y1="69633" x2="63605" y2="83510"/>
                        <a14:foregroundMark x1="14302" y1="68433" x2="17499" y2="69411"/>
                        <a14:foregroundMark x1="74651" y1="78563" x2="12791" y2="60660"/>
                        <a14:foregroundMark x1="18977" y1="67780" x2="75116" y2="74676"/>
                        <a14:foregroundMark x1="12791" y1="67020" x2="18878" y2="67768"/>
                        <a14:foregroundMark x1="49302" y1="14488" x2="61279" y2="40754"/>
                        <a14:foregroundMark x1="48837" y1="13074" x2="61279" y2="17903"/>
                        <a14:foregroundMark x1="14302" y1="38280" x2="21591" y2="17418"/>
                        <a14:foregroundMark x1="17607" y1="24381" x2="46074" y2="4750"/>
                        <a14:foregroundMark x1="32442" y1="10601" x2="82605" y2="28439"/>
                        <a14:foregroundMark x1="63605" y1="12132" x2="82326" y2="69376"/>
                        <a14:foregroundMark x1="75116" y1="17903" x2="71744" y2="84923"/>
                        <a14:foregroundMark x1="83256" y1="36867" x2="82791" y2="53357"/>
                        <a14:foregroundMark x1="82326" y1="41696" x2="82326" y2="41696"/>
                        <a14:foregroundMark x1="82326" y1="41696" x2="82326" y2="41696"/>
                        <a14:foregroundMark x1="82326" y1="41696" x2="82326" y2="41696"/>
                        <a14:foregroundMark x1="79884" y1="27680" x2="79884" y2="27680"/>
                        <a14:foregroundMark x1="40581" y1="12132" x2="58837" y2="18375"/>
                        <a14:foregroundMark x1="55000" y1="10130" x2="45930" y2="11072"/>
                        <a14:foregroundMark x1="60233" y1="11661" x2="83796" y2="63119"/>
                        <a14:foregroundMark x1="22524" y1="15788" x2="87093" y2="58186"/>
                        <a14:foregroundMark x1="85698" y1="471" x2="85732" y2="877"/>
                        <a14:foregroundMark x1="83365" y1="96097" x2="83312" y2="96566"/>
                        <a14:foregroundMark x1="86901" y1="64952" x2="86801" y2="65835"/>
                        <a14:foregroundMark x1="87941" y1="55803" x2="87291" y2="61521"/>
                        <a14:foregroundMark x1="71113" y1="90140" x2="71056" y2="90551"/>
                        <a14:foregroundMark x1="80465" y1="22733" x2="71122" y2="90076"/>
                        <a14:foregroundMark x1="11297" y1="46824" x2="14508" y2="72973"/>
                        <a14:backgroundMark x1="90465" y1="9187" x2="91977" y2="40754"/>
                        <a14:backgroundMark x1="97674" y1="13074" x2="97674" y2="13074"/>
                        <a14:backgroundMark x1="89070" y1="14016" x2="96279" y2="44170"/>
                        <a14:backgroundMark x1="90465" y1="13545" x2="79419" y2="942"/>
                        <a14:backgroundMark x1="82326" y1="6243" x2="92907" y2="25206"/>
                        <a14:backgroundMark x1="89070" y1="3887" x2="97209" y2="13074"/>
                        <a14:backgroundMark x1="79884" y1="2356" x2="95233" y2="4358"/>
                        <a14:backgroundMark x1="85233" y1="12132" x2="91977" y2="25677"/>
                        <a14:backgroundMark x1="95116" y1="80683" x2="84884" y2="98822"/>
                        <a14:backgroundMark x1="92558" y1="76796" x2="78488" y2="98822"/>
                        <a14:backgroundMark x1="91279" y1="79388" x2="87442" y2="78092"/>
                        <a14:backgroundMark x1="88721" y1="76796" x2="88721" y2="76796"/>
                        <a14:backgroundMark x1="87442" y1="71614" x2="87442" y2="71614"/>
                        <a14:backgroundMark x1="91279" y1="75501" x2="84884" y2="62544"/>
                        <a14:backgroundMark x1="88721" y1="61249" x2="93837" y2="88457"/>
                        <a14:backgroundMark x1="79419" y1="78563" x2="88140" y2="72792"/>
                        <a14:backgroundMark x1="83721" y1="63133" x2="87093" y2="81037"/>
                        <a14:backgroundMark x1="82791" y1="23322" x2="94302" y2="46054"/>
                        <a14:backgroundMark x1="85233" y1="20848" x2="94302" y2="59246"/>
                        <a14:backgroundMark x1="90930" y1="29093" x2="90000" y2="77150"/>
                        <a14:backgroundMark x1="22442" y1="91755" x2="8953" y2="77621"/>
                        <a14:backgroundMark x1="15233" y1="12603" x2="3721" y2="29093"/>
                        <a14:backgroundMark x1="22907" y1="10130" x2="12326" y2="28622"/>
                        <a14:backgroundMark x1="5698" y1="10601" x2="12791" y2="46525"/>
                        <a14:backgroundMark x1="8488" y1="74205" x2="17093" y2="91284"/>
                        <a14:backgroundMark x1="14767" y1="78563" x2="14767" y2="78563"/>
                        <a14:backgroundMark x1="72326" y1="96113" x2="68953" y2="93640"/>
                        <a14:backgroundMark x1="83256" y1="93640" x2="72326" y2="92226"/>
                        <a14:backgroundMark x1="86163" y1="81979" x2="79884" y2="88810"/>
                        <a14:backgroundMark x1="88140" y1="94700" x2="68488" y2="92226"/>
                        <a14:backgroundMark x1="8023" y1="81508" x2="16163" y2="79152"/>
                        <a14:backgroundMark x1="8023" y1="79152" x2="18140" y2="75265"/>
                        <a14:backgroundMark x1="7558" y1="82450" x2="18140" y2="69847"/>
                        <a14:backgroundMark x1="7558" y1="83039" x2="18140" y2="85395"/>
                        <a14:backgroundMark x1="14767" y1="81508" x2="18140" y2="83039"/>
                        <a14:backgroundMark x1="82791" y1="7185" x2="91395" y2="8245"/>
                        <a14:backgroundMark x1="53605" y1="3416" x2="42093" y2="2356"/>
                        <a14:backgroundMark x1="27209" y1="5300" x2="20930" y2="10601"/>
                        <a14:backgroundMark x1="18140" y1="9658" x2="14767" y2="140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54520" y="3419992"/>
            <a:ext cx="397417" cy="39233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7" name="Picture 106" descr="Logo&#10;&#10;Description automatically generated">
            <a:extLst>
              <a:ext uri="{FF2B5EF4-FFF2-40B4-BE49-F238E27FC236}">
                <a16:creationId xmlns:a16="http://schemas.microsoft.com/office/drawing/2014/main" id="{8BFBFDA1-ED4B-474B-A246-8B1197940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" b="96938" l="7093" r="93721">
                        <a14:foregroundMark x1="48256" y1="15548" x2="37326" y2="85395"/>
                        <a14:foregroundMark x1="28605" y1="16019" x2="43023" y2="81037"/>
                        <a14:foregroundMark x1="23372" y1="52886" x2="39651" y2="20377"/>
                        <a14:foregroundMark x1="49302" y1="18375" x2="35349" y2="65960"/>
                        <a14:foregroundMark x1="49302" y1="14488" x2="20930" y2="53357"/>
                        <a14:foregroundMark x1="48256" y1="15548" x2="15233" y2="42638"/>
                        <a14:foregroundMark x1="46860" y1="15548" x2="46860" y2="15548"/>
                        <a14:foregroundMark x1="46860" y1="13074" x2="61744" y2="52415"/>
                        <a14:foregroundMark x1="33488" y1="87868" x2="15698" y2="35453"/>
                        <a14:foregroundMark x1="31977" y1="83981" x2="10942" y2="46895"/>
                        <a14:foregroundMark x1="18605" y1="46525" x2="40581" y2="22261"/>
                        <a14:foregroundMark x1="52674" y1="14959" x2="16628" y2="58186"/>
                        <a14:foregroundMark x1="51163" y1="19906" x2="42093" y2="57715"/>
                        <a14:foregroundMark x1="47326" y1="21319" x2="39186" y2="51943"/>
                        <a14:foregroundMark x1="40116" y1="29564" x2="40116" y2="29564"/>
                        <a14:foregroundMark x1="47326" y1="14488" x2="47326" y2="14488"/>
                        <a14:foregroundMark x1="51628" y1="12603" x2="22442" y2="17903"/>
                        <a14:foregroundMark x1="48837" y1="16019" x2="14378" y2="41798"/>
                        <a14:foregroundMark x1="38721" y1="25677" x2="23372" y2="51943"/>
                        <a14:foregroundMark x1="19535" y1="34393" x2="36279" y2="18375"/>
                        <a14:foregroundMark x1="33953" y1="19906" x2="13819" y2="38962"/>
                        <a14:foregroundMark x1="29651" y1="20377" x2="23837" y2="59717"/>
                        <a14:foregroundMark x1="28140" y1="19906" x2="18605" y2="51472"/>
                        <a14:foregroundMark x1="18226" y1="69633" x2="63605" y2="83510"/>
                        <a14:foregroundMark x1="14302" y1="68433" x2="17499" y2="69411"/>
                        <a14:foregroundMark x1="74651" y1="78563" x2="12791" y2="60660"/>
                        <a14:foregroundMark x1="18977" y1="67780" x2="75116" y2="74676"/>
                        <a14:foregroundMark x1="12791" y1="67020" x2="18878" y2="67768"/>
                        <a14:foregroundMark x1="49302" y1="14488" x2="61279" y2="40754"/>
                        <a14:foregroundMark x1="48837" y1="13074" x2="61279" y2="17903"/>
                        <a14:foregroundMark x1="14302" y1="38280" x2="21591" y2="17418"/>
                        <a14:foregroundMark x1="17607" y1="24381" x2="46074" y2="4750"/>
                        <a14:foregroundMark x1="32442" y1="10601" x2="82605" y2="28439"/>
                        <a14:foregroundMark x1="63605" y1="12132" x2="82326" y2="69376"/>
                        <a14:foregroundMark x1="75116" y1="17903" x2="71744" y2="84923"/>
                        <a14:foregroundMark x1="83256" y1="36867" x2="82791" y2="53357"/>
                        <a14:foregroundMark x1="82326" y1="41696" x2="82326" y2="41696"/>
                        <a14:foregroundMark x1="82326" y1="41696" x2="82326" y2="41696"/>
                        <a14:foregroundMark x1="82326" y1="41696" x2="82326" y2="41696"/>
                        <a14:foregroundMark x1="79884" y1="27680" x2="79884" y2="27680"/>
                        <a14:foregroundMark x1="40581" y1="12132" x2="58837" y2="18375"/>
                        <a14:foregroundMark x1="55000" y1="10130" x2="45930" y2="11072"/>
                        <a14:foregroundMark x1="60233" y1="11661" x2="83796" y2="63119"/>
                        <a14:foregroundMark x1="22524" y1="15788" x2="87093" y2="58186"/>
                        <a14:foregroundMark x1="85698" y1="471" x2="85732" y2="877"/>
                        <a14:foregroundMark x1="83365" y1="96097" x2="83312" y2="96566"/>
                        <a14:foregroundMark x1="86901" y1="64952" x2="86801" y2="65835"/>
                        <a14:foregroundMark x1="87941" y1="55803" x2="87291" y2="61521"/>
                        <a14:foregroundMark x1="71113" y1="90140" x2="71056" y2="90551"/>
                        <a14:foregroundMark x1="80465" y1="22733" x2="71122" y2="90076"/>
                        <a14:foregroundMark x1="11297" y1="46824" x2="14508" y2="72973"/>
                        <a14:backgroundMark x1="90465" y1="9187" x2="91977" y2="40754"/>
                        <a14:backgroundMark x1="97674" y1="13074" x2="97674" y2="13074"/>
                        <a14:backgroundMark x1="89070" y1="14016" x2="96279" y2="44170"/>
                        <a14:backgroundMark x1="90465" y1="13545" x2="79419" y2="942"/>
                        <a14:backgroundMark x1="82326" y1="6243" x2="92907" y2="25206"/>
                        <a14:backgroundMark x1="89070" y1="3887" x2="97209" y2="13074"/>
                        <a14:backgroundMark x1="79884" y1="2356" x2="95233" y2="4358"/>
                        <a14:backgroundMark x1="85233" y1="12132" x2="91977" y2="25677"/>
                        <a14:backgroundMark x1="95116" y1="80683" x2="84884" y2="98822"/>
                        <a14:backgroundMark x1="92558" y1="76796" x2="78488" y2="98822"/>
                        <a14:backgroundMark x1="91279" y1="79388" x2="87442" y2="78092"/>
                        <a14:backgroundMark x1="88721" y1="76796" x2="88721" y2="76796"/>
                        <a14:backgroundMark x1="87442" y1="71614" x2="87442" y2="71614"/>
                        <a14:backgroundMark x1="91279" y1="75501" x2="84884" y2="62544"/>
                        <a14:backgroundMark x1="88721" y1="61249" x2="93837" y2="88457"/>
                        <a14:backgroundMark x1="79419" y1="78563" x2="88140" y2="72792"/>
                        <a14:backgroundMark x1="83721" y1="63133" x2="87093" y2="81037"/>
                        <a14:backgroundMark x1="82791" y1="23322" x2="94302" y2="46054"/>
                        <a14:backgroundMark x1="85233" y1="20848" x2="94302" y2="59246"/>
                        <a14:backgroundMark x1="90930" y1="29093" x2="90000" y2="77150"/>
                        <a14:backgroundMark x1="22442" y1="91755" x2="8953" y2="77621"/>
                        <a14:backgroundMark x1="15233" y1="12603" x2="3721" y2="29093"/>
                        <a14:backgroundMark x1="22907" y1="10130" x2="12326" y2="28622"/>
                        <a14:backgroundMark x1="5698" y1="10601" x2="12791" y2="46525"/>
                        <a14:backgroundMark x1="8488" y1="74205" x2="17093" y2="91284"/>
                        <a14:backgroundMark x1="14767" y1="78563" x2="14767" y2="78563"/>
                        <a14:backgroundMark x1="72326" y1="96113" x2="68953" y2="93640"/>
                        <a14:backgroundMark x1="83256" y1="93640" x2="72326" y2="92226"/>
                        <a14:backgroundMark x1="86163" y1="81979" x2="79884" y2="88810"/>
                        <a14:backgroundMark x1="88140" y1="94700" x2="68488" y2="92226"/>
                        <a14:backgroundMark x1="8023" y1="81508" x2="16163" y2="79152"/>
                        <a14:backgroundMark x1="8023" y1="79152" x2="18140" y2="75265"/>
                        <a14:backgroundMark x1="7558" y1="82450" x2="18140" y2="69847"/>
                        <a14:backgroundMark x1="7558" y1="83039" x2="18140" y2="85395"/>
                        <a14:backgroundMark x1="14767" y1="81508" x2="18140" y2="83039"/>
                        <a14:backgroundMark x1="82791" y1="7185" x2="91395" y2="8245"/>
                        <a14:backgroundMark x1="53605" y1="3416" x2="42093" y2="2356"/>
                        <a14:backgroundMark x1="27209" y1="5300" x2="20930" y2="10601"/>
                        <a14:backgroundMark x1="18140" y1="9658" x2="14767" y2="140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0001" y="3419992"/>
            <a:ext cx="397417" cy="39233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108" name="Google Shape;2991;p27">
            <a:extLst>
              <a:ext uri="{FF2B5EF4-FFF2-40B4-BE49-F238E27FC236}">
                <a16:creationId xmlns:a16="http://schemas.microsoft.com/office/drawing/2014/main" id="{F97412C3-C9A8-4B79-ACB6-C09D19F4CD57}"/>
              </a:ext>
            </a:extLst>
          </p:cNvPr>
          <p:cNvGrpSpPr/>
          <p:nvPr/>
        </p:nvGrpSpPr>
        <p:grpSpPr>
          <a:xfrm>
            <a:off x="3965329" y="484641"/>
            <a:ext cx="924613" cy="792521"/>
            <a:chOff x="753950" y="238125"/>
            <a:chExt cx="6111125" cy="5238075"/>
          </a:xfrm>
        </p:grpSpPr>
        <p:sp>
          <p:nvSpPr>
            <p:cNvPr id="109" name="Google Shape;2992;p27">
              <a:extLst>
                <a:ext uri="{FF2B5EF4-FFF2-40B4-BE49-F238E27FC236}">
                  <a16:creationId xmlns:a16="http://schemas.microsoft.com/office/drawing/2014/main" id="{4262BF5C-43F0-4780-8805-9B720F47F2A1}"/>
                </a:ext>
              </a:extLst>
            </p:cNvPr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993;p27">
              <a:extLst>
                <a:ext uri="{FF2B5EF4-FFF2-40B4-BE49-F238E27FC236}">
                  <a16:creationId xmlns:a16="http://schemas.microsoft.com/office/drawing/2014/main" id="{E7963877-D628-4F50-9B15-D37468602925}"/>
                </a:ext>
              </a:extLst>
            </p:cNvPr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994;p27">
              <a:extLst>
                <a:ext uri="{FF2B5EF4-FFF2-40B4-BE49-F238E27FC236}">
                  <a16:creationId xmlns:a16="http://schemas.microsoft.com/office/drawing/2014/main" id="{A929BD40-E33F-4D39-B912-0CEE728C4058}"/>
                </a:ext>
              </a:extLst>
            </p:cNvPr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995;p27">
              <a:extLst>
                <a:ext uri="{FF2B5EF4-FFF2-40B4-BE49-F238E27FC236}">
                  <a16:creationId xmlns:a16="http://schemas.microsoft.com/office/drawing/2014/main" id="{3751715B-86CB-4F3E-B49F-B685EE124389}"/>
                </a:ext>
              </a:extLst>
            </p:cNvPr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996;p27">
              <a:extLst>
                <a:ext uri="{FF2B5EF4-FFF2-40B4-BE49-F238E27FC236}">
                  <a16:creationId xmlns:a16="http://schemas.microsoft.com/office/drawing/2014/main" id="{CD0BCFFB-CC06-4679-871E-7FEA0142A485}"/>
                </a:ext>
              </a:extLst>
            </p:cNvPr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997;p27">
              <a:extLst>
                <a:ext uri="{FF2B5EF4-FFF2-40B4-BE49-F238E27FC236}">
                  <a16:creationId xmlns:a16="http://schemas.microsoft.com/office/drawing/2014/main" id="{A1607F51-97EE-4DB1-9D1A-E1101C495DB0}"/>
                </a:ext>
              </a:extLst>
            </p:cNvPr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998;p27">
              <a:extLst>
                <a:ext uri="{FF2B5EF4-FFF2-40B4-BE49-F238E27FC236}">
                  <a16:creationId xmlns:a16="http://schemas.microsoft.com/office/drawing/2014/main" id="{8A799EC0-D131-40FD-9764-8B2CB790E371}"/>
                </a:ext>
              </a:extLst>
            </p:cNvPr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999;p27">
              <a:extLst>
                <a:ext uri="{FF2B5EF4-FFF2-40B4-BE49-F238E27FC236}">
                  <a16:creationId xmlns:a16="http://schemas.microsoft.com/office/drawing/2014/main" id="{FFEE3D33-1D36-4500-888D-958E4BA9925E}"/>
                </a:ext>
              </a:extLst>
            </p:cNvPr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000;p27">
              <a:extLst>
                <a:ext uri="{FF2B5EF4-FFF2-40B4-BE49-F238E27FC236}">
                  <a16:creationId xmlns:a16="http://schemas.microsoft.com/office/drawing/2014/main" id="{D083CE15-8260-42BF-A9F4-FAB82387309E}"/>
                </a:ext>
              </a:extLst>
            </p:cNvPr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001;p27">
              <a:extLst>
                <a:ext uri="{FF2B5EF4-FFF2-40B4-BE49-F238E27FC236}">
                  <a16:creationId xmlns:a16="http://schemas.microsoft.com/office/drawing/2014/main" id="{FD409F3D-C0E8-4B1F-B556-E22187BE4519}"/>
                </a:ext>
              </a:extLst>
            </p:cNvPr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002;p27">
              <a:extLst>
                <a:ext uri="{FF2B5EF4-FFF2-40B4-BE49-F238E27FC236}">
                  <a16:creationId xmlns:a16="http://schemas.microsoft.com/office/drawing/2014/main" id="{DEE742D4-3721-4BD8-826C-288AF6D527D9}"/>
                </a:ext>
              </a:extLst>
            </p:cNvPr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003;p27">
              <a:extLst>
                <a:ext uri="{FF2B5EF4-FFF2-40B4-BE49-F238E27FC236}">
                  <a16:creationId xmlns:a16="http://schemas.microsoft.com/office/drawing/2014/main" id="{716C4365-5AE2-47B9-9A4D-2D23B8391725}"/>
                </a:ext>
              </a:extLst>
            </p:cNvPr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004;p27">
              <a:extLst>
                <a:ext uri="{FF2B5EF4-FFF2-40B4-BE49-F238E27FC236}">
                  <a16:creationId xmlns:a16="http://schemas.microsoft.com/office/drawing/2014/main" id="{32F331DB-2CCD-4368-8405-758F9E0506CC}"/>
                </a:ext>
              </a:extLst>
            </p:cNvPr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005;p27">
              <a:extLst>
                <a:ext uri="{FF2B5EF4-FFF2-40B4-BE49-F238E27FC236}">
                  <a16:creationId xmlns:a16="http://schemas.microsoft.com/office/drawing/2014/main" id="{6E9AB9D1-2A27-4DE6-9D6E-F37395F1414D}"/>
                </a:ext>
              </a:extLst>
            </p:cNvPr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006;p27">
              <a:extLst>
                <a:ext uri="{FF2B5EF4-FFF2-40B4-BE49-F238E27FC236}">
                  <a16:creationId xmlns:a16="http://schemas.microsoft.com/office/drawing/2014/main" id="{B184EE9E-CE76-45BC-AD4D-2DFEB7D42578}"/>
                </a:ext>
              </a:extLst>
            </p:cNvPr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007;p27">
              <a:extLst>
                <a:ext uri="{FF2B5EF4-FFF2-40B4-BE49-F238E27FC236}">
                  <a16:creationId xmlns:a16="http://schemas.microsoft.com/office/drawing/2014/main" id="{E22DBFF5-E1A1-41A2-B71C-70D683C4C9BA}"/>
                </a:ext>
              </a:extLst>
            </p:cNvPr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008;p27">
              <a:extLst>
                <a:ext uri="{FF2B5EF4-FFF2-40B4-BE49-F238E27FC236}">
                  <a16:creationId xmlns:a16="http://schemas.microsoft.com/office/drawing/2014/main" id="{8BAE2C1D-72FB-4B7D-A37C-049EC5273156}"/>
                </a:ext>
              </a:extLst>
            </p:cNvPr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009;p27">
              <a:extLst>
                <a:ext uri="{FF2B5EF4-FFF2-40B4-BE49-F238E27FC236}">
                  <a16:creationId xmlns:a16="http://schemas.microsoft.com/office/drawing/2014/main" id="{34E4154B-AFF5-42DB-B972-44E737D9B424}"/>
                </a:ext>
              </a:extLst>
            </p:cNvPr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010;p27">
              <a:extLst>
                <a:ext uri="{FF2B5EF4-FFF2-40B4-BE49-F238E27FC236}">
                  <a16:creationId xmlns:a16="http://schemas.microsoft.com/office/drawing/2014/main" id="{E420BF9B-BE58-4C11-87B2-8C37E0A3D9E3}"/>
                </a:ext>
              </a:extLst>
            </p:cNvPr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011;p27">
              <a:extLst>
                <a:ext uri="{FF2B5EF4-FFF2-40B4-BE49-F238E27FC236}">
                  <a16:creationId xmlns:a16="http://schemas.microsoft.com/office/drawing/2014/main" id="{4D4064A3-34DB-43AD-8231-6D5CADBC7F45}"/>
                </a:ext>
              </a:extLst>
            </p:cNvPr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012;p27">
              <a:extLst>
                <a:ext uri="{FF2B5EF4-FFF2-40B4-BE49-F238E27FC236}">
                  <a16:creationId xmlns:a16="http://schemas.microsoft.com/office/drawing/2014/main" id="{744C6FDB-948D-4B73-AFB9-3857043E2E9C}"/>
                </a:ext>
              </a:extLst>
            </p:cNvPr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013;p27">
              <a:extLst>
                <a:ext uri="{FF2B5EF4-FFF2-40B4-BE49-F238E27FC236}">
                  <a16:creationId xmlns:a16="http://schemas.microsoft.com/office/drawing/2014/main" id="{3B664E94-8737-4B2E-A95E-FA2A4A856032}"/>
                </a:ext>
              </a:extLst>
            </p:cNvPr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014;p27">
              <a:extLst>
                <a:ext uri="{FF2B5EF4-FFF2-40B4-BE49-F238E27FC236}">
                  <a16:creationId xmlns:a16="http://schemas.microsoft.com/office/drawing/2014/main" id="{981D909B-77AE-45D8-B1DD-A5847A7B977E}"/>
                </a:ext>
              </a:extLst>
            </p:cNvPr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015;p27">
              <a:extLst>
                <a:ext uri="{FF2B5EF4-FFF2-40B4-BE49-F238E27FC236}">
                  <a16:creationId xmlns:a16="http://schemas.microsoft.com/office/drawing/2014/main" id="{60A18F25-5E26-47BF-A0DA-83FDCAB1E27F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016;p27">
              <a:extLst>
                <a:ext uri="{FF2B5EF4-FFF2-40B4-BE49-F238E27FC236}">
                  <a16:creationId xmlns:a16="http://schemas.microsoft.com/office/drawing/2014/main" id="{3B7A8E45-90F4-4623-BE09-11FC712C0D93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017;p27">
              <a:extLst>
                <a:ext uri="{FF2B5EF4-FFF2-40B4-BE49-F238E27FC236}">
                  <a16:creationId xmlns:a16="http://schemas.microsoft.com/office/drawing/2014/main" id="{15F01EDE-0A20-4F18-BA14-84E8589A2558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018;p27">
              <a:extLst>
                <a:ext uri="{FF2B5EF4-FFF2-40B4-BE49-F238E27FC236}">
                  <a16:creationId xmlns:a16="http://schemas.microsoft.com/office/drawing/2014/main" id="{4116AD4F-461A-44AF-A81E-F575951391F1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2991;p27">
            <a:extLst>
              <a:ext uri="{FF2B5EF4-FFF2-40B4-BE49-F238E27FC236}">
                <a16:creationId xmlns:a16="http://schemas.microsoft.com/office/drawing/2014/main" id="{5BC9C014-24FB-4C93-8383-BD4781BA0B9F}"/>
              </a:ext>
            </a:extLst>
          </p:cNvPr>
          <p:cNvGrpSpPr/>
          <p:nvPr/>
        </p:nvGrpSpPr>
        <p:grpSpPr>
          <a:xfrm>
            <a:off x="5073240" y="484641"/>
            <a:ext cx="924613" cy="792521"/>
            <a:chOff x="753950" y="238125"/>
            <a:chExt cx="6111125" cy="5238075"/>
          </a:xfrm>
        </p:grpSpPr>
        <p:sp>
          <p:nvSpPr>
            <p:cNvPr id="137" name="Google Shape;2992;p27">
              <a:extLst>
                <a:ext uri="{FF2B5EF4-FFF2-40B4-BE49-F238E27FC236}">
                  <a16:creationId xmlns:a16="http://schemas.microsoft.com/office/drawing/2014/main" id="{A0093EB2-5274-4A17-B141-E0B15F5F4C83}"/>
                </a:ext>
              </a:extLst>
            </p:cNvPr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993;p27">
              <a:extLst>
                <a:ext uri="{FF2B5EF4-FFF2-40B4-BE49-F238E27FC236}">
                  <a16:creationId xmlns:a16="http://schemas.microsoft.com/office/drawing/2014/main" id="{C68AAE08-AC0E-4E63-94B8-F90BB67C49B8}"/>
                </a:ext>
              </a:extLst>
            </p:cNvPr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994;p27">
              <a:extLst>
                <a:ext uri="{FF2B5EF4-FFF2-40B4-BE49-F238E27FC236}">
                  <a16:creationId xmlns:a16="http://schemas.microsoft.com/office/drawing/2014/main" id="{72CD17EB-1CFE-454A-8169-820C40277D49}"/>
                </a:ext>
              </a:extLst>
            </p:cNvPr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995;p27">
              <a:extLst>
                <a:ext uri="{FF2B5EF4-FFF2-40B4-BE49-F238E27FC236}">
                  <a16:creationId xmlns:a16="http://schemas.microsoft.com/office/drawing/2014/main" id="{22200F3E-E021-42F4-BF02-73C40106AD63}"/>
                </a:ext>
              </a:extLst>
            </p:cNvPr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996;p27">
              <a:extLst>
                <a:ext uri="{FF2B5EF4-FFF2-40B4-BE49-F238E27FC236}">
                  <a16:creationId xmlns:a16="http://schemas.microsoft.com/office/drawing/2014/main" id="{D73FAB1D-21D4-49E9-B618-B297FD008987}"/>
                </a:ext>
              </a:extLst>
            </p:cNvPr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997;p27">
              <a:extLst>
                <a:ext uri="{FF2B5EF4-FFF2-40B4-BE49-F238E27FC236}">
                  <a16:creationId xmlns:a16="http://schemas.microsoft.com/office/drawing/2014/main" id="{21309683-9053-49C2-B9BC-E96EB0C0573E}"/>
                </a:ext>
              </a:extLst>
            </p:cNvPr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998;p27">
              <a:extLst>
                <a:ext uri="{FF2B5EF4-FFF2-40B4-BE49-F238E27FC236}">
                  <a16:creationId xmlns:a16="http://schemas.microsoft.com/office/drawing/2014/main" id="{64C891AE-9755-4C2F-8C56-9FAF6B63AA40}"/>
                </a:ext>
              </a:extLst>
            </p:cNvPr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999;p27">
              <a:extLst>
                <a:ext uri="{FF2B5EF4-FFF2-40B4-BE49-F238E27FC236}">
                  <a16:creationId xmlns:a16="http://schemas.microsoft.com/office/drawing/2014/main" id="{430753E4-06FD-4B95-A586-201EADFA8A83}"/>
                </a:ext>
              </a:extLst>
            </p:cNvPr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000;p27">
              <a:extLst>
                <a:ext uri="{FF2B5EF4-FFF2-40B4-BE49-F238E27FC236}">
                  <a16:creationId xmlns:a16="http://schemas.microsoft.com/office/drawing/2014/main" id="{CAFE4CE2-BB9D-40E7-9D7C-8550EFD5FAE0}"/>
                </a:ext>
              </a:extLst>
            </p:cNvPr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001;p27">
              <a:extLst>
                <a:ext uri="{FF2B5EF4-FFF2-40B4-BE49-F238E27FC236}">
                  <a16:creationId xmlns:a16="http://schemas.microsoft.com/office/drawing/2014/main" id="{EAD82565-2979-4E79-B16F-39CE8DA095ED}"/>
                </a:ext>
              </a:extLst>
            </p:cNvPr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002;p27">
              <a:extLst>
                <a:ext uri="{FF2B5EF4-FFF2-40B4-BE49-F238E27FC236}">
                  <a16:creationId xmlns:a16="http://schemas.microsoft.com/office/drawing/2014/main" id="{6AA92E65-7928-4B4B-ABF7-E94261CCFF11}"/>
                </a:ext>
              </a:extLst>
            </p:cNvPr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003;p27">
              <a:extLst>
                <a:ext uri="{FF2B5EF4-FFF2-40B4-BE49-F238E27FC236}">
                  <a16:creationId xmlns:a16="http://schemas.microsoft.com/office/drawing/2014/main" id="{7481E3DD-45A1-42A7-9A8A-82BA10386480}"/>
                </a:ext>
              </a:extLst>
            </p:cNvPr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004;p27">
              <a:extLst>
                <a:ext uri="{FF2B5EF4-FFF2-40B4-BE49-F238E27FC236}">
                  <a16:creationId xmlns:a16="http://schemas.microsoft.com/office/drawing/2014/main" id="{9BEF5414-E5A2-42A8-B9C4-05510F1367C9}"/>
                </a:ext>
              </a:extLst>
            </p:cNvPr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005;p27">
              <a:extLst>
                <a:ext uri="{FF2B5EF4-FFF2-40B4-BE49-F238E27FC236}">
                  <a16:creationId xmlns:a16="http://schemas.microsoft.com/office/drawing/2014/main" id="{4D1ED42D-CF2D-4900-BAD5-6919842F3B0E}"/>
                </a:ext>
              </a:extLst>
            </p:cNvPr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006;p27">
              <a:extLst>
                <a:ext uri="{FF2B5EF4-FFF2-40B4-BE49-F238E27FC236}">
                  <a16:creationId xmlns:a16="http://schemas.microsoft.com/office/drawing/2014/main" id="{4340BD8E-BFFF-438C-8955-4DB4661B460E}"/>
                </a:ext>
              </a:extLst>
            </p:cNvPr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007;p27">
              <a:extLst>
                <a:ext uri="{FF2B5EF4-FFF2-40B4-BE49-F238E27FC236}">
                  <a16:creationId xmlns:a16="http://schemas.microsoft.com/office/drawing/2014/main" id="{5FF3F000-537B-423C-94CF-48DC88756D9B}"/>
                </a:ext>
              </a:extLst>
            </p:cNvPr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008;p27">
              <a:extLst>
                <a:ext uri="{FF2B5EF4-FFF2-40B4-BE49-F238E27FC236}">
                  <a16:creationId xmlns:a16="http://schemas.microsoft.com/office/drawing/2014/main" id="{04E84E4D-C6CC-4CC8-86E5-FF36CE6DDC5A}"/>
                </a:ext>
              </a:extLst>
            </p:cNvPr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009;p27">
              <a:extLst>
                <a:ext uri="{FF2B5EF4-FFF2-40B4-BE49-F238E27FC236}">
                  <a16:creationId xmlns:a16="http://schemas.microsoft.com/office/drawing/2014/main" id="{BB10D54A-F899-4427-9F25-CFA455817246}"/>
                </a:ext>
              </a:extLst>
            </p:cNvPr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010;p27">
              <a:extLst>
                <a:ext uri="{FF2B5EF4-FFF2-40B4-BE49-F238E27FC236}">
                  <a16:creationId xmlns:a16="http://schemas.microsoft.com/office/drawing/2014/main" id="{F2280384-BBE5-4D0D-8FD1-74B5CD4D47CC}"/>
                </a:ext>
              </a:extLst>
            </p:cNvPr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011;p27">
              <a:extLst>
                <a:ext uri="{FF2B5EF4-FFF2-40B4-BE49-F238E27FC236}">
                  <a16:creationId xmlns:a16="http://schemas.microsoft.com/office/drawing/2014/main" id="{9D549783-8C69-42D3-8FA2-C604E55A641B}"/>
                </a:ext>
              </a:extLst>
            </p:cNvPr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012;p27">
              <a:extLst>
                <a:ext uri="{FF2B5EF4-FFF2-40B4-BE49-F238E27FC236}">
                  <a16:creationId xmlns:a16="http://schemas.microsoft.com/office/drawing/2014/main" id="{03D00A1A-2C20-4C20-9FB6-8F2D5D6802F0}"/>
                </a:ext>
              </a:extLst>
            </p:cNvPr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013;p27">
              <a:extLst>
                <a:ext uri="{FF2B5EF4-FFF2-40B4-BE49-F238E27FC236}">
                  <a16:creationId xmlns:a16="http://schemas.microsoft.com/office/drawing/2014/main" id="{31E4197D-6BB1-4518-B989-D858B21766AD}"/>
                </a:ext>
              </a:extLst>
            </p:cNvPr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014;p27">
              <a:extLst>
                <a:ext uri="{FF2B5EF4-FFF2-40B4-BE49-F238E27FC236}">
                  <a16:creationId xmlns:a16="http://schemas.microsoft.com/office/drawing/2014/main" id="{A5BC93FA-F75A-4343-9BA2-8E3D00D7501F}"/>
                </a:ext>
              </a:extLst>
            </p:cNvPr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015;p27">
              <a:extLst>
                <a:ext uri="{FF2B5EF4-FFF2-40B4-BE49-F238E27FC236}">
                  <a16:creationId xmlns:a16="http://schemas.microsoft.com/office/drawing/2014/main" id="{0062815D-AB2C-4D39-B41D-4F1D4E9A9F79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016;p27">
              <a:extLst>
                <a:ext uri="{FF2B5EF4-FFF2-40B4-BE49-F238E27FC236}">
                  <a16:creationId xmlns:a16="http://schemas.microsoft.com/office/drawing/2014/main" id="{B3476D02-562B-420C-A4C6-E2573E196807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017;p27">
              <a:extLst>
                <a:ext uri="{FF2B5EF4-FFF2-40B4-BE49-F238E27FC236}">
                  <a16:creationId xmlns:a16="http://schemas.microsoft.com/office/drawing/2014/main" id="{082C3F8F-8EAC-47CE-9054-FDECBD2A3297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018;p27">
              <a:extLst>
                <a:ext uri="{FF2B5EF4-FFF2-40B4-BE49-F238E27FC236}">
                  <a16:creationId xmlns:a16="http://schemas.microsoft.com/office/drawing/2014/main" id="{8F1541C3-FB61-496A-948F-FDDF33F6762F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4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8" name="Google Shape;4268;p41"/>
          <p:cNvSpPr/>
          <p:nvPr/>
        </p:nvSpPr>
        <p:spPr>
          <a:xfrm>
            <a:off x="880533" y="380999"/>
            <a:ext cx="7357533" cy="4436533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D03C690-E8DA-4849-819E-C454720B906D}"/>
              </a:ext>
            </a:extLst>
          </p:cNvPr>
          <p:cNvCxnSpPr>
            <a:cxnSpLocks/>
          </p:cNvCxnSpPr>
          <p:nvPr/>
        </p:nvCxnSpPr>
        <p:spPr>
          <a:xfrm>
            <a:off x="1499286" y="820930"/>
            <a:ext cx="0" cy="1054444"/>
          </a:xfrm>
          <a:prstGeom prst="line">
            <a:avLst/>
          </a:prstGeom>
          <a:ln w="127000">
            <a:solidFill>
              <a:srgbClr val="FF33CC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E731D27-9545-4B5E-A774-9F4D5C19E0B8}"/>
              </a:ext>
            </a:extLst>
          </p:cNvPr>
          <p:cNvCxnSpPr>
            <a:cxnSpLocks/>
          </p:cNvCxnSpPr>
          <p:nvPr/>
        </p:nvCxnSpPr>
        <p:spPr>
          <a:xfrm>
            <a:off x="7533502" y="1249298"/>
            <a:ext cx="0" cy="1054444"/>
          </a:xfrm>
          <a:prstGeom prst="line">
            <a:avLst/>
          </a:prstGeom>
          <a:ln w="127000">
            <a:solidFill>
              <a:srgbClr val="66FF33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00D289C-7E05-44C4-B501-406594324CF5}"/>
              </a:ext>
            </a:extLst>
          </p:cNvPr>
          <p:cNvCxnSpPr>
            <a:cxnSpLocks/>
          </p:cNvCxnSpPr>
          <p:nvPr/>
        </p:nvCxnSpPr>
        <p:spPr>
          <a:xfrm flipH="1">
            <a:off x="4559300" y="436089"/>
            <a:ext cx="16818" cy="4348491"/>
          </a:xfrm>
          <a:prstGeom prst="line">
            <a:avLst/>
          </a:prstGeom>
          <a:ln w="762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2954640-93E3-4A04-8402-88BE6A9ED2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198" b="98352" l="0" r="95082">
                        <a14:foregroundMark x1="60656" y1="21978" x2="40984" y2="54945"/>
                        <a14:foregroundMark x1="40984" y1="54945" x2="25137" y2="69780"/>
                        <a14:foregroundMark x1="12022" y1="26923" x2="64481" y2="71978"/>
                        <a14:foregroundMark x1="38798" y1="14286" x2="68306" y2="30220"/>
                        <a14:foregroundMark x1="68306" y1="30220" x2="80328" y2="60989"/>
                        <a14:foregroundMark x1="80328" y1="60989" x2="64481" y2="83516"/>
                        <a14:foregroundMark x1="67760" y1="20330" x2="39344" y2="15934"/>
                        <a14:foregroundMark x1="39344" y1="15934" x2="19672" y2="37912"/>
                        <a14:foregroundMark x1="19672" y1="37912" x2="25683" y2="68132"/>
                        <a14:foregroundMark x1="25683" y1="68132" x2="40437" y2="79121"/>
                        <a14:foregroundMark x1="47541" y1="6593" x2="80328" y2="51099"/>
                        <a14:foregroundMark x1="65027" y1="15385" x2="80874" y2="40659"/>
                        <a14:foregroundMark x1="80874" y1="40659" x2="95082" y2="53846"/>
                        <a14:foregroundMark x1="11475" y1="37912" x2="14754" y2="68681"/>
                        <a14:foregroundMark x1="14754" y1="68681" x2="21858" y2="82967"/>
                        <a14:foregroundMark x1="7013" y1="45604" x2="6703" y2="47473"/>
                        <a14:foregroundMark x1="7650" y1="41758" x2="7104" y2="45055"/>
                        <a14:foregroundMark x1="39891" y1="21978" x2="27322" y2="51099"/>
                        <a14:foregroundMark x1="64481" y1="28022" x2="45355" y2="95055"/>
                        <a14:foregroundMark x1="45355" y1="95055" x2="48087" y2="92308"/>
                        <a14:foregroundMark x1="50273" y1="3297" x2="49727" y2="2747"/>
                        <a14:foregroundMark x1="49727" y1="94505" x2="49180" y2="98352"/>
                        <a14:foregroundMark x1="55738" y1="13187" x2="48634" y2="2198"/>
                        <a14:foregroundMark x1="3644" y1="45604" x2="1953" y2="46879"/>
                        <a14:foregroundMark x1="24590" y1="37363" x2="22951" y2="54945"/>
                        <a14:backgroundMark x1="0" y1="45055" x2="0" y2="45604"/>
                        <a14:backgroundMark x1="546" y1="46703" x2="0" y2="51099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07930" y="1776520"/>
            <a:ext cx="739235" cy="735195"/>
          </a:xfrm>
          <a:prstGeom prst="rect">
            <a:avLst/>
          </a:prstGeom>
          <a:effectLst>
            <a:glow rad="25400">
              <a:schemeClr val="bg1">
                <a:alpha val="48000"/>
              </a:scheme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08E88AC-C67F-401F-BA47-8B99A1890E91}"/>
              </a:ext>
            </a:extLst>
          </p:cNvPr>
          <p:cNvSpPr/>
          <p:nvPr/>
        </p:nvSpPr>
        <p:spPr>
          <a:xfrm>
            <a:off x="3804034" y="325968"/>
            <a:ext cx="5309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it5x3" panose="00000400000000000000" pitchFamily="2" charset="0"/>
              </a:rPr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E1BD59-1420-4034-BF48-B0E81FA9720F}"/>
              </a:ext>
            </a:extLst>
          </p:cNvPr>
          <p:cNvSpPr/>
          <p:nvPr/>
        </p:nvSpPr>
        <p:spPr>
          <a:xfrm>
            <a:off x="4870775" y="325968"/>
            <a:ext cx="5309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it5x3" panose="00000400000000000000" pitchFamily="2" charset="0"/>
              </a:rPr>
              <a:t>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4D53D9-34FD-4344-8E30-0F4448E83E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198" b="98352" l="0" r="95082">
                        <a14:foregroundMark x1="60656" y1="21978" x2="40984" y2="54945"/>
                        <a14:foregroundMark x1="40984" y1="54945" x2="25137" y2="69780"/>
                        <a14:foregroundMark x1="12022" y1="26923" x2="64481" y2="71978"/>
                        <a14:foregroundMark x1="38798" y1="14286" x2="68306" y2="30220"/>
                        <a14:foregroundMark x1="68306" y1="30220" x2="80328" y2="60989"/>
                        <a14:foregroundMark x1="80328" y1="60989" x2="64481" y2="83516"/>
                        <a14:foregroundMark x1="67760" y1="20330" x2="39344" y2="15934"/>
                        <a14:foregroundMark x1="39344" y1="15934" x2="19672" y2="37912"/>
                        <a14:foregroundMark x1="19672" y1="37912" x2="25683" y2="68132"/>
                        <a14:foregroundMark x1="25683" y1="68132" x2="40437" y2="79121"/>
                        <a14:foregroundMark x1="47541" y1="6593" x2="80328" y2="51099"/>
                        <a14:foregroundMark x1="65027" y1="15385" x2="80874" y2="40659"/>
                        <a14:foregroundMark x1="80874" y1="40659" x2="95082" y2="53846"/>
                        <a14:foregroundMark x1="11475" y1="37912" x2="14754" y2="68681"/>
                        <a14:foregroundMark x1="14754" y1="68681" x2="21858" y2="82967"/>
                        <a14:foregroundMark x1="7013" y1="45604" x2="6703" y2="47473"/>
                        <a14:foregroundMark x1="7650" y1="41758" x2="7104" y2="45055"/>
                        <a14:foregroundMark x1="39891" y1="21978" x2="27322" y2="51099"/>
                        <a14:foregroundMark x1="64481" y1="28022" x2="45355" y2="95055"/>
                        <a14:foregroundMark x1="45355" y1="95055" x2="48087" y2="92308"/>
                        <a14:foregroundMark x1="50273" y1="3297" x2="49727" y2="2747"/>
                        <a14:foregroundMark x1="49727" y1="94505" x2="49180" y2="98352"/>
                        <a14:foregroundMark x1="55738" y1="13187" x2="48634" y2="2198"/>
                        <a14:foregroundMark x1="3644" y1="45604" x2="1953" y2="46879"/>
                        <a14:foregroundMark x1="24590" y1="37363" x2="22951" y2="54945"/>
                        <a14:backgroundMark x1="0" y1="45055" x2="0" y2="45604"/>
                        <a14:backgroundMark x1="546" y1="46703" x2="0" y2="51099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34416" y="4049385"/>
            <a:ext cx="739235" cy="735195"/>
          </a:xfrm>
          <a:prstGeom prst="rect">
            <a:avLst/>
          </a:prstGeom>
          <a:effectLst>
            <a:glow rad="25400">
              <a:schemeClr val="bg1">
                <a:alpha val="48000"/>
              </a:scheme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C35DD63-F77C-46BA-9987-FE81EA36B3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198" b="98352" l="0" r="95082">
                        <a14:foregroundMark x1="60656" y1="21978" x2="40984" y2="54945"/>
                        <a14:foregroundMark x1="40984" y1="54945" x2="25137" y2="69780"/>
                        <a14:foregroundMark x1="12022" y1="26923" x2="64481" y2="71978"/>
                        <a14:foregroundMark x1="38798" y1="14286" x2="68306" y2="30220"/>
                        <a14:foregroundMark x1="68306" y1="30220" x2="80328" y2="60989"/>
                        <a14:foregroundMark x1="80328" y1="60989" x2="64481" y2="83516"/>
                        <a14:foregroundMark x1="67760" y1="20330" x2="39344" y2="15934"/>
                        <a14:foregroundMark x1="39344" y1="15934" x2="19672" y2="37912"/>
                        <a14:foregroundMark x1="19672" y1="37912" x2="25683" y2="68132"/>
                        <a14:foregroundMark x1="25683" y1="68132" x2="40437" y2="79121"/>
                        <a14:foregroundMark x1="47541" y1="6593" x2="80328" y2="51099"/>
                        <a14:foregroundMark x1="65027" y1="15385" x2="80874" y2="40659"/>
                        <a14:foregroundMark x1="80874" y1="40659" x2="95082" y2="53846"/>
                        <a14:foregroundMark x1="11475" y1="37912" x2="14754" y2="68681"/>
                        <a14:foregroundMark x1="14754" y1="68681" x2="21858" y2="82967"/>
                        <a14:foregroundMark x1="7013" y1="45604" x2="6703" y2="47473"/>
                        <a14:foregroundMark x1="7650" y1="41758" x2="7104" y2="45055"/>
                        <a14:foregroundMark x1="39891" y1="21978" x2="27322" y2="51099"/>
                        <a14:foregroundMark x1="64481" y1="28022" x2="45355" y2="95055"/>
                        <a14:foregroundMark x1="45355" y1="95055" x2="48087" y2="92308"/>
                        <a14:foregroundMark x1="50273" y1="3297" x2="49727" y2="2747"/>
                        <a14:foregroundMark x1="49727" y1="94505" x2="49180" y2="98352"/>
                        <a14:foregroundMark x1="55738" y1="13187" x2="48634" y2="2198"/>
                        <a14:foregroundMark x1="3644" y1="45604" x2="1953" y2="46879"/>
                        <a14:foregroundMark x1="24590" y1="37363" x2="22951" y2="54945"/>
                        <a14:backgroundMark x1="0" y1="45055" x2="0" y2="45604"/>
                        <a14:backgroundMark x1="546" y1="46703" x2="0" y2="51099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1064" y="2830185"/>
            <a:ext cx="739235" cy="735195"/>
          </a:xfrm>
          <a:prstGeom prst="rect">
            <a:avLst/>
          </a:prstGeom>
          <a:effectLst>
            <a:glow rad="25400">
              <a:schemeClr val="bg1">
                <a:alpha val="48000"/>
              </a:scheme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 hidden="1">
            <a:extLst>
              <a:ext uri="{FF2B5EF4-FFF2-40B4-BE49-F238E27FC236}">
                <a16:creationId xmlns:a16="http://schemas.microsoft.com/office/drawing/2014/main" id="{CF93DBD8-89C0-4CCA-A7F7-8C4750AF9E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198" b="98352" l="0" r="95082">
                        <a14:foregroundMark x1="60656" y1="21978" x2="40984" y2="54945"/>
                        <a14:foregroundMark x1="40984" y1="54945" x2="25137" y2="69780"/>
                        <a14:foregroundMark x1="12022" y1="26923" x2="64481" y2="71978"/>
                        <a14:foregroundMark x1="38798" y1="14286" x2="68306" y2="30220"/>
                        <a14:foregroundMark x1="68306" y1="30220" x2="80328" y2="60989"/>
                        <a14:foregroundMark x1="80328" y1="60989" x2="64481" y2="83516"/>
                        <a14:foregroundMark x1="67760" y1="20330" x2="39344" y2="15934"/>
                        <a14:foregroundMark x1="39344" y1="15934" x2="19672" y2="37912"/>
                        <a14:foregroundMark x1="19672" y1="37912" x2="25683" y2="68132"/>
                        <a14:foregroundMark x1="25683" y1="68132" x2="40437" y2="79121"/>
                        <a14:foregroundMark x1="47541" y1="6593" x2="80328" y2="51099"/>
                        <a14:foregroundMark x1="65027" y1="15385" x2="80874" y2="40659"/>
                        <a14:foregroundMark x1="80874" y1="40659" x2="95082" y2="53846"/>
                        <a14:foregroundMark x1="11475" y1="37912" x2="14754" y2="68681"/>
                        <a14:foregroundMark x1="14754" y1="68681" x2="21858" y2="82967"/>
                        <a14:foregroundMark x1="7013" y1="45604" x2="6703" y2="47473"/>
                        <a14:foregroundMark x1="7650" y1="41758" x2="7104" y2="45055"/>
                        <a14:foregroundMark x1="39891" y1="21978" x2="27322" y2="51099"/>
                        <a14:foregroundMark x1="64481" y1="28022" x2="45355" y2="95055"/>
                        <a14:foregroundMark x1="45355" y1="95055" x2="48087" y2="92308"/>
                        <a14:foregroundMark x1="50273" y1="3297" x2="49727" y2="2747"/>
                        <a14:foregroundMark x1="49727" y1="94505" x2="49180" y2="98352"/>
                        <a14:foregroundMark x1="55738" y1="13187" x2="48634" y2="2198"/>
                        <a14:foregroundMark x1="3644" y1="45604" x2="1953" y2="46879"/>
                        <a14:foregroundMark x1="24590" y1="37363" x2="22951" y2="54945"/>
                        <a14:backgroundMark x1="0" y1="45055" x2="0" y2="45604"/>
                        <a14:backgroundMark x1="546" y1="46703" x2="0" y2="51099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34415" y="4049385"/>
            <a:ext cx="739235" cy="735195"/>
          </a:xfrm>
          <a:prstGeom prst="rect">
            <a:avLst/>
          </a:prstGeom>
          <a:effectLst>
            <a:glow rad="25400">
              <a:schemeClr val="bg1">
                <a:alpha val="48000"/>
              </a:scheme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 hidden="1">
            <a:extLst>
              <a:ext uri="{FF2B5EF4-FFF2-40B4-BE49-F238E27FC236}">
                <a16:creationId xmlns:a16="http://schemas.microsoft.com/office/drawing/2014/main" id="{C4EBBB8C-AF8E-464B-A9CD-F6C5552E57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198" b="98352" l="0" r="95082">
                        <a14:foregroundMark x1="60656" y1="21978" x2="40984" y2="54945"/>
                        <a14:foregroundMark x1="40984" y1="54945" x2="25137" y2="69780"/>
                        <a14:foregroundMark x1="12022" y1="26923" x2="64481" y2="71978"/>
                        <a14:foregroundMark x1="38798" y1="14286" x2="68306" y2="30220"/>
                        <a14:foregroundMark x1="68306" y1="30220" x2="80328" y2="60989"/>
                        <a14:foregroundMark x1="80328" y1="60989" x2="64481" y2="83516"/>
                        <a14:foregroundMark x1="67760" y1="20330" x2="39344" y2="15934"/>
                        <a14:foregroundMark x1="39344" y1="15934" x2="19672" y2="37912"/>
                        <a14:foregroundMark x1="19672" y1="37912" x2="25683" y2="68132"/>
                        <a14:foregroundMark x1="25683" y1="68132" x2="40437" y2="79121"/>
                        <a14:foregroundMark x1="47541" y1="6593" x2="80328" y2="51099"/>
                        <a14:foregroundMark x1="65027" y1="15385" x2="80874" y2="40659"/>
                        <a14:foregroundMark x1="80874" y1="40659" x2="95082" y2="53846"/>
                        <a14:foregroundMark x1="11475" y1="37912" x2="14754" y2="68681"/>
                        <a14:foregroundMark x1="14754" y1="68681" x2="21858" y2="82967"/>
                        <a14:foregroundMark x1="7013" y1="45604" x2="6703" y2="47473"/>
                        <a14:foregroundMark x1="7650" y1="41758" x2="7104" y2="45055"/>
                        <a14:foregroundMark x1="39891" y1="21978" x2="27322" y2="51099"/>
                        <a14:foregroundMark x1="64481" y1="28022" x2="45355" y2="95055"/>
                        <a14:foregroundMark x1="45355" y1="95055" x2="48087" y2="92308"/>
                        <a14:foregroundMark x1="50273" y1="3297" x2="49727" y2="2747"/>
                        <a14:foregroundMark x1="49727" y1="94505" x2="49180" y2="98352"/>
                        <a14:foregroundMark x1="55738" y1="13187" x2="48634" y2="2198"/>
                        <a14:foregroundMark x1="3644" y1="45604" x2="1953" y2="46879"/>
                        <a14:foregroundMark x1="24590" y1="37363" x2="22951" y2="54945"/>
                        <a14:backgroundMark x1="0" y1="45055" x2="0" y2="45604"/>
                        <a14:backgroundMark x1="546" y1="46703" x2="0" y2="51099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34414" y="4049384"/>
            <a:ext cx="739235" cy="735195"/>
          </a:xfrm>
          <a:prstGeom prst="rect">
            <a:avLst/>
          </a:prstGeom>
          <a:effectLst>
            <a:glow rad="25400">
              <a:schemeClr val="bg1">
                <a:alpha val="48000"/>
              </a:scheme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5CC401C-15F5-4F1D-A059-0696773CF4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198" b="98352" l="0" r="95082">
                        <a14:foregroundMark x1="60656" y1="21978" x2="40984" y2="54945"/>
                        <a14:foregroundMark x1="40984" y1="54945" x2="25137" y2="69780"/>
                        <a14:foregroundMark x1="12022" y1="26923" x2="64481" y2="71978"/>
                        <a14:foregroundMark x1="38798" y1="14286" x2="68306" y2="30220"/>
                        <a14:foregroundMark x1="68306" y1="30220" x2="80328" y2="60989"/>
                        <a14:foregroundMark x1="80328" y1="60989" x2="64481" y2="83516"/>
                        <a14:foregroundMark x1="67760" y1="20330" x2="39344" y2="15934"/>
                        <a14:foregroundMark x1="39344" y1="15934" x2="19672" y2="37912"/>
                        <a14:foregroundMark x1="19672" y1="37912" x2="25683" y2="68132"/>
                        <a14:foregroundMark x1="25683" y1="68132" x2="40437" y2="79121"/>
                        <a14:foregroundMark x1="47541" y1="6593" x2="80328" y2="51099"/>
                        <a14:foregroundMark x1="65027" y1="15385" x2="80874" y2="40659"/>
                        <a14:foregroundMark x1="80874" y1="40659" x2="95082" y2="53846"/>
                        <a14:foregroundMark x1="11475" y1="37912" x2="14754" y2="68681"/>
                        <a14:foregroundMark x1="14754" y1="68681" x2="21858" y2="82967"/>
                        <a14:foregroundMark x1="7013" y1="45604" x2="6703" y2="47473"/>
                        <a14:foregroundMark x1="7650" y1="41758" x2="7104" y2="45055"/>
                        <a14:foregroundMark x1="39891" y1="21978" x2="27322" y2="51099"/>
                        <a14:foregroundMark x1="64481" y1="28022" x2="45355" y2="95055"/>
                        <a14:foregroundMark x1="45355" y1="95055" x2="48087" y2="92308"/>
                        <a14:foregroundMark x1="50273" y1="3297" x2="49727" y2="2747"/>
                        <a14:foregroundMark x1="49727" y1="94505" x2="49180" y2="98352"/>
                        <a14:foregroundMark x1="55738" y1="13187" x2="48634" y2="2198"/>
                        <a14:foregroundMark x1="3644" y1="45604" x2="1953" y2="46879"/>
                        <a14:foregroundMark x1="24590" y1="37363" x2="22951" y2="54945"/>
                        <a14:backgroundMark x1="0" y1="45055" x2="0" y2="45604"/>
                        <a14:backgroundMark x1="546" y1="46703" x2="0" y2="51099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3464" y="2982585"/>
            <a:ext cx="739235" cy="735195"/>
          </a:xfrm>
          <a:prstGeom prst="rect">
            <a:avLst/>
          </a:prstGeom>
          <a:effectLst>
            <a:glow rad="25400">
              <a:schemeClr val="bg1">
                <a:alpha val="48000"/>
              </a:scheme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C60CC6D-5766-4B66-A5EE-89EBCD64ECEA}"/>
              </a:ext>
            </a:extLst>
          </p:cNvPr>
          <p:cNvCxnSpPr>
            <a:cxnSpLocks/>
          </p:cNvCxnSpPr>
          <p:nvPr/>
        </p:nvCxnSpPr>
        <p:spPr>
          <a:xfrm>
            <a:off x="7533502" y="3522163"/>
            <a:ext cx="0" cy="1054444"/>
          </a:xfrm>
          <a:prstGeom prst="line">
            <a:avLst/>
          </a:prstGeom>
          <a:ln w="127000">
            <a:solidFill>
              <a:srgbClr val="66FF33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9EDB3F52-8DCD-4F6F-A22D-A03537D7EB48}"/>
              </a:ext>
            </a:extLst>
          </p:cNvPr>
          <p:cNvSpPr/>
          <p:nvPr/>
        </p:nvSpPr>
        <p:spPr>
          <a:xfrm>
            <a:off x="3804034" y="303958"/>
            <a:ext cx="5309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it5x3" panose="00000400000000000000" pitchFamily="2" charset="0"/>
              </a:rPr>
              <a:t>1</a:t>
            </a:r>
          </a:p>
        </p:txBody>
      </p:sp>
      <p:sp>
        <p:nvSpPr>
          <p:cNvPr id="44" name="AutoShape 2" descr="Super Mario Bros. 3 Theater Drapes by Peeteer on DeviantArt">
            <a:extLst>
              <a:ext uri="{FF2B5EF4-FFF2-40B4-BE49-F238E27FC236}">
                <a16:creationId xmlns:a16="http://schemas.microsoft.com/office/drawing/2014/main" id="{46E9106D-4287-4B26-8B26-39BB1D55AF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pic>
        <p:nvPicPr>
          <p:cNvPr id="52" name="Picture 5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C369761B-DADE-4C23-B6F8-EDEBF39B17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9123"/>
          <a:stretch/>
        </p:blipFill>
        <p:spPr>
          <a:xfrm>
            <a:off x="4118" y="-4915743"/>
            <a:ext cx="9144000" cy="5143501"/>
          </a:xfrm>
          <a:prstGeom prst="rect">
            <a:avLst/>
          </a:prstGeom>
        </p:spPr>
      </p:pic>
      <p:pic>
        <p:nvPicPr>
          <p:cNvPr id="2" name="smb_bump">
            <a:hlinkClick r:id="" action="ppaction://media"/>
            <a:extLst>
              <a:ext uri="{FF2B5EF4-FFF2-40B4-BE49-F238E27FC236}">
                <a16:creationId xmlns:a16="http://schemas.microsoft.com/office/drawing/2014/main" id="{A88B1FC7-532B-4B37-9944-A037373D7B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498788" y="2024352"/>
            <a:ext cx="487362" cy="487363"/>
          </a:xfrm>
          <a:prstGeom prst="rect">
            <a:avLst/>
          </a:prstGeom>
        </p:spPr>
      </p:pic>
      <p:pic>
        <p:nvPicPr>
          <p:cNvPr id="3" name="smb_kick">
            <a:hlinkClick r:id="" action="ppaction://media"/>
            <a:extLst>
              <a:ext uri="{FF2B5EF4-FFF2-40B4-BE49-F238E27FC236}">
                <a16:creationId xmlns:a16="http://schemas.microsoft.com/office/drawing/2014/main" id="{7082A5CA-4B01-4872-B8AB-9C7E4877A31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498787" y="275678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21587"/>
      </p:ext>
    </p:extLst>
  </p:cSld>
  <p:clrMapOvr>
    <a:masterClrMapping/>
  </p:clrMapOvr>
  <p:transition spd="slow" advClick="0" advTm="75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38000" decel="6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33333E-6 L -0.35799 0.45061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99" y="225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22222E-6 -1.97531E-6 L -0.19913 -0.23642 " pathEditMode="relative" rAng="0" ptsTypes="AA">
                                      <p:cBhvr>
                                        <p:cTn id="17" dur="1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65" y="-1182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1.66667E-6 0.47531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76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8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8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800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981"/>
                            </p:stCondLst>
                            <p:childTnLst>
                              <p:par>
                                <p:cTn id="3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93827E-6 L 0.1993 0.23703 " pathEditMode="relative" rAng="0" ptsTypes="AA">
                                      <p:cBhvr>
                                        <p:cTn id="33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04" y="118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681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68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681"/>
                            </p:stCondLst>
                            <p:childTnLst>
                              <p:par>
                                <p:cTn id="4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264 0.21605 L 0.81615 -0.646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67" y="-43148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48" dur="1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881"/>
                            </p:stCondLst>
                            <p:childTnLst>
                              <p:par>
                                <p:cTn id="5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881"/>
                            </p:stCondLst>
                            <p:childTnLst>
                              <p:par>
                                <p:cTn id="55" presetID="42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8.33333E-7 4.19753E-6 L -0.00052 0.94413 " pathEditMode="relative" rAng="0" ptsTypes="AA">
                                      <p:cBhvr>
                                        <p:cTn id="56" dur="1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471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 showWhenStopped="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/>
      <p:bldP spid="4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4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8" name="Google Shape;4268;p41"/>
          <p:cNvSpPr/>
          <p:nvPr/>
        </p:nvSpPr>
        <p:spPr>
          <a:xfrm>
            <a:off x="1586100" y="1227880"/>
            <a:ext cx="5971800" cy="2815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2" name="Google Shape;4272;p41"/>
          <p:cNvSpPr/>
          <p:nvPr/>
        </p:nvSpPr>
        <p:spPr>
          <a:xfrm rot="-3601102">
            <a:off x="7157040" y="3694486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Hadou 2" descr="File:Ryu-SF2-Hadouken.gif">
            <a:extLst>
              <a:ext uri="{FF2B5EF4-FFF2-40B4-BE49-F238E27FC236}">
                <a16:creationId xmlns:a16="http://schemas.microsoft.com/office/drawing/2014/main" id="{E0E418F9-5AAF-461A-8DBF-57600ED7434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653" y="3157855"/>
            <a:ext cx="3600450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C929A49-C9BB-4C08-801E-A57D948A1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5297" y="2924592"/>
            <a:ext cx="3348473" cy="99102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891C39C-EBB1-47A6-8EA3-B5DC2979B7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98" b="98352" l="0" r="95082">
                        <a14:foregroundMark x1="60656" y1="21978" x2="40984" y2="54945"/>
                        <a14:foregroundMark x1="40984" y1="54945" x2="25137" y2="69780"/>
                        <a14:foregroundMark x1="12022" y1="26923" x2="64481" y2="71978"/>
                        <a14:foregroundMark x1="38798" y1="14286" x2="68306" y2="30220"/>
                        <a14:foregroundMark x1="68306" y1="30220" x2="80328" y2="60989"/>
                        <a14:foregroundMark x1="80328" y1="60989" x2="64481" y2="83516"/>
                        <a14:foregroundMark x1="67760" y1="20330" x2="39344" y2="15934"/>
                        <a14:foregroundMark x1="39344" y1="15934" x2="19672" y2="37912"/>
                        <a14:foregroundMark x1="19672" y1="37912" x2="25683" y2="68132"/>
                        <a14:foregroundMark x1="25683" y1="68132" x2="40437" y2="79121"/>
                        <a14:foregroundMark x1="47541" y1="6593" x2="80328" y2="51099"/>
                        <a14:foregroundMark x1="65027" y1="15385" x2="80874" y2="40659"/>
                        <a14:foregroundMark x1="80874" y1="40659" x2="95082" y2="53846"/>
                        <a14:foregroundMark x1="11475" y1="37912" x2="14754" y2="68681"/>
                        <a14:foregroundMark x1="14754" y1="68681" x2="21858" y2="82967"/>
                        <a14:foregroundMark x1="7013" y1="45604" x2="6703" y2="47473"/>
                        <a14:foregroundMark x1="7650" y1="41758" x2="7104" y2="45055"/>
                        <a14:foregroundMark x1="39891" y1="21978" x2="27322" y2="51099"/>
                        <a14:foregroundMark x1="64481" y1="28022" x2="45355" y2="95055"/>
                        <a14:foregroundMark x1="45355" y1="95055" x2="48087" y2="92308"/>
                        <a14:foregroundMark x1="50273" y1="3297" x2="49727" y2="2747"/>
                        <a14:foregroundMark x1="49727" y1="94505" x2="49180" y2="98352"/>
                        <a14:foregroundMark x1="55738" y1="13187" x2="48634" y2="2198"/>
                        <a14:foregroundMark x1="3644" y1="45604" x2="1953" y2="46879"/>
                        <a14:foregroundMark x1="24590" y1="37363" x2="22951" y2="54945"/>
                        <a14:backgroundMark x1="0" y1="45055" x2="0" y2="45604"/>
                        <a14:backgroundMark x1="546" y1="46703" x2="0" y2="510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85200" y="3242159"/>
            <a:ext cx="459006" cy="4564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DD4A7F6-0385-4D4C-8337-FFA8FB0DA5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98" b="98352" l="0" r="95082">
                        <a14:foregroundMark x1="60656" y1="21978" x2="40984" y2="54945"/>
                        <a14:foregroundMark x1="40984" y1="54945" x2="25137" y2="69780"/>
                        <a14:foregroundMark x1="12022" y1="26923" x2="64481" y2="71978"/>
                        <a14:foregroundMark x1="38798" y1="14286" x2="68306" y2="30220"/>
                        <a14:foregroundMark x1="68306" y1="30220" x2="80328" y2="60989"/>
                        <a14:foregroundMark x1="80328" y1="60989" x2="64481" y2="83516"/>
                        <a14:foregroundMark x1="67760" y1="20330" x2="39344" y2="15934"/>
                        <a14:foregroundMark x1="39344" y1="15934" x2="19672" y2="37912"/>
                        <a14:foregroundMark x1="19672" y1="37912" x2="25683" y2="68132"/>
                        <a14:foregroundMark x1="25683" y1="68132" x2="40437" y2="79121"/>
                        <a14:foregroundMark x1="47541" y1="6593" x2="80328" y2="51099"/>
                        <a14:foregroundMark x1="65027" y1="15385" x2="80874" y2="40659"/>
                        <a14:foregroundMark x1="80874" y1="40659" x2="95082" y2="53846"/>
                        <a14:foregroundMark x1="11475" y1="37912" x2="14754" y2="68681"/>
                        <a14:foregroundMark x1="14754" y1="68681" x2="21858" y2="82967"/>
                        <a14:foregroundMark x1="7013" y1="45604" x2="6703" y2="47473"/>
                        <a14:foregroundMark x1="7650" y1="41758" x2="7104" y2="45055"/>
                        <a14:foregroundMark x1="39891" y1="21978" x2="27322" y2="51099"/>
                        <a14:foregroundMark x1="64481" y1="28022" x2="45355" y2="95055"/>
                        <a14:foregroundMark x1="45355" y1="95055" x2="48087" y2="92308"/>
                        <a14:foregroundMark x1="50273" y1="3297" x2="49727" y2="2747"/>
                        <a14:foregroundMark x1="49727" y1="94505" x2="49180" y2="98352"/>
                        <a14:foregroundMark x1="55738" y1="13187" x2="48634" y2="2198"/>
                        <a14:foregroundMark x1="3644" y1="45604" x2="1953" y2="46879"/>
                        <a14:foregroundMark x1="24590" y1="37363" x2="22951" y2="54945"/>
                        <a14:backgroundMark x1="0" y1="45055" x2="0" y2="45604"/>
                        <a14:backgroundMark x1="546" y1="46703" x2="0" y2="510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31270" y="3235067"/>
            <a:ext cx="459006" cy="45649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6EEF494-1B25-4241-BB33-5D9A4FE082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98" b="98352" l="0" r="95082">
                        <a14:foregroundMark x1="60656" y1="21978" x2="40984" y2="54945"/>
                        <a14:foregroundMark x1="40984" y1="54945" x2="25137" y2="69780"/>
                        <a14:foregroundMark x1="12022" y1="26923" x2="64481" y2="71978"/>
                        <a14:foregroundMark x1="38798" y1="14286" x2="68306" y2="30220"/>
                        <a14:foregroundMark x1="68306" y1="30220" x2="80328" y2="60989"/>
                        <a14:foregroundMark x1="80328" y1="60989" x2="64481" y2="83516"/>
                        <a14:foregroundMark x1="67760" y1="20330" x2="39344" y2="15934"/>
                        <a14:foregroundMark x1="39344" y1="15934" x2="19672" y2="37912"/>
                        <a14:foregroundMark x1="19672" y1="37912" x2="25683" y2="68132"/>
                        <a14:foregroundMark x1="25683" y1="68132" x2="40437" y2="79121"/>
                        <a14:foregroundMark x1="47541" y1="6593" x2="80328" y2="51099"/>
                        <a14:foregroundMark x1="65027" y1="15385" x2="80874" y2="40659"/>
                        <a14:foregroundMark x1="80874" y1="40659" x2="95082" y2="53846"/>
                        <a14:foregroundMark x1="11475" y1="37912" x2="14754" y2="68681"/>
                        <a14:foregroundMark x1="14754" y1="68681" x2="21858" y2="82967"/>
                        <a14:foregroundMark x1="7013" y1="45604" x2="6703" y2="47473"/>
                        <a14:foregroundMark x1="7650" y1="41758" x2="7104" y2="45055"/>
                        <a14:foregroundMark x1="39891" y1="21978" x2="27322" y2="51099"/>
                        <a14:foregroundMark x1="64481" y1="28022" x2="45355" y2="95055"/>
                        <a14:foregroundMark x1="45355" y1="95055" x2="48087" y2="92308"/>
                        <a14:foregroundMark x1="50273" y1="3297" x2="49727" y2="2747"/>
                        <a14:foregroundMark x1="49727" y1="94505" x2="49180" y2="98352"/>
                        <a14:foregroundMark x1="55738" y1="13187" x2="48634" y2="2198"/>
                        <a14:foregroundMark x1="3644" y1="45604" x2="1953" y2="46879"/>
                        <a14:foregroundMark x1="24590" y1="37363" x2="22951" y2="54945"/>
                        <a14:backgroundMark x1="0" y1="45055" x2="0" y2="45604"/>
                        <a14:backgroundMark x1="546" y1="46703" x2="0" y2="510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41949" y="3238608"/>
            <a:ext cx="459006" cy="456498"/>
          </a:xfrm>
          <a:prstGeom prst="rect">
            <a:avLst/>
          </a:prstGeom>
        </p:spPr>
      </p:pic>
      <p:pic>
        <p:nvPicPr>
          <p:cNvPr id="3" name="Picture 2" descr="A picture containing cake, drawing&#10;&#10;Description automatically generated">
            <a:extLst>
              <a:ext uri="{FF2B5EF4-FFF2-40B4-BE49-F238E27FC236}">
                <a16:creationId xmlns:a16="http://schemas.microsoft.com/office/drawing/2014/main" id="{A371B573-29D9-4B70-9892-2F9698E7B1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9154" y="3053996"/>
            <a:ext cx="1211859" cy="989684"/>
          </a:xfrm>
          <a:prstGeom prst="rect">
            <a:avLst/>
          </a:prstGeom>
        </p:spPr>
      </p:pic>
      <p:pic>
        <p:nvPicPr>
          <p:cNvPr id="11" name="Picture 10" descr="A picture containing building&#10;&#10;Description automatically generated">
            <a:extLst>
              <a:ext uri="{FF2B5EF4-FFF2-40B4-BE49-F238E27FC236}">
                <a16:creationId xmlns:a16="http://schemas.microsoft.com/office/drawing/2014/main" id="{C1ABD2F8-D697-4425-9004-F2FC78B5251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9123"/>
          <a:stretch/>
        </p:blipFill>
        <p:spPr>
          <a:xfrm>
            <a:off x="0" y="-18585"/>
            <a:ext cx="9144000" cy="5143501"/>
          </a:xfrm>
          <a:prstGeom prst="rect">
            <a:avLst/>
          </a:prstGeom>
        </p:spPr>
      </p:pic>
      <p:pic>
        <p:nvPicPr>
          <p:cNvPr id="12" name="Picture 1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D1C72C42-50AA-4F48-A964-E6E328058E5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9123"/>
          <a:stretch/>
        </p:blipFill>
        <p:spPr>
          <a:xfrm>
            <a:off x="4118" y="-4915743"/>
            <a:ext cx="914400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5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6000"/>
    </mc:Choice>
    <mc:Fallback xmlns="">
      <p:transition advClick="0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0 -0.9867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3" presetClass="path" presetSubtype="0" accel="50345" decel="49655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35802E-6 L 0.20417 -1.35802E-6 " pathEditMode="relative" rAng="0" ptsTypes="AA">
                                      <p:cBhvr>
                                        <p:cTn id="11" dur="14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08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8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63" presetClass="path" presetSubtype="0" accel="50345" decel="49655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0.20416 1.85185E-6 " pathEditMode="relative" rAng="0" ptsTypes="AA">
                                      <p:cBhvr>
                                        <p:cTn id="19" dur="14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08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3" presetClass="path" presetSubtype="0" accel="50345" decel="49655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38889E-6 -4.07407E-6 L 0.20417 -4.07407E-6 " pathEditMode="relative" rAng="0" ptsTypes="AA">
                                      <p:cBhvr>
                                        <p:cTn id="26" dur="14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750"/>
                            </p:stCondLst>
                            <p:childTnLst>
                              <p:par>
                                <p:cTn id="2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3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19753E-6 L -0.00052 0.94413 " pathEditMode="relative" rAng="0" ptsTypes="AA">
                                      <p:cBhvr>
                                        <p:cTn id="32" dur="1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471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69F7E1FA-E295-45D9-A419-6C8DFD4CB5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227" b="94432" l="2857" r="96905">
                        <a14:foregroundMark x1="47619" y1="17614" x2="54167" y2="37727"/>
                        <a14:foregroundMark x1="40952" y1="8068" x2="40714" y2="14432"/>
                        <a14:foregroundMark x1="58333" y1="8295" x2="59524" y2="25000"/>
                        <a14:foregroundMark x1="59524" y1="25000" x2="62500" y2="30000"/>
                        <a14:foregroundMark x1="77381" y1="9432" x2="72619" y2="29773"/>
                        <a14:foregroundMark x1="59167" y1="19318" x2="69286" y2="43068"/>
                        <a14:foregroundMark x1="69286" y1="43068" x2="69167" y2="53636"/>
                        <a14:foregroundMark x1="69167" y1="53636" x2="69524" y2="54545"/>
                        <a14:foregroundMark x1="22381" y1="8636" x2="25595" y2="22841"/>
                        <a14:foregroundMark x1="25595" y1="22841" x2="34881" y2="32955"/>
                        <a14:foregroundMark x1="34881" y1="32955" x2="56667" y2="39318"/>
                        <a14:foregroundMark x1="39524" y1="37727" x2="15714" y2="77614"/>
                        <a14:foregroundMark x1="15714" y1="77614" x2="12976" y2="80227"/>
                        <a14:foregroundMark x1="7619" y1="52386" x2="23095" y2="63864"/>
                        <a14:foregroundMark x1="23095" y1="63864" x2="61667" y2="75114"/>
                        <a14:foregroundMark x1="61667" y1="75114" x2="84881" y2="76023"/>
                        <a14:foregroundMark x1="95357" y1="45682" x2="92024" y2="74659"/>
                        <a14:foregroundMark x1="71429" y1="36591" x2="79881" y2="53750"/>
                        <a14:foregroundMark x1="73214" y1="36364" x2="81667" y2="51591"/>
                        <a14:foregroundMark x1="34167" y1="35114" x2="27500" y2="42273"/>
                        <a14:foregroundMark x1="27500" y1="42273" x2="18571" y2="61477"/>
                        <a14:foregroundMark x1="8929" y1="92841" x2="59286" y2="86705"/>
                        <a14:foregroundMark x1="59286" y1="86705" x2="86310" y2="90227"/>
                        <a14:foregroundMark x1="93333" y1="92614" x2="61429" y2="94432"/>
                        <a14:foregroundMark x1="61429" y1="94432" x2="61429" y2="94432"/>
                        <a14:foregroundMark x1="7262" y1="62841" x2="7024" y2="77727"/>
                        <a14:foregroundMark x1="7024" y1="77727" x2="8929" y2="83750"/>
                        <a14:foregroundMark x1="3333" y1="42273" x2="3214" y2="51818"/>
                        <a14:foregroundMark x1="23452" y1="41477" x2="17857" y2="41591"/>
                        <a14:foregroundMark x1="16310" y1="42273" x2="17143" y2="55568"/>
                        <a14:foregroundMark x1="16190" y1="41591" x2="14643" y2="50795"/>
                        <a14:foregroundMark x1="14643" y1="50795" x2="6190" y2="50000"/>
                        <a14:foregroundMark x1="5595" y1="48750" x2="18929" y2="50568"/>
                        <a14:foregroundMark x1="5952" y1="42841" x2="6429" y2="50682"/>
                        <a14:foregroundMark x1="91905" y1="42159" x2="92024" y2="49659"/>
                        <a14:foregroundMark x1="92381" y1="41364" x2="96905" y2="41818"/>
                        <a14:foregroundMark x1="75595" y1="42159" x2="83095" y2="41477"/>
                        <a14:foregroundMark x1="82262" y1="41932" x2="83390" y2="46818"/>
                        <a14:foregroundMark x1="82976" y1="50000" x2="92738" y2="49886"/>
                        <a14:foregroundMark x1="92738" y1="49886" x2="92857" y2="49886"/>
                        <a14:foregroundMark x1="24762" y1="5341" x2="23810" y2="15000"/>
                        <a14:foregroundMark x1="25714" y1="5682" x2="24286" y2="15341"/>
                        <a14:foregroundMark x1="26429" y1="13864" x2="38214" y2="13182"/>
                        <a14:foregroundMark x1="35833" y1="12500" x2="36310" y2="6364"/>
                        <a14:foregroundMark x1="51704" y1="12826" x2="52976" y2="13409"/>
                        <a14:foregroundMark x1="35357" y1="5341" x2="44848" y2="9687"/>
                        <a14:foregroundMark x1="52976" y1="13409" x2="57976" y2="5227"/>
                        <a14:foregroundMark x1="57976" y1="5227" x2="63398" y2="10156"/>
                        <a14:foregroundMark x1="73690" y1="6023" x2="77857" y2="5568"/>
                        <a14:backgroundMark x1="45595" y1="10909" x2="47024" y2="12273"/>
                        <a14:backgroundMark x1="46310" y1="9659" x2="46071" y2="10909"/>
                        <a14:backgroundMark x1="46071" y1="9432" x2="46548" y2="11477"/>
                        <a14:backgroundMark x1="46905" y1="11250" x2="51786" y2="12727"/>
                        <a14:backgroundMark x1="67976" y1="7500" x2="68571" y2="10682"/>
                        <a14:backgroundMark x1="71071" y1="4773" x2="71071" y2="8864"/>
                        <a14:backgroundMark x1="72024" y1="5114" x2="72024" y2="5114"/>
                        <a14:backgroundMark x1="68095" y1="10455" x2="65119" y2="11932"/>
                        <a14:backgroundMark x1="84286" y1="47727" x2="84167" y2="48636"/>
                        <a14:backgroundMark x1="84048" y1="46818" x2="84048" y2="478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98192" y="2111090"/>
            <a:ext cx="1892905" cy="19830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04A0E4-3CF9-4782-ACCB-F2DA7ADA63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6414" y="1276565"/>
            <a:ext cx="1036459" cy="1036459"/>
          </a:xfrm>
          <a:prstGeom prst="rect">
            <a:avLst/>
          </a:prstGeom>
        </p:spPr>
      </p:pic>
      <p:pic>
        <p:nvPicPr>
          <p:cNvPr id="9" name="Picture 8" descr="A picture containing toy, hydrant, drawing&#10;&#10;Description automatically generated">
            <a:extLst>
              <a:ext uri="{FF2B5EF4-FFF2-40B4-BE49-F238E27FC236}">
                <a16:creationId xmlns:a16="http://schemas.microsoft.com/office/drawing/2014/main" id="{214EE026-0D7A-4C6B-AEB3-398BFC6820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81" y="3200602"/>
            <a:ext cx="1140105" cy="800353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5D2B293-9EE4-4880-A863-1C962B324E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4558" y="3050391"/>
            <a:ext cx="910914" cy="933131"/>
          </a:xfrm>
          <a:prstGeom prst="rect">
            <a:avLst/>
          </a:prstGeom>
        </p:spPr>
      </p:pic>
      <p:pic>
        <p:nvPicPr>
          <p:cNvPr id="11" name="Picture 10" descr="A picture containing toy, drawing&#10;&#10;Description automatically generated">
            <a:extLst>
              <a:ext uri="{FF2B5EF4-FFF2-40B4-BE49-F238E27FC236}">
                <a16:creationId xmlns:a16="http://schemas.microsoft.com/office/drawing/2014/main" id="{6E47D886-84B0-43A1-BDD8-02822C2BB9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5078" y="3223108"/>
            <a:ext cx="1146823" cy="764550"/>
          </a:xfrm>
          <a:prstGeom prst="rect">
            <a:avLst/>
          </a:prstGeom>
        </p:spPr>
      </p:pic>
      <p:pic>
        <p:nvPicPr>
          <p:cNvPr id="12" name="Picture 11" descr="A picture containing light, traffic&#10;&#10;Description automatically generated">
            <a:extLst>
              <a:ext uri="{FF2B5EF4-FFF2-40B4-BE49-F238E27FC236}">
                <a16:creationId xmlns:a16="http://schemas.microsoft.com/office/drawing/2014/main" id="{4D4710BB-5103-4BE7-B66C-665B6E9265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61837" y="1997731"/>
            <a:ext cx="2399480" cy="1110870"/>
          </a:xfrm>
          <a:prstGeom prst="rect">
            <a:avLst/>
          </a:prstGeom>
        </p:spPr>
      </p:pic>
      <p:pic>
        <p:nvPicPr>
          <p:cNvPr id="13" name="Picture 12" descr="A picture containing room, drawing&#10;&#10;Description automatically generated">
            <a:extLst>
              <a:ext uri="{FF2B5EF4-FFF2-40B4-BE49-F238E27FC236}">
                <a16:creationId xmlns:a16="http://schemas.microsoft.com/office/drawing/2014/main" id="{E16037CC-C427-4D38-AA69-E43D06B22F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87608" y="3050391"/>
            <a:ext cx="1388797" cy="961475"/>
          </a:xfrm>
          <a:prstGeom prst="rect">
            <a:avLst/>
          </a:prstGeom>
        </p:spPr>
      </p:pic>
      <p:pic>
        <p:nvPicPr>
          <p:cNvPr id="29" name="Picture 28" descr="A picture containing room, table&#10;&#10;Description automatically generated">
            <a:extLst>
              <a:ext uri="{FF2B5EF4-FFF2-40B4-BE49-F238E27FC236}">
                <a16:creationId xmlns:a16="http://schemas.microsoft.com/office/drawing/2014/main" id="{EF0B2839-268A-450C-979F-AA305304C2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16466" y="2201979"/>
            <a:ext cx="1019080" cy="1110870"/>
          </a:xfrm>
          <a:prstGeom prst="rect">
            <a:avLst/>
          </a:prstGeom>
        </p:spPr>
      </p:pic>
      <p:grpSp>
        <p:nvGrpSpPr>
          <p:cNvPr id="15" name="Google Shape;118;p17">
            <a:extLst>
              <a:ext uri="{FF2B5EF4-FFF2-40B4-BE49-F238E27FC236}">
                <a16:creationId xmlns:a16="http://schemas.microsoft.com/office/drawing/2014/main" id="{9B7F111C-D4A0-4100-A8B3-6F2304549E59}"/>
              </a:ext>
            </a:extLst>
          </p:cNvPr>
          <p:cNvGrpSpPr/>
          <p:nvPr/>
        </p:nvGrpSpPr>
        <p:grpSpPr>
          <a:xfrm rot="2678680">
            <a:off x="-784234" y="663547"/>
            <a:ext cx="649665" cy="649742"/>
            <a:chOff x="570875" y="4322250"/>
            <a:chExt cx="443300" cy="44332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6" name="Google Shape;119;p17">
              <a:extLst>
                <a:ext uri="{FF2B5EF4-FFF2-40B4-BE49-F238E27FC236}">
                  <a16:creationId xmlns:a16="http://schemas.microsoft.com/office/drawing/2014/main" id="{26700FCE-B3D7-4487-B589-B8C62074144E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BC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7" name="Google Shape;120;p17">
              <a:extLst>
                <a:ext uri="{FF2B5EF4-FFF2-40B4-BE49-F238E27FC236}">
                  <a16:creationId xmlns:a16="http://schemas.microsoft.com/office/drawing/2014/main" id="{8234EC0D-EE05-4689-8E9A-8365AC141904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BC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9" name="Google Shape;121;p17">
              <a:extLst>
                <a:ext uri="{FF2B5EF4-FFF2-40B4-BE49-F238E27FC236}">
                  <a16:creationId xmlns:a16="http://schemas.microsoft.com/office/drawing/2014/main" id="{BDC7AF78-31C9-44CA-A8EB-17E7117A16A2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BC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0" name="Google Shape;122;p17">
              <a:extLst>
                <a:ext uri="{FF2B5EF4-FFF2-40B4-BE49-F238E27FC236}">
                  <a16:creationId xmlns:a16="http://schemas.microsoft.com/office/drawing/2014/main" id="{9E54A122-4A5E-454A-8974-21F18191DCC2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BC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D0F46BE-1278-4484-A1A6-AADA0358C6E9}"/>
              </a:ext>
            </a:extLst>
          </p:cNvPr>
          <p:cNvSpPr txBox="1"/>
          <p:nvPr/>
        </p:nvSpPr>
        <p:spPr>
          <a:xfrm>
            <a:off x="897924" y="90616"/>
            <a:ext cx="1507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uper Mario World Text Box" panose="00000400000000000000" pitchFamily="2" charset="0"/>
                <a:cs typeface="Arial" panose="020B0604020202020204" pitchFamily="34" charset="0"/>
              </a:rPr>
              <a:t>MARIO</a:t>
            </a:r>
          </a:p>
          <a:p>
            <a:r>
              <a:rPr lang="en-US" dirty="0">
                <a:solidFill>
                  <a:srgbClr val="66FF33"/>
                </a:solidFill>
                <a:latin typeface="Super Mario World Text Box" panose="00000400000000000000" pitchFamily="2" charset="0"/>
                <a:cs typeface="Arial" panose="020B0604020202020204" pitchFamily="34" charset="0"/>
              </a:rPr>
              <a:t>003400</a:t>
            </a:r>
            <a:endParaRPr lang="en-ZA" dirty="0">
              <a:solidFill>
                <a:srgbClr val="66FF33"/>
              </a:solidFill>
              <a:latin typeface="Super Mario World Text Box" panose="00000400000000000000" pitchFamily="2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26581B-7F38-4F95-B0EE-B5BEB522D776}"/>
              </a:ext>
            </a:extLst>
          </p:cNvPr>
          <p:cNvSpPr txBox="1"/>
          <p:nvPr/>
        </p:nvSpPr>
        <p:spPr>
          <a:xfrm>
            <a:off x="5281776" y="90733"/>
            <a:ext cx="1697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Super Mario World Text Box" panose="00000400000000000000" pitchFamily="2" charset="0"/>
                <a:cs typeface="Arial" panose="020B0604020202020204" pitchFamily="34" charset="0"/>
              </a:rPr>
              <a:t>WORLD</a:t>
            </a:r>
          </a:p>
          <a:p>
            <a:r>
              <a:rPr lang="en-US" dirty="0">
                <a:solidFill>
                  <a:srgbClr val="FF33CC"/>
                </a:solidFill>
                <a:latin typeface="Super Mario World Text Box" panose="00000400000000000000" pitchFamily="2" charset="0"/>
                <a:cs typeface="Arial" panose="020B0604020202020204" pitchFamily="34" charset="0"/>
              </a:rPr>
              <a:t>Homechoice</a:t>
            </a:r>
            <a:endParaRPr lang="en-ZA" dirty="0">
              <a:solidFill>
                <a:srgbClr val="FF33CC"/>
              </a:solidFill>
              <a:latin typeface="Super Mario World Text Box" panose="00000400000000000000" pitchFamily="2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BDC7B1-C2CD-4BA4-94A5-F37293ED3A57}"/>
              </a:ext>
            </a:extLst>
          </p:cNvPr>
          <p:cNvSpPr txBox="1"/>
          <p:nvPr/>
        </p:nvSpPr>
        <p:spPr>
          <a:xfrm>
            <a:off x="7221787" y="90616"/>
            <a:ext cx="1697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Super Mario World Text Box" panose="00000400000000000000" pitchFamily="2" charset="0"/>
                <a:cs typeface="Arial" panose="020B0604020202020204" pitchFamily="34" charset="0"/>
              </a:rPr>
              <a:t>TIME</a:t>
            </a:r>
          </a:p>
          <a:p>
            <a:pPr algn="ctr"/>
            <a:r>
              <a:rPr lang="en-US" dirty="0">
                <a:solidFill>
                  <a:srgbClr val="FFFF00"/>
                </a:solidFill>
                <a:latin typeface="Super Mario World Text Box" panose="00000400000000000000" pitchFamily="2" charset="0"/>
                <a:cs typeface="Arial" panose="020B0604020202020204" pitchFamily="34" charset="0"/>
              </a:rPr>
              <a:t>Party</a:t>
            </a:r>
            <a:endParaRPr lang="en-ZA" dirty="0">
              <a:solidFill>
                <a:srgbClr val="FFFF00"/>
              </a:solidFill>
              <a:latin typeface="Super Mario World Text Box" panose="000004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2190E55F-7030-4E5A-83F8-918EEF703A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45887" y="1794794"/>
            <a:ext cx="734459" cy="73445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033305C-F7FA-47A1-B2E2-3B8309975E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82848" y="3192982"/>
            <a:ext cx="940110" cy="940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2A0567-CB30-43B9-A680-41F8A053E115}"/>
              </a:ext>
            </a:extLst>
          </p:cNvPr>
          <p:cNvSpPr txBox="1"/>
          <p:nvPr/>
        </p:nvSpPr>
        <p:spPr>
          <a:xfrm>
            <a:off x="5508131" y="2975636"/>
            <a:ext cx="1846825" cy="323165"/>
          </a:xfrm>
          <a:prstGeom prst="rect">
            <a:avLst/>
          </a:prstGeom>
          <a:solidFill>
            <a:srgbClr val="FF33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Bit5x3" panose="00000400000000000000" pitchFamily="2" charset="0"/>
              </a:rPr>
              <a:t>WYNBERG Showroom</a:t>
            </a:r>
            <a:endParaRPr lang="en-ZA" sz="1500" dirty="0">
              <a:solidFill>
                <a:schemeClr val="bg1"/>
              </a:solidFill>
              <a:latin typeface="Bit5x3" panose="00000400000000000000" pitchFamily="2" charset="0"/>
            </a:endParaRPr>
          </a:p>
        </p:txBody>
      </p:sp>
      <p:pic>
        <p:nvPicPr>
          <p:cNvPr id="24" name="Picture 23" descr="A picture containing building&#10;&#10;Description automatically generated">
            <a:extLst>
              <a:ext uri="{FF2B5EF4-FFF2-40B4-BE49-F238E27FC236}">
                <a16:creationId xmlns:a16="http://schemas.microsoft.com/office/drawing/2014/main" id="{288116F2-6A3F-4A63-AB66-E61B4396A575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b="19123"/>
          <a:stretch/>
        </p:blipFill>
        <p:spPr>
          <a:xfrm>
            <a:off x="0" y="-18585"/>
            <a:ext cx="914400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58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0 -0.9867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9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8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4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3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61111E-6 4.69136E-6 L 1.10243 4.69136E-6 " pathEditMode="relative" rAng="0" ptsTypes="AA">
                                      <p:cBhvr>
                                        <p:cTn id="32" dur="6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1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9" name="Google Shape;2989;p27"/>
          <p:cNvSpPr txBox="1">
            <a:spLocks noGrp="1"/>
          </p:cNvSpPr>
          <p:nvPr>
            <p:ph type="ctrTitle"/>
          </p:nvPr>
        </p:nvSpPr>
        <p:spPr>
          <a:xfrm>
            <a:off x="1495314" y="2520016"/>
            <a:ext cx="5964600" cy="9273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4800" dirty="0"/>
              <a:t>ICT COMMS</a:t>
            </a:r>
            <a:endParaRPr sz="4800" dirty="0"/>
          </a:p>
        </p:txBody>
      </p:sp>
      <p:grpSp>
        <p:nvGrpSpPr>
          <p:cNvPr id="2991" name="Google Shape;2991;p27"/>
          <p:cNvGrpSpPr/>
          <p:nvPr/>
        </p:nvGrpSpPr>
        <p:grpSpPr>
          <a:xfrm>
            <a:off x="2842602" y="473782"/>
            <a:ext cx="924613" cy="792521"/>
            <a:chOff x="753950" y="238125"/>
            <a:chExt cx="6111125" cy="5238075"/>
          </a:xfrm>
        </p:grpSpPr>
        <p:sp>
          <p:nvSpPr>
            <p:cNvPr id="2992" name="Google Shape;2992;p27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27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27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27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27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27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27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27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27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27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27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27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27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27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27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27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27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27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27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27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27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27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27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2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2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2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2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2989;p27">
            <a:extLst>
              <a:ext uri="{FF2B5EF4-FFF2-40B4-BE49-F238E27FC236}">
                <a16:creationId xmlns:a16="http://schemas.microsoft.com/office/drawing/2014/main" id="{7CB8EF52-2B84-426F-AECC-7CCA30530667}"/>
              </a:ext>
            </a:extLst>
          </p:cNvPr>
          <p:cNvSpPr txBox="1">
            <a:spLocks/>
          </p:cNvSpPr>
          <p:nvPr/>
        </p:nvSpPr>
        <p:spPr>
          <a:xfrm>
            <a:off x="1495314" y="1946484"/>
            <a:ext cx="5964600" cy="92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Orbitron Regular"/>
              <a:buNone/>
              <a:defRPr sz="52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Orbitron Regular"/>
              <a:buNone/>
              <a:defRPr sz="52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Orbitron Regular"/>
              <a:buNone/>
              <a:defRPr sz="52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Orbitron Regular"/>
              <a:buNone/>
              <a:defRPr sz="52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Orbitron Regular"/>
              <a:buNone/>
              <a:defRPr sz="52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Orbitron Regular"/>
              <a:buNone/>
              <a:defRPr sz="52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Orbitron Regular"/>
              <a:buNone/>
              <a:defRPr sz="52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Orbitron Regular"/>
              <a:buNone/>
              <a:defRPr sz="52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Orbitron Regular"/>
              <a:buNone/>
              <a:defRPr sz="52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9pPr>
          </a:lstStyle>
          <a:p>
            <a:r>
              <a:rPr lang="en-ZA" sz="5000" dirty="0"/>
              <a:t>SEP 2020</a:t>
            </a:r>
          </a:p>
        </p:txBody>
      </p:sp>
      <p:pic>
        <p:nvPicPr>
          <p:cNvPr id="93" name="Picture 92" descr="Logo&#10;&#10;Description automatically generated">
            <a:extLst>
              <a:ext uri="{FF2B5EF4-FFF2-40B4-BE49-F238E27FC236}">
                <a16:creationId xmlns:a16="http://schemas.microsoft.com/office/drawing/2014/main" id="{23F7ED60-8991-4B1E-A4F5-FE275E44D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" b="96938" l="7093" r="93721">
                        <a14:foregroundMark x1="48256" y1="15548" x2="37326" y2="85395"/>
                        <a14:foregroundMark x1="28605" y1="16019" x2="43023" y2="81037"/>
                        <a14:foregroundMark x1="23372" y1="52886" x2="39651" y2="20377"/>
                        <a14:foregroundMark x1="49302" y1="18375" x2="35349" y2="65960"/>
                        <a14:foregroundMark x1="49302" y1="14488" x2="20930" y2="53357"/>
                        <a14:foregroundMark x1="48256" y1="15548" x2="15233" y2="42638"/>
                        <a14:foregroundMark x1="46860" y1="15548" x2="46860" y2="15548"/>
                        <a14:foregroundMark x1="46860" y1="13074" x2="61744" y2="52415"/>
                        <a14:foregroundMark x1="33488" y1="87868" x2="15698" y2="35453"/>
                        <a14:foregroundMark x1="31977" y1="83981" x2="10942" y2="46895"/>
                        <a14:foregroundMark x1="18605" y1="46525" x2="40581" y2="22261"/>
                        <a14:foregroundMark x1="52674" y1="14959" x2="16628" y2="58186"/>
                        <a14:foregroundMark x1="51163" y1="19906" x2="42093" y2="57715"/>
                        <a14:foregroundMark x1="47326" y1="21319" x2="39186" y2="51943"/>
                        <a14:foregroundMark x1="40116" y1="29564" x2="40116" y2="29564"/>
                        <a14:foregroundMark x1="47326" y1="14488" x2="47326" y2="14488"/>
                        <a14:foregroundMark x1="51628" y1="12603" x2="22442" y2="17903"/>
                        <a14:foregroundMark x1="48837" y1="16019" x2="14378" y2="41798"/>
                        <a14:foregroundMark x1="38721" y1="25677" x2="23372" y2="51943"/>
                        <a14:foregroundMark x1="19535" y1="34393" x2="36279" y2="18375"/>
                        <a14:foregroundMark x1="33953" y1="19906" x2="13819" y2="38962"/>
                        <a14:foregroundMark x1="29651" y1="20377" x2="23837" y2="59717"/>
                        <a14:foregroundMark x1="28140" y1="19906" x2="18605" y2="51472"/>
                        <a14:foregroundMark x1="18226" y1="69633" x2="63605" y2="83510"/>
                        <a14:foregroundMark x1="14302" y1="68433" x2="17499" y2="69411"/>
                        <a14:foregroundMark x1="74651" y1="78563" x2="12791" y2="60660"/>
                        <a14:foregroundMark x1="18977" y1="67780" x2="75116" y2="74676"/>
                        <a14:foregroundMark x1="12791" y1="67020" x2="18878" y2="67768"/>
                        <a14:foregroundMark x1="49302" y1="14488" x2="61279" y2="40754"/>
                        <a14:foregroundMark x1="48837" y1="13074" x2="61279" y2="17903"/>
                        <a14:foregroundMark x1="14302" y1="38280" x2="21591" y2="17418"/>
                        <a14:foregroundMark x1="17607" y1="24381" x2="46074" y2="4750"/>
                        <a14:foregroundMark x1="32442" y1="10601" x2="82605" y2="28439"/>
                        <a14:foregroundMark x1="63605" y1="12132" x2="82326" y2="69376"/>
                        <a14:foregroundMark x1="75116" y1="17903" x2="71744" y2="84923"/>
                        <a14:foregroundMark x1="83256" y1="36867" x2="82791" y2="53357"/>
                        <a14:foregroundMark x1="82326" y1="41696" x2="82326" y2="41696"/>
                        <a14:foregroundMark x1="82326" y1="41696" x2="82326" y2="41696"/>
                        <a14:foregroundMark x1="82326" y1="41696" x2="82326" y2="41696"/>
                        <a14:foregroundMark x1="79884" y1="27680" x2="79884" y2="27680"/>
                        <a14:foregroundMark x1="40581" y1="12132" x2="58837" y2="18375"/>
                        <a14:foregroundMark x1="55000" y1="10130" x2="45930" y2="11072"/>
                        <a14:foregroundMark x1="60233" y1="11661" x2="83796" y2="63119"/>
                        <a14:foregroundMark x1="22524" y1="15788" x2="87093" y2="58186"/>
                        <a14:foregroundMark x1="85698" y1="471" x2="85732" y2="877"/>
                        <a14:foregroundMark x1="83365" y1="96097" x2="83312" y2="96566"/>
                        <a14:foregroundMark x1="86901" y1="64952" x2="86801" y2="65835"/>
                        <a14:foregroundMark x1="87941" y1="55803" x2="87291" y2="61521"/>
                        <a14:foregroundMark x1="71113" y1="90140" x2="71056" y2="90551"/>
                        <a14:foregroundMark x1="80465" y1="22733" x2="71122" y2="90076"/>
                        <a14:foregroundMark x1="11297" y1="46824" x2="14508" y2="72973"/>
                        <a14:backgroundMark x1="90465" y1="9187" x2="91977" y2="40754"/>
                        <a14:backgroundMark x1="97674" y1="13074" x2="97674" y2="13074"/>
                        <a14:backgroundMark x1="89070" y1="14016" x2="96279" y2="44170"/>
                        <a14:backgroundMark x1="90465" y1="13545" x2="79419" y2="942"/>
                        <a14:backgroundMark x1="82326" y1="6243" x2="92907" y2="25206"/>
                        <a14:backgroundMark x1="89070" y1="3887" x2="97209" y2="13074"/>
                        <a14:backgroundMark x1="79884" y1="2356" x2="95233" y2="4358"/>
                        <a14:backgroundMark x1="85233" y1="12132" x2="91977" y2="25677"/>
                        <a14:backgroundMark x1="95116" y1="80683" x2="84884" y2="98822"/>
                        <a14:backgroundMark x1="92558" y1="76796" x2="78488" y2="98822"/>
                        <a14:backgroundMark x1="91279" y1="79388" x2="87442" y2="78092"/>
                        <a14:backgroundMark x1="88721" y1="76796" x2="88721" y2="76796"/>
                        <a14:backgroundMark x1="87442" y1="71614" x2="87442" y2="71614"/>
                        <a14:backgroundMark x1="91279" y1="75501" x2="84884" y2="62544"/>
                        <a14:backgroundMark x1="88721" y1="61249" x2="93837" y2="88457"/>
                        <a14:backgroundMark x1="79419" y1="78563" x2="88140" y2="72792"/>
                        <a14:backgroundMark x1="83721" y1="63133" x2="87093" y2="81037"/>
                        <a14:backgroundMark x1="82791" y1="23322" x2="94302" y2="46054"/>
                        <a14:backgroundMark x1="85233" y1="20848" x2="94302" y2="59246"/>
                        <a14:backgroundMark x1="90930" y1="29093" x2="90000" y2="77150"/>
                        <a14:backgroundMark x1="22442" y1="91755" x2="8953" y2="77621"/>
                        <a14:backgroundMark x1="15233" y1="12603" x2="3721" y2="29093"/>
                        <a14:backgroundMark x1="22907" y1="10130" x2="12326" y2="28622"/>
                        <a14:backgroundMark x1="5698" y1="10601" x2="12791" y2="46525"/>
                        <a14:backgroundMark x1="8488" y1="74205" x2="17093" y2="91284"/>
                        <a14:backgroundMark x1="14767" y1="78563" x2="14767" y2="78563"/>
                        <a14:backgroundMark x1="72326" y1="96113" x2="68953" y2="93640"/>
                        <a14:backgroundMark x1="83256" y1="93640" x2="72326" y2="92226"/>
                        <a14:backgroundMark x1="86163" y1="81979" x2="79884" y2="88810"/>
                        <a14:backgroundMark x1="88140" y1="94700" x2="68488" y2="92226"/>
                        <a14:backgroundMark x1="8023" y1="81508" x2="16163" y2="79152"/>
                        <a14:backgroundMark x1="8023" y1="79152" x2="18140" y2="75265"/>
                        <a14:backgroundMark x1="7558" y1="82450" x2="18140" y2="69847"/>
                        <a14:backgroundMark x1="7558" y1="83039" x2="18140" y2="85395"/>
                        <a14:backgroundMark x1="14767" y1="81508" x2="18140" y2="83039"/>
                        <a14:backgroundMark x1="82791" y1="7185" x2="91395" y2="8245"/>
                        <a14:backgroundMark x1="53605" y1="3416" x2="42093" y2="2356"/>
                        <a14:backgroundMark x1="27209" y1="5300" x2="20930" y2="10601"/>
                        <a14:backgroundMark x1="18140" y1="9658" x2="14767" y2="140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84088" y="1597925"/>
            <a:ext cx="397417" cy="39233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4" name="Picture 93" descr="Logo&#10;&#10;Description automatically generated">
            <a:extLst>
              <a:ext uri="{FF2B5EF4-FFF2-40B4-BE49-F238E27FC236}">
                <a16:creationId xmlns:a16="http://schemas.microsoft.com/office/drawing/2014/main" id="{104BBA59-CC65-4BBF-B8B4-08CF528ED4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" b="96938" l="7093" r="93721">
                        <a14:foregroundMark x1="48256" y1="15548" x2="37326" y2="85395"/>
                        <a14:foregroundMark x1="28605" y1="16019" x2="43023" y2="81037"/>
                        <a14:foregroundMark x1="23372" y1="52886" x2="39651" y2="20377"/>
                        <a14:foregroundMark x1="49302" y1="18375" x2="35349" y2="65960"/>
                        <a14:foregroundMark x1="49302" y1="14488" x2="20930" y2="53357"/>
                        <a14:foregroundMark x1="48256" y1="15548" x2="15233" y2="42638"/>
                        <a14:foregroundMark x1="46860" y1="15548" x2="46860" y2="15548"/>
                        <a14:foregroundMark x1="46860" y1="13074" x2="61744" y2="52415"/>
                        <a14:foregroundMark x1="33488" y1="87868" x2="15698" y2="35453"/>
                        <a14:foregroundMark x1="31977" y1="83981" x2="10942" y2="46895"/>
                        <a14:foregroundMark x1="18605" y1="46525" x2="40581" y2="22261"/>
                        <a14:foregroundMark x1="52674" y1="14959" x2="16628" y2="58186"/>
                        <a14:foregroundMark x1="51163" y1="19906" x2="42093" y2="57715"/>
                        <a14:foregroundMark x1="47326" y1="21319" x2="39186" y2="51943"/>
                        <a14:foregroundMark x1="40116" y1="29564" x2="40116" y2="29564"/>
                        <a14:foregroundMark x1="47326" y1="14488" x2="47326" y2="14488"/>
                        <a14:foregroundMark x1="51628" y1="12603" x2="22442" y2="17903"/>
                        <a14:foregroundMark x1="48837" y1="16019" x2="14378" y2="41798"/>
                        <a14:foregroundMark x1="38721" y1="25677" x2="23372" y2="51943"/>
                        <a14:foregroundMark x1="19535" y1="34393" x2="36279" y2="18375"/>
                        <a14:foregroundMark x1="33953" y1="19906" x2="13819" y2="38962"/>
                        <a14:foregroundMark x1="29651" y1="20377" x2="23837" y2="59717"/>
                        <a14:foregroundMark x1="28140" y1="19906" x2="18605" y2="51472"/>
                        <a14:foregroundMark x1="18226" y1="69633" x2="63605" y2="83510"/>
                        <a14:foregroundMark x1="14302" y1="68433" x2="17499" y2="69411"/>
                        <a14:foregroundMark x1="74651" y1="78563" x2="12791" y2="60660"/>
                        <a14:foregroundMark x1="18977" y1="67780" x2="75116" y2="74676"/>
                        <a14:foregroundMark x1="12791" y1="67020" x2="18878" y2="67768"/>
                        <a14:foregroundMark x1="49302" y1="14488" x2="61279" y2="40754"/>
                        <a14:foregroundMark x1="48837" y1="13074" x2="61279" y2="17903"/>
                        <a14:foregroundMark x1="14302" y1="38280" x2="21591" y2="17418"/>
                        <a14:foregroundMark x1="17607" y1="24381" x2="46074" y2="4750"/>
                        <a14:foregroundMark x1="32442" y1="10601" x2="82605" y2="28439"/>
                        <a14:foregroundMark x1="63605" y1="12132" x2="82326" y2="69376"/>
                        <a14:foregroundMark x1="75116" y1="17903" x2="71744" y2="84923"/>
                        <a14:foregroundMark x1="83256" y1="36867" x2="82791" y2="53357"/>
                        <a14:foregroundMark x1="82326" y1="41696" x2="82326" y2="41696"/>
                        <a14:foregroundMark x1="82326" y1="41696" x2="82326" y2="41696"/>
                        <a14:foregroundMark x1="82326" y1="41696" x2="82326" y2="41696"/>
                        <a14:foregroundMark x1="79884" y1="27680" x2="79884" y2="27680"/>
                        <a14:foregroundMark x1="40581" y1="12132" x2="58837" y2="18375"/>
                        <a14:foregroundMark x1="55000" y1="10130" x2="45930" y2="11072"/>
                        <a14:foregroundMark x1="60233" y1="11661" x2="83796" y2="63119"/>
                        <a14:foregroundMark x1="22524" y1="15788" x2="87093" y2="58186"/>
                        <a14:foregroundMark x1="85698" y1="471" x2="85732" y2="877"/>
                        <a14:foregroundMark x1="83365" y1="96097" x2="83312" y2="96566"/>
                        <a14:foregroundMark x1="86901" y1="64952" x2="86801" y2="65835"/>
                        <a14:foregroundMark x1="87941" y1="55803" x2="87291" y2="61521"/>
                        <a14:foregroundMark x1="71113" y1="90140" x2="71056" y2="90551"/>
                        <a14:foregroundMark x1="80465" y1="22733" x2="71122" y2="90076"/>
                        <a14:foregroundMark x1="11297" y1="46824" x2="14508" y2="72973"/>
                        <a14:backgroundMark x1="90465" y1="9187" x2="91977" y2="40754"/>
                        <a14:backgroundMark x1="97674" y1="13074" x2="97674" y2="13074"/>
                        <a14:backgroundMark x1="89070" y1="14016" x2="96279" y2="44170"/>
                        <a14:backgroundMark x1="90465" y1="13545" x2="79419" y2="942"/>
                        <a14:backgroundMark x1="82326" y1="6243" x2="92907" y2="25206"/>
                        <a14:backgroundMark x1="89070" y1="3887" x2="97209" y2="13074"/>
                        <a14:backgroundMark x1="79884" y1="2356" x2="95233" y2="4358"/>
                        <a14:backgroundMark x1="85233" y1="12132" x2="91977" y2="25677"/>
                        <a14:backgroundMark x1="95116" y1="80683" x2="84884" y2="98822"/>
                        <a14:backgroundMark x1="92558" y1="76796" x2="78488" y2="98822"/>
                        <a14:backgroundMark x1="91279" y1="79388" x2="87442" y2="78092"/>
                        <a14:backgroundMark x1="88721" y1="76796" x2="88721" y2="76796"/>
                        <a14:backgroundMark x1="87442" y1="71614" x2="87442" y2="71614"/>
                        <a14:backgroundMark x1="91279" y1="75501" x2="84884" y2="62544"/>
                        <a14:backgroundMark x1="88721" y1="61249" x2="93837" y2="88457"/>
                        <a14:backgroundMark x1="79419" y1="78563" x2="88140" y2="72792"/>
                        <a14:backgroundMark x1="83721" y1="63133" x2="87093" y2="81037"/>
                        <a14:backgroundMark x1="82791" y1="23322" x2="94302" y2="46054"/>
                        <a14:backgroundMark x1="85233" y1="20848" x2="94302" y2="59246"/>
                        <a14:backgroundMark x1="90930" y1="29093" x2="90000" y2="77150"/>
                        <a14:backgroundMark x1="22442" y1="91755" x2="8953" y2="77621"/>
                        <a14:backgroundMark x1="15233" y1="12603" x2="3721" y2="29093"/>
                        <a14:backgroundMark x1="22907" y1="10130" x2="12326" y2="28622"/>
                        <a14:backgroundMark x1="5698" y1="10601" x2="12791" y2="46525"/>
                        <a14:backgroundMark x1="8488" y1="74205" x2="17093" y2="91284"/>
                        <a14:backgroundMark x1="14767" y1="78563" x2="14767" y2="78563"/>
                        <a14:backgroundMark x1="72326" y1="96113" x2="68953" y2="93640"/>
                        <a14:backgroundMark x1="83256" y1="93640" x2="72326" y2="92226"/>
                        <a14:backgroundMark x1="86163" y1="81979" x2="79884" y2="88810"/>
                        <a14:backgroundMark x1="88140" y1="94700" x2="68488" y2="92226"/>
                        <a14:backgroundMark x1="8023" y1="81508" x2="16163" y2="79152"/>
                        <a14:backgroundMark x1="8023" y1="79152" x2="18140" y2="75265"/>
                        <a14:backgroundMark x1="7558" y1="82450" x2="18140" y2="69847"/>
                        <a14:backgroundMark x1="7558" y1="83039" x2="18140" y2="85395"/>
                        <a14:backgroundMark x1="14767" y1="81508" x2="18140" y2="83039"/>
                        <a14:backgroundMark x1="82791" y1="7185" x2="91395" y2="8245"/>
                        <a14:backgroundMark x1="53605" y1="3416" x2="42093" y2="2356"/>
                        <a14:backgroundMark x1="27209" y1="5300" x2="20930" y2="10601"/>
                        <a14:backgroundMark x1="18140" y1="9658" x2="14767" y2="140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38175" y="1597925"/>
            <a:ext cx="397417" cy="39233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5" name="Picture 94" descr="Logo&#10;&#10;Description automatically generated">
            <a:extLst>
              <a:ext uri="{FF2B5EF4-FFF2-40B4-BE49-F238E27FC236}">
                <a16:creationId xmlns:a16="http://schemas.microsoft.com/office/drawing/2014/main" id="{7D020344-4741-4CB6-9A98-884EEECFA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" b="96938" l="7093" r="93721">
                        <a14:foregroundMark x1="48256" y1="15548" x2="37326" y2="85395"/>
                        <a14:foregroundMark x1="28605" y1="16019" x2="43023" y2="81037"/>
                        <a14:foregroundMark x1="23372" y1="52886" x2="39651" y2="20377"/>
                        <a14:foregroundMark x1="49302" y1="18375" x2="35349" y2="65960"/>
                        <a14:foregroundMark x1="49302" y1="14488" x2="20930" y2="53357"/>
                        <a14:foregroundMark x1="48256" y1="15548" x2="15233" y2="42638"/>
                        <a14:foregroundMark x1="46860" y1="15548" x2="46860" y2="15548"/>
                        <a14:foregroundMark x1="46860" y1="13074" x2="61744" y2="52415"/>
                        <a14:foregroundMark x1="33488" y1="87868" x2="15698" y2="35453"/>
                        <a14:foregroundMark x1="31977" y1="83981" x2="10942" y2="46895"/>
                        <a14:foregroundMark x1="18605" y1="46525" x2="40581" y2="22261"/>
                        <a14:foregroundMark x1="52674" y1="14959" x2="16628" y2="58186"/>
                        <a14:foregroundMark x1="51163" y1="19906" x2="42093" y2="57715"/>
                        <a14:foregroundMark x1="47326" y1="21319" x2="39186" y2="51943"/>
                        <a14:foregroundMark x1="40116" y1="29564" x2="40116" y2="29564"/>
                        <a14:foregroundMark x1="47326" y1="14488" x2="47326" y2="14488"/>
                        <a14:foregroundMark x1="51628" y1="12603" x2="22442" y2="17903"/>
                        <a14:foregroundMark x1="48837" y1="16019" x2="14378" y2="41798"/>
                        <a14:foregroundMark x1="38721" y1="25677" x2="23372" y2="51943"/>
                        <a14:foregroundMark x1="19535" y1="34393" x2="36279" y2="18375"/>
                        <a14:foregroundMark x1="33953" y1="19906" x2="13819" y2="38962"/>
                        <a14:foregroundMark x1="29651" y1="20377" x2="23837" y2="59717"/>
                        <a14:foregroundMark x1="28140" y1="19906" x2="18605" y2="51472"/>
                        <a14:foregroundMark x1="18226" y1="69633" x2="63605" y2="83510"/>
                        <a14:foregroundMark x1="14302" y1="68433" x2="17499" y2="69411"/>
                        <a14:foregroundMark x1="74651" y1="78563" x2="12791" y2="60660"/>
                        <a14:foregroundMark x1="18977" y1="67780" x2="75116" y2="74676"/>
                        <a14:foregroundMark x1="12791" y1="67020" x2="18878" y2="67768"/>
                        <a14:foregroundMark x1="49302" y1="14488" x2="61279" y2="40754"/>
                        <a14:foregroundMark x1="48837" y1="13074" x2="61279" y2="17903"/>
                        <a14:foregroundMark x1="14302" y1="38280" x2="21591" y2="17418"/>
                        <a14:foregroundMark x1="17607" y1="24381" x2="46074" y2="4750"/>
                        <a14:foregroundMark x1="32442" y1="10601" x2="82605" y2="28439"/>
                        <a14:foregroundMark x1="63605" y1="12132" x2="82326" y2="69376"/>
                        <a14:foregroundMark x1="75116" y1="17903" x2="71744" y2="84923"/>
                        <a14:foregroundMark x1="83256" y1="36867" x2="82791" y2="53357"/>
                        <a14:foregroundMark x1="82326" y1="41696" x2="82326" y2="41696"/>
                        <a14:foregroundMark x1="82326" y1="41696" x2="82326" y2="41696"/>
                        <a14:foregroundMark x1="82326" y1="41696" x2="82326" y2="41696"/>
                        <a14:foregroundMark x1="79884" y1="27680" x2="79884" y2="27680"/>
                        <a14:foregroundMark x1="40581" y1="12132" x2="58837" y2="18375"/>
                        <a14:foregroundMark x1="55000" y1="10130" x2="45930" y2="11072"/>
                        <a14:foregroundMark x1="60233" y1="11661" x2="83796" y2="63119"/>
                        <a14:foregroundMark x1="22524" y1="15788" x2="87093" y2="58186"/>
                        <a14:foregroundMark x1="85698" y1="471" x2="85732" y2="877"/>
                        <a14:foregroundMark x1="83365" y1="96097" x2="83312" y2="96566"/>
                        <a14:foregroundMark x1="86901" y1="64952" x2="86801" y2="65835"/>
                        <a14:foregroundMark x1="87941" y1="55803" x2="87291" y2="61521"/>
                        <a14:foregroundMark x1="71113" y1="90140" x2="71056" y2="90551"/>
                        <a14:foregroundMark x1="80465" y1="22733" x2="71122" y2="90076"/>
                        <a14:foregroundMark x1="11297" y1="46824" x2="14508" y2="72973"/>
                        <a14:backgroundMark x1="90465" y1="9187" x2="91977" y2="40754"/>
                        <a14:backgroundMark x1="97674" y1="13074" x2="97674" y2="13074"/>
                        <a14:backgroundMark x1="89070" y1="14016" x2="96279" y2="44170"/>
                        <a14:backgroundMark x1="90465" y1="13545" x2="79419" y2="942"/>
                        <a14:backgroundMark x1="82326" y1="6243" x2="92907" y2="25206"/>
                        <a14:backgroundMark x1="89070" y1="3887" x2="97209" y2="13074"/>
                        <a14:backgroundMark x1="79884" y1="2356" x2="95233" y2="4358"/>
                        <a14:backgroundMark x1="85233" y1="12132" x2="91977" y2="25677"/>
                        <a14:backgroundMark x1="95116" y1="80683" x2="84884" y2="98822"/>
                        <a14:backgroundMark x1="92558" y1="76796" x2="78488" y2="98822"/>
                        <a14:backgroundMark x1="91279" y1="79388" x2="87442" y2="78092"/>
                        <a14:backgroundMark x1="88721" y1="76796" x2="88721" y2="76796"/>
                        <a14:backgroundMark x1="87442" y1="71614" x2="87442" y2="71614"/>
                        <a14:backgroundMark x1="91279" y1="75501" x2="84884" y2="62544"/>
                        <a14:backgroundMark x1="88721" y1="61249" x2="93837" y2="88457"/>
                        <a14:backgroundMark x1="79419" y1="78563" x2="88140" y2="72792"/>
                        <a14:backgroundMark x1="83721" y1="63133" x2="87093" y2="81037"/>
                        <a14:backgroundMark x1="82791" y1="23322" x2="94302" y2="46054"/>
                        <a14:backgroundMark x1="85233" y1="20848" x2="94302" y2="59246"/>
                        <a14:backgroundMark x1="90930" y1="29093" x2="90000" y2="77150"/>
                        <a14:backgroundMark x1="22442" y1="91755" x2="8953" y2="77621"/>
                        <a14:backgroundMark x1="15233" y1="12603" x2="3721" y2="29093"/>
                        <a14:backgroundMark x1="22907" y1="10130" x2="12326" y2="28622"/>
                        <a14:backgroundMark x1="5698" y1="10601" x2="12791" y2="46525"/>
                        <a14:backgroundMark x1="8488" y1="74205" x2="17093" y2="91284"/>
                        <a14:backgroundMark x1="14767" y1="78563" x2="14767" y2="78563"/>
                        <a14:backgroundMark x1="72326" y1="96113" x2="68953" y2="93640"/>
                        <a14:backgroundMark x1="83256" y1="93640" x2="72326" y2="92226"/>
                        <a14:backgroundMark x1="86163" y1="81979" x2="79884" y2="88810"/>
                        <a14:backgroundMark x1="88140" y1="94700" x2="68488" y2="92226"/>
                        <a14:backgroundMark x1="8023" y1="81508" x2="16163" y2="79152"/>
                        <a14:backgroundMark x1="8023" y1="79152" x2="18140" y2="75265"/>
                        <a14:backgroundMark x1="7558" y1="82450" x2="18140" y2="69847"/>
                        <a14:backgroundMark x1="7558" y1="83039" x2="18140" y2="85395"/>
                        <a14:backgroundMark x1="14767" y1="81508" x2="18140" y2="83039"/>
                        <a14:backgroundMark x1="82791" y1="7185" x2="91395" y2="8245"/>
                        <a14:backgroundMark x1="53605" y1="3416" x2="42093" y2="2356"/>
                        <a14:backgroundMark x1="27209" y1="5300" x2="20930" y2="10601"/>
                        <a14:backgroundMark x1="18140" y1="9658" x2="14767" y2="140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92262" y="1597925"/>
            <a:ext cx="397417" cy="39233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6" name="Picture 95" descr="Logo&#10;&#10;Description automatically generated">
            <a:extLst>
              <a:ext uri="{FF2B5EF4-FFF2-40B4-BE49-F238E27FC236}">
                <a16:creationId xmlns:a16="http://schemas.microsoft.com/office/drawing/2014/main" id="{58F1CEFB-C677-4AF2-8CC1-3EF158FF53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" b="96938" l="7093" r="93721">
                        <a14:foregroundMark x1="48256" y1="15548" x2="37326" y2="85395"/>
                        <a14:foregroundMark x1="28605" y1="16019" x2="43023" y2="81037"/>
                        <a14:foregroundMark x1="23372" y1="52886" x2="39651" y2="20377"/>
                        <a14:foregroundMark x1="49302" y1="18375" x2="35349" y2="65960"/>
                        <a14:foregroundMark x1="49302" y1="14488" x2="20930" y2="53357"/>
                        <a14:foregroundMark x1="48256" y1="15548" x2="15233" y2="42638"/>
                        <a14:foregroundMark x1="46860" y1="15548" x2="46860" y2="15548"/>
                        <a14:foregroundMark x1="46860" y1="13074" x2="61744" y2="52415"/>
                        <a14:foregroundMark x1="33488" y1="87868" x2="15698" y2="35453"/>
                        <a14:foregroundMark x1="31977" y1="83981" x2="10942" y2="46895"/>
                        <a14:foregroundMark x1="18605" y1="46525" x2="40581" y2="22261"/>
                        <a14:foregroundMark x1="52674" y1="14959" x2="16628" y2="58186"/>
                        <a14:foregroundMark x1="51163" y1="19906" x2="42093" y2="57715"/>
                        <a14:foregroundMark x1="47326" y1="21319" x2="39186" y2="51943"/>
                        <a14:foregroundMark x1="40116" y1="29564" x2="40116" y2="29564"/>
                        <a14:foregroundMark x1="47326" y1="14488" x2="47326" y2="14488"/>
                        <a14:foregroundMark x1="51628" y1="12603" x2="22442" y2="17903"/>
                        <a14:foregroundMark x1="48837" y1="16019" x2="14378" y2="41798"/>
                        <a14:foregroundMark x1="38721" y1="25677" x2="23372" y2="51943"/>
                        <a14:foregroundMark x1="19535" y1="34393" x2="36279" y2="18375"/>
                        <a14:foregroundMark x1="33953" y1="19906" x2="13819" y2="38962"/>
                        <a14:foregroundMark x1="29651" y1="20377" x2="23837" y2="59717"/>
                        <a14:foregroundMark x1="28140" y1="19906" x2="18605" y2="51472"/>
                        <a14:foregroundMark x1="18226" y1="69633" x2="63605" y2="83510"/>
                        <a14:foregroundMark x1="14302" y1="68433" x2="17499" y2="69411"/>
                        <a14:foregroundMark x1="74651" y1="78563" x2="12791" y2="60660"/>
                        <a14:foregroundMark x1="18977" y1="67780" x2="75116" y2="74676"/>
                        <a14:foregroundMark x1="12791" y1="67020" x2="18878" y2="67768"/>
                        <a14:foregroundMark x1="49302" y1="14488" x2="61279" y2="40754"/>
                        <a14:foregroundMark x1="48837" y1="13074" x2="61279" y2="17903"/>
                        <a14:foregroundMark x1="14302" y1="38280" x2="21591" y2="17418"/>
                        <a14:foregroundMark x1="17607" y1="24381" x2="46074" y2="4750"/>
                        <a14:foregroundMark x1="32442" y1="10601" x2="82605" y2="28439"/>
                        <a14:foregroundMark x1="63605" y1="12132" x2="82326" y2="69376"/>
                        <a14:foregroundMark x1="75116" y1="17903" x2="71744" y2="84923"/>
                        <a14:foregroundMark x1="83256" y1="36867" x2="82791" y2="53357"/>
                        <a14:foregroundMark x1="82326" y1="41696" x2="82326" y2="41696"/>
                        <a14:foregroundMark x1="82326" y1="41696" x2="82326" y2="41696"/>
                        <a14:foregroundMark x1="82326" y1="41696" x2="82326" y2="41696"/>
                        <a14:foregroundMark x1="79884" y1="27680" x2="79884" y2="27680"/>
                        <a14:foregroundMark x1="40581" y1="12132" x2="58837" y2="18375"/>
                        <a14:foregroundMark x1="55000" y1="10130" x2="45930" y2="11072"/>
                        <a14:foregroundMark x1="60233" y1="11661" x2="83796" y2="63119"/>
                        <a14:foregroundMark x1="22524" y1="15788" x2="87093" y2="58186"/>
                        <a14:foregroundMark x1="85698" y1="471" x2="85732" y2="877"/>
                        <a14:foregroundMark x1="83365" y1="96097" x2="83312" y2="96566"/>
                        <a14:foregroundMark x1="86901" y1="64952" x2="86801" y2="65835"/>
                        <a14:foregroundMark x1="87941" y1="55803" x2="87291" y2="61521"/>
                        <a14:foregroundMark x1="71113" y1="90140" x2="71056" y2="90551"/>
                        <a14:foregroundMark x1="80465" y1="22733" x2="71122" y2="90076"/>
                        <a14:foregroundMark x1="11297" y1="46824" x2="14508" y2="72973"/>
                        <a14:backgroundMark x1="90465" y1="9187" x2="91977" y2="40754"/>
                        <a14:backgroundMark x1="97674" y1="13074" x2="97674" y2="13074"/>
                        <a14:backgroundMark x1="89070" y1="14016" x2="96279" y2="44170"/>
                        <a14:backgroundMark x1="90465" y1="13545" x2="79419" y2="942"/>
                        <a14:backgroundMark x1="82326" y1="6243" x2="92907" y2="25206"/>
                        <a14:backgroundMark x1="89070" y1="3887" x2="97209" y2="13074"/>
                        <a14:backgroundMark x1="79884" y1="2356" x2="95233" y2="4358"/>
                        <a14:backgroundMark x1="85233" y1="12132" x2="91977" y2="25677"/>
                        <a14:backgroundMark x1="95116" y1="80683" x2="84884" y2="98822"/>
                        <a14:backgroundMark x1="92558" y1="76796" x2="78488" y2="98822"/>
                        <a14:backgroundMark x1="91279" y1="79388" x2="87442" y2="78092"/>
                        <a14:backgroundMark x1="88721" y1="76796" x2="88721" y2="76796"/>
                        <a14:backgroundMark x1="87442" y1="71614" x2="87442" y2="71614"/>
                        <a14:backgroundMark x1="91279" y1="75501" x2="84884" y2="62544"/>
                        <a14:backgroundMark x1="88721" y1="61249" x2="93837" y2="88457"/>
                        <a14:backgroundMark x1="79419" y1="78563" x2="88140" y2="72792"/>
                        <a14:backgroundMark x1="83721" y1="63133" x2="87093" y2="81037"/>
                        <a14:backgroundMark x1="82791" y1="23322" x2="94302" y2="46054"/>
                        <a14:backgroundMark x1="85233" y1="20848" x2="94302" y2="59246"/>
                        <a14:backgroundMark x1="90930" y1="29093" x2="90000" y2="77150"/>
                        <a14:backgroundMark x1="22442" y1="91755" x2="8953" y2="77621"/>
                        <a14:backgroundMark x1="15233" y1="12603" x2="3721" y2="29093"/>
                        <a14:backgroundMark x1="22907" y1="10130" x2="12326" y2="28622"/>
                        <a14:backgroundMark x1="5698" y1="10601" x2="12791" y2="46525"/>
                        <a14:backgroundMark x1="8488" y1="74205" x2="17093" y2="91284"/>
                        <a14:backgroundMark x1="14767" y1="78563" x2="14767" y2="78563"/>
                        <a14:backgroundMark x1="72326" y1="96113" x2="68953" y2="93640"/>
                        <a14:backgroundMark x1="83256" y1="93640" x2="72326" y2="92226"/>
                        <a14:backgroundMark x1="86163" y1="81979" x2="79884" y2="88810"/>
                        <a14:backgroundMark x1="88140" y1="94700" x2="68488" y2="92226"/>
                        <a14:backgroundMark x1="8023" y1="81508" x2="16163" y2="79152"/>
                        <a14:backgroundMark x1="8023" y1="79152" x2="18140" y2="75265"/>
                        <a14:backgroundMark x1="7558" y1="82450" x2="18140" y2="69847"/>
                        <a14:backgroundMark x1="7558" y1="83039" x2="18140" y2="85395"/>
                        <a14:backgroundMark x1="14767" y1="81508" x2="18140" y2="83039"/>
                        <a14:backgroundMark x1="82791" y1="7185" x2="91395" y2="8245"/>
                        <a14:backgroundMark x1="53605" y1="3416" x2="42093" y2="2356"/>
                        <a14:backgroundMark x1="27209" y1="5300" x2="20930" y2="10601"/>
                        <a14:backgroundMark x1="18140" y1="9658" x2="14767" y2="140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46349" y="1597925"/>
            <a:ext cx="397417" cy="39233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7" name="Picture 96" descr="Logo&#10;&#10;Description automatically generated">
            <a:extLst>
              <a:ext uri="{FF2B5EF4-FFF2-40B4-BE49-F238E27FC236}">
                <a16:creationId xmlns:a16="http://schemas.microsoft.com/office/drawing/2014/main" id="{CAC50783-C6DB-4A6E-8145-F604BA3A2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" b="96938" l="7093" r="93721">
                        <a14:foregroundMark x1="48256" y1="15548" x2="37326" y2="85395"/>
                        <a14:foregroundMark x1="28605" y1="16019" x2="43023" y2="81037"/>
                        <a14:foregroundMark x1="23372" y1="52886" x2="39651" y2="20377"/>
                        <a14:foregroundMark x1="49302" y1="18375" x2="35349" y2="65960"/>
                        <a14:foregroundMark x1="49302" y1="14488" x2="20930" y2="53357"/>
                        <a14:foregroundMark x1="48256" y1="15548" x2="15233" y2="42638"/>
                        <a14:foregroundMark x1="46860" y1="15548" x2="46860" y2="15548"/>
                        <a14:foregroundMark x1="46860" y1="13074" x2="61744" y2="52415"/>
                        <a14:foregroundMark x1="33488" y1="87868" x2="15698" y2="35453"/>
                        <a14:foregroundMark x1="31977" y1="83981" x2="10942" y2="46895"/>
                        <a14:foregroundMark x1="18605" y1="46525" x2="40581" y2="22261"/>
                        <a14:foregroundMark x1="52674" y1="14959" x2="16628" y2="58186"/>
                        <a14:foregroundMark x1="51163" y1="19906" x2="42093" y2="57715"/>
                        <a14:foregroundMark x1="47326" y1="21319" x2="39186" y2="51943"/>
                        <a14:foregroundMark x1="40116" y1="29564" x2="40116" y2="29564"/>
                        <a14:foregroundMark x1="47326" y1="14488" x2="47326" y2="14488"/>
                        <a14:foregroundMark x1="51628" y1="12603" x2="22442" y2="17903"/>
                        <a14:foregroundMark x1="48837" y1="16019" x2="14378" y2="41798"/>
                        <a14:foregroundMark x1="38721" y1="25677" x2="23372" y2="51943"/>
                        <a14:foregroundMark x1="19535" y1="34393" x2="36279" y2="18375"/>
                        <a14:foregroundMark x1="33953" y1="19906" x2="13819" y2="38962"/>
                        <a14:foregroundMark x1="29651" y1="20377" x2="23837" y2="59717"/>
                        <a14:foregroundMark x1="28140" y1="19906" x2="18605" y2="51472"/>
                        <a14:foregroundMark x1="18226" y1="69633" x2="63605" y2="83510"/>
                        <a14:foregroundMark x1="14302" y1="68433" x2="17499" y2="69411"/>
                        <a14:foregroundMark x1="74651" y1="78563" x2="12791" y2="60660"/>
                        <a14:foregroundMark x1="18977" y1="67780" x2="75116" y2="74676"/>
                        <a14:foregroundMark x1="12791" y1="67020" x2="18878" y2="67768"/>
                        <a14:foregroundMark x1="49302" y1="14488" x2="61279" y2="40754"/>
                        <a14:foregroundMark x1="48837" y1="13074" x2="61279" y2="17903"/>
                        <a14:foregroundMark x1="14302" y1="38280" x2="21591" y2="17418"/>
                        <a14:foregroundMark x1="17607" y1="24381" x2="46074" y2="4750"/>
                        <a14:foregroundMark x1="32442" y1="10601" x2="82605" y2="28439"/>
                        <a14:foregroundMark x1="63605" y1="12132" x2="82326" y2="69376"/>
                        <a14:foregroundMark x1="75116" y1="17903" x2="71744" y2="84923"/>
                        <a14:foregroundMark x1="83256" y1="36867" x2="82791" y2="53357"/>
                        <a14:foregroundMark x1="82326" y1="41696" x2="82326" y2="41696"/>
                        <a14:foregroundMark x1="82326" y1="41696" x2="82326" y2="41696"/>
                        <a14:foregroundMark x1="82326" y1="41696" x2="82326" y2="41696"/>
                        <a14:foregroundMark x1="79884" y1="27680" x2="79884" y2="27680"/>
                        <a14:foregroundMark x1="40581" y1="12132" x2="58837" y2="18375"/>
                        <a14:foregroundMark x1="55000" y1="10130" x2="45930" y2="11072"/>
                        <a14:foregroundMark x1="60233" y1="11661" x2="83796" y2="63119"/>
                        <a14:foregroundMark x1="22524" y1="15788" x2="87093" y2="58186"/>
                        <a14:foregroundMark x1="85698" y1="471" x2="85732" y2="877"/>
                        <a14:foregroundMark x1="83365" y1="96097" x2="83312" y2="96566"/>
                        <a14:foregroundMark x1="86901" y1="64952" x2="86801" y2="65835"/>
                        <a14:foregroundMark x1="87941" y1="55803" x2="87291" y2="61521"/>
                        <a14:foregroundMark x1="71113" y1="90140" x2="71056" y2="90551"/>
                        <a14:foregroundMark x1="80465" y1="22733" x2="71122" y2="90076"/>
                        <a14:foregroundMark x1="11297" y1="46824" x2="14508" y2="72973"/>
                        <a14:backgroundMark x1="90465" y1="9187" x2="91977" y2="40754"/>
                        <a14:backgroundMark x1="97674" y1="13074" x2="97674" y2="13074"/>
                        <a14:backgroundMark x1="89070" y1="14016" x2="96279" y2="44170"/>
                        <a14:backgroundMark x1="90465" y1="13545" x2="79419" y2="942"/>
                        <a14:backgroundMark x1="82326" y1="6243" x2="92907" y2="25206"/>
                        <a14:backgroundMark x1="89070" y1="3887" x2="97209" y2="13074"/>
                        <a14:backgroundMark x1="79884" y1="2356" x2="95233" y2="4358"/>
                        <a14:backgroundMark x1="85233" y1="12132" x2="91977" y2="25677"/>
                        <a14:backgroundMark x1="95116" y1="80683" x2="84884" y2="98822"/>
                        <a14:backgroundMark x1="92558" y1="76796" x2="78488" y2="98822"/>
                        <a14:backgroundMark x1="91279" y1="79388" x2="87442" y2="78092"/>
                        <a14:backgroundMark x1="88721" y1="76796" x2="88721" y2="76796"/>
                        <a14:backgroundMark x1="87442" y1="71614" x2="87442" y2="71614"/>
                        <a14:backgroundMark x1="91279" y1="75501" x2="84884" y2="62544"/>
                        <a14:backgroundMark x1="88721" y1="61249" x2="93837" y2="88457"/>
                        <a14:backgroundMark x1="79419" y1="78563" x2="88140" y2="72792"/>
                        <a14:backgroundMark x1="83721" y1="63133" x2="87093" y2="81037"/>
                        <a14:backgroundMark x1="82791" y1="23322" x2="94302" y2="46054"/>
                        <a14:backgroundMark x1="85233" y1="20848" x2="94302" y2="59246"/>
                        <a14:backgroundMark x1="90930" y1="29093" x2="90000" y2="77150"/>
                        <a14:backgroundMark x1="22442" y1="91755" x2="8953" y2="77621"/>
                        <a14:backgroundMark x1="15233" y1="12603" x2="3721" y2="29093"/>
                        <a14:backgroundMark x1="22907" y1="10130" x2="12326" y2="28622"/>
                        <a14:backgroundMark x1="5698" y1="10601" x2="12791" y2="46525"/>
                        <a14:backgroundMark x1="8488" y1="74205" x2="17093" y2="91284"/>
                        <a14:backgroundMark x1="14767" y1="78563" x2="14767" y2="78563"/>
                        <a14:backgroundMark x1="72326" y1="96113" x2="68953" y2="93640"/>
                        <a14:backgroundMark x1="83256" y1="93640" x2="72326" y2="92226"/>
                        <a14:backgroundMark x1="86163" y1="81979" x2="79884" y2="88810"/>
                        <a14:backgroundMark x1="88140" y1="94700" x2="68488" y2="92226"/>
                        <a14:backgroundMark x1="8023" y1="81508" x2="16163" y2="79152"/>
                        <a14:backgroundMark x1="8023" y1="79152" x2="18140" y2="75265"/>
                        <a14:backgroundMark x1="7558" y1="82450" x2="18140" y2="69847"/>
                        <a14:backgroundMark x1="7558" y1="83039" x2="18140" y2="85395"/>
                        <a14:backgroundMark x1="14767" y1="81508" x2="18140" y2="83039"/>
                        <a14:backgroundMark x1="82791" y1="7185" x2="91395" y2="8245"/>
                        <a14:backgroundMark x1="53605" y1="3416" x2="42093" y2="2356"/>
                        <a14:backgroundMark x1="27209" y1="5300" x2="20930" y2="10601"/>
                        <a14:backgroundMark x1="18140" y1="9658" x2="14767" y2="140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00436" y="1597925"/>
            <a:ext cx="397417" cy="39233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8" name="Picture 97" descr="Logo&#10;&#10;Description automatically generated">
            <a:extLst>
              <a:ext uri="{FF2B5EF4-FFF2-40B4-BE49-F238E27FC236}">
                <a16:creationId xmlns:a16="http://schemas.microsoft.com/office/drawing/2014/main" id="{D7543A89-E61B-4759-9295-70CA5ED37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" b="96938" l="7093" r="93721">
                        <a14:foregroundMark x1="48256" y1="15548" x2="37326" y2="85395"/>
                        <a14:foregroundMark x1="28605" y1="16019" x2="43023" y2="81037"/>
                        <a14:foregroundMark x1="23372" y1="52886" x2="39651" y2="20377"/>
                        <a14:foregroundMark x1="49302" y1="18375" x2="35349" y2="65960"/>
                        <a14:foregroundMark x1="49302" y1="14488" x2="20930" y2="53357"/>
                        <a14:foregroundMark x1="48256" y1="15548" x2="15233" y2="42638"/>
                        <a14:foregroundMark x1="46860" y1="15548" x2="46860" y2="15548"/>
                        <a14:foregroundMark x1="46860" y1="13074" x2="61744" y2="52415"/>
                        <a14:foregroundMark x1="33488" y1="87868" x2="15698" y2="35453"/>
                        <a14:foregroundMark x1="31977" y1="83981" x2="10942" y2="46895"/>
                        <a14:foregroundMark x1="18605" y1="46525" x2="40581" y2="22261"/>
                        <a14:foregroundMark x1="52674" y1="14959" x2="16628" y2="58186"/>
                        <a14:foregroundMark x1="51163" y1="19906" x2="42093" y2="57715"/>
                        <a14:foregroundMark x1="47326" y1="21319" x2="39186" y2="51943"/>
                        <a14:foregroundMark x1="40116" y1="29564" x2="40116" y2="29564"/>
                        <a14:foregroundMark x1="47326" y1="14488" x2="47326" y2="14488"/>
                        <a14:foregroundMark x1="51628" y1="12603" x2="22442" y2="17903"/>
                        <a14:foregroundMark x1="48837" y1="16019" x2="14378" y2="41798"/>
                        <a14:foregroundMark x1="38721" y1="25677" x2="23372" y2="51943"/>
                        <a14:foregroundMark x1="19535" y1="34393" x2="36279" y2="18375"/>
                        <a14:foregroundMark x1="33953" y1="19906" x2="13819" y2="38962"/>
                        <a14:foregroundMark x1="29651" y1="20377" x2="23837" y2="59717"/>
                        <a14:foregroundMark x1="28140" y1="19906" x2="18605" y2="51472"/>
                        <a14:foregroundMark x1="18226" y1="69633" x2="63605" y2="83510"/>
                        <a14:foregroundMark x1="14302" y1="68433" x2="17499" y2="69411"/>
                        <a14:foregroundMark x1="74651" y1="78563" x2="12791" y2="60660"/>
                        <a14:foregroundMark x1="18977" y1="67780" x2="75116" y2="74676"/>
                        <a14:foregroundMark x1="12791" y1="67020" x2="18878" y2="67768"/>
                        <a14:foregroundMark x1="49302" y1="14488" x2="61279" y2="40754"/>
                        <a14:foregroundMark x1="48837" y1="13074" x2="61279" y2="17903"/>
                        <a14:foregroundMark x1="14302" y1="38280" x2="21591" y2="17418"/>
                        <a14:foregroundMark x1="17607" y1="24381" x2="46074" y2="4750"/>
                        <a14:foregroundMark x1="32442" y1="10601" x2="82605" y2="28439"/>
                        <a14:foregroundMark x1="63605" y1="12132" x2="82326" y2="69376"/>
                        <a14:foregroundMark x1="75116" y1="17903" x2="71744" y2="84923"/>
                        <a14:foregroundMark x1="83256" y1="36867" x2="82791" y2="53357"/>
                        <a14:foregroundMark x1="82326" y1="41696" x2="82326" y2="41696"/>
                        <a14:foregroundMark x1="82326" y1="41696" x2="82326" y2="41696"/>
                        <a14:foregroundMark x1="82326" y1="41696" x2="82326" y2="41696"/>
                        <a14:foregroundMark x1="79884" y1="27680" x2="79884" y2="27680"/>
                        <a14:foregroundMark x1="40581" y1="12132" x2="58837" y2="18375"/>
                        <a14:foregroundMark x1="55000" y1="10130" x2="45930" y2="11072"/>
                        <a14:foregroundMark x1="60233" y1="11661" x2="83796" y2="63119"/>
                        <a14:foregroundMark x1="22524" y1="15788" x2="87093" y2="58186"/>
                        <a14:foregroundMark x1="85698" y1="471" x2="85732" y2="877"/>
                        <a14:foregroundMark x1="83365" y1="96097" x2="83312" y2="96566"/>
                        <a14:foregroundMark x1="86901" y1="64952" x2="86801" y2="65835"/>
                        <a14:foregroundMark x1="87941" y1="55803" x2="87291" y2="61521"/>
                        <a14:foregroundMark x1="71113" y1="90140" x2="71056" y2="90551"/>
                        <a14:foregroundMark x1="80465" y1="22733" x2="71122" y2="90076"/>
                        <a14:foregroundMark x1="11297" y1="46824" x2="14508" y2="72973"/>
                        <a14:backgroundMark x1="90465" y1="9187" x2="91977" y2="40754"/>
                        <a14:backgroundMark x1="97674" y1="13074" x2="97674" y2="13074"/>
                        <a14:backgroundMark x1="89070" y1="14016" x2="96279" y2="44170"/>
                        <a14:backgroundMark x1="90465" y1="13545" x2="79419" y2="942"/>
                        <a14:backgroundMark x1="82326" y1="6243" x2="92907" y2="25206"/>
                        <a14:backgroundMark x1="89070" y1="3887" x2="97209" y2="13074"/>
                        <a14:backgroundMark x1="79884" y1="2356" x2="95233" y2="4358"/>
                        <a14:backgroundMark x1="85233" y1="12132" x2="91977" y2="25677"/>
                        <a14:backgroundMark x1="95116" y1="80683" x2="84884" y2="98822"/>
                        <a14:backgroundMark x1="92558" y1="76796" x2="78488" y2="98822"/>
                        <a14:backgroundMark x1="91279" y1="79388" x2="87442" y2="78092"/>
                        <a14:backgroundMark x1="88721" y1="76796" x2="88721" y2="76796"/>
                        <a14:backgroundMark x1="87442" y1="71614" x2="87442" y2="71614"/>
                        <a14:backgroundMark x1="91279" y1="75501" x2="84884" y2="62544"/>
                        <a14:backgroundMark x1="88721" y1="61249" x2="93837" y2="88457"/>
                        <a14:backgroundMark x1="79419" y1="78563" x2="88140" y2="72792"/>
                        <a14:backgroundMark x1="83721" y1="63133" x2="87093" y2="81037"/>
                        <a14:backgroundMark x1="82791" y1="23322" x2="94302" y2="46054"/>
                        <a14:backgroundMark x1="85233" y1="20848" x2="94302" y2="59246"/>
                        <a14:backgroundMark x1="90930" y1="29093" x2="90000" y2="77150"/>
                        <a14:backgroundMark x1="22442" y1="91755" x2="8953" y2="77621"/>
                        <a14:backgroundMark x1="15233" y1="12603" x2="3721" y2="29093"/>
                        <a14:backgroundMark x1="22907" y1="10130" x2="12326" y2="28622"/>
                        <a14:backgroundMark x1="5698" y1="10601" x2="12791" y2="46525"/>
                        <a14:backgroundMark x1="8488" y1="74205" x2="17093" y2="91284"/>
                        <a14:backgroundMark x1="14767" y1="78563" x2="14767" y2="78563"/>
                        <a14:backgroundMark x1="72326" y1="96113" x2="68953" y2="93640"/>
                        <a14:backgroundMark x1="83256" y1="93640" x2="72326" y2="92226"/>
                        <a14:backgroundMark x1="86163" y1="81979" x2="79884" y2="88810"/>
                        <a14:backgroundMark x1="88140" y1="94700" x2="68488" y2="92226"/>
                        <a14:backgroundMark x1="8023" y1="81508" x2="16163" y2="79152"/>
                        <a14:backgroundMark x1="8023" y1="79152" x2="18140" y2="75265"/>
                        <a14:backgroundMark x1="7558" y1="82450" x2="18140" y2="69847"/>
                        <a14:backgroundMark x1="7558" y1="83039" x2="18140" y2="85395"/>
                        <a14:backgroundMark x1="14767" y1="81508" x2="18140" y2="83039"/>
                        <a14:backgroundMark x1="82791" y1="7185" x2="91395" y2="8245"/>
                        <a14:backgroundMark x1="53605" y1="3416" x2="42093" y2="2356"/>
                        <a14:backgroundMark x1="27209" y1="5300" x2="20930" y2="10601"/>
                        <a14:backgroundMark x1="18140" y1="9658" x2="14767" y2="140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54520" y="1597925"/>
            <a:ext cx="397417" cy="39233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9" name="Picture 98" descr="Logo&#10;&#10;Description automatically generated">
            <a:extLst>
              <a:ext uri="{FF2B5EF4-FFF2-40B4-BE49-F238E27FC236}">
                <a16:creationId xmlns:a16="http://schemas.microsoft.com/office/drawing/2014/main" id="{A78D945F-8254-45F4-9A74-681ED0AE7E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" b="96938" l="7093" r="93721">
                        <a14:foregroundMark x1="48256" y1="15548" x2="37326" y2="85395"/>
                        <a14:foregroundMark x1="28605" y1="16019" x2="43023" y2="81037"/>
                        <a14:foregroundMark x1="23372" y1="52886" x2="39651" y2="20377"/>
                        <a14:foregroundMark x1="49302" y1="18375" x2="35349" y2="65960"/>
                        <a14:foregroundMark x1="49302" y1="14488" x2="20930" y2="53357"/>
                        <a14:foregroundMark x1="48256" y1="15548" x2="15233" y2="42638"/>
                        <a14:foregroundMark x1="46860" y1="15548" x2="46860" y2="15548"/>
                        <a14:foregroundMark x1="46860" y1="13074" x2="61744" y2="52415"/>
                        <a14:foregroundMark x1="33488" y1="87868" x2="15698" y2="35453"/>
                        <a14:foregroundMark x1="31977" y1="83981" x2="10942" y2="46895"/>
                        <a14:foregroundMark x1="18605" y1="46525" x2="40581" y2="22261"/>
                        <a14:foregroundMark x1="52674" y1="14959" x2="16628" y2="58186"/>
                        <a14:foregroundMark x1="51163" y1="19906" x2="42093" y2="57715"/>
                        <a14:foregroundMark x1="47326" y1="21319" x2="39186" y2="51943"/>
                        <a14:foregroundMark x1="40116" y1="29564" x2="40116" y2="29564"/>
                        <a14:foregroundMark x1="47326" y1="14488" x2="47326" y2="14488"/>
                        <a14:foregroundMark x1="51628" y1="12603" x2="22442" y2="17903"/>
                        <a14:foregroundMark x1="48837" y1="16019" x2="14378" y2="41798"/>
                        <a14:foregroundMark x1="38721" y1="25677" x2="23372" y2="51943"/>
                        <a14:foregroundMark x1="19535" y1="34393" x2="36279" y2="18375"/>
                        <a14:foregroundMark x1="33953" y1="19906" x2="13819" y2="38962"/>
                        <a14:foregroundMark x1="29651" y1="20377" x2="23837" y2="59717"/>
                        <a14:foregroundMark x1="28140" y1="19906" x2="18605" y2="51472"/>
                        <a14:foregroundMark x1="18226" y1="69633" x2="63605" y2="83510"/>
                        <a14:foregroundMark x1="14302" y1="68433" x2="17499" y2="69411"/>
                        <a14:foregroundMark x1="74651" y1="78563" x2="12791" y2="60660"/>
                        <a14:foregroundMark x1="18977" y1="67780" x2="75116" y2="74676"/>
                        <a14:foregroundMark x1="12791" y1="67020" x2="18878" y2="67768"/>
                        <a14:foregroundMark x1="49302" y1="14488" x2="61279" y2="40754"/>
                        <a14:foregroundMark x1="48837" y1="13074" x2="61279" y2="17903"/>
                        <a14:foregroundMark x1="14302" y1="38280" x2="21591" y2="17418"/>
                        <a14:foregroundMark x1="17607" y1="24381" x2="46074" y2="4750"/>
                        <a14:foregroundMark x1="32442" y1="10601" x2="82605" y2="28439"/>
                        <a14:foregroundMark x1="63605" y1="12132" x2="82326" y2="69376"/>
                        <a14:foregroundMark x1="75116" y1="17903" x2="71744" y2="84923"/>
                        <a14:foregroundMark x1="83256" y1="36867" x2="82791" y2="53357"/>
                        <a14:foregroundMark x1="82326" y1="41696" x2="82326" y2="41696"/>
                        <a14:foregroundMark x1="82326" y1="41696" x2="82326" y2="41696"/>
                        <a14:foregroundMark x1="82326" y1="41696" x2="82326" y2="41696"/>
                        <a14:foregroundMark x1="79884" y1="27680" x2="79884" y2="27680"/>
                        <a14:foregroundMark x1="40581" y1="12132" x2="58837" y2="18375"/>
                        <a14:foregroundMark x1="55000" y1="10130" x2="45930" y2="11072"/>
                        <a14:foregroundMark x1="60233" y1="11661" x2="83796" y2="63119"/>
                        <a14:foregroundMark x1="22524" y1="15788" x2="87093" y2="58186"/>
                        <a14:foregroundMark x1="85698" y1="471" x2="85732" y2="877"/>
                        <a14:foregroundMark x1="83365" y1="96097" x2="83312" y2="96566"/>
                        <a14:foregroundMark x1="86901" y1="64952" x2="86801" y2="65835"/>
                        <a14:foregroundMark x1="87941" y1="55803" x2="87291" y2="61521"/>
                        <a14:foregroundMark x1="71113" y1="90140" x2="71056" y2="90551"/>
                        <a14:foregroundMark x1="80465" y1="22733" x2="71122" y2="90076"/>
                        <a14:foregroundMark x1="11297" y1="46824" x2="14508" y2="72973"/>
                        <a14:backgroundMark x1="90465" y1="9187" x2="91977" y2="40754"/>
                        <a14:backgroundMark x1="97674" y1="13074" x2="97674" y2="13074"/>
                        <a14:backgroundMark x1="89070" y1="14016" x2="96279" y2="44170"/>
                        <a14:backgroundMark x1="90465" y1="13545" x2="79419" y2="942"/>
                        <a14:backgroundMark x1="82326" y1="6243" x2="92907" y2="25206"/>
                        <a14:backgroundMark x1="89070" y1="3887" x2="97209" y2="13074"/>
                        <a14:backgroundMark x1="79884" y1="2356" x2="95233" y2="4358"/>
                        <a14:backgroundMark x1="85233" y1="12132" x2="91977" y2="25677"/>
                        <a14:backgroundMark x1="95116" y1="80683" x2="84884" y2="98822"/>
                        <a14:backgroundMark x1="92558" y1="76796" x2="78488" y2="98822"/>
                        <a14:backgroundMark x1="91279" y1="79388" x2="87442" y2="78092"/>
                        <a14:backgroundMark x1="88721" y1="76796" x2="88721" y2="76796"/>
                        <a14:backgroundMark x1="87442" y1="71614" x2="87442" y2="71614"/>
                        <a14:backgroundMark x1="91279" y1="75501" x2="84884" y2="62544"/>
                        <a14:backgroundMark x1="88721" y1="61249" x2="93837" y2="88457"/>
                        <a14:backgroundMark x1="79419" y1="78563" x2="88140" y2="72792"/>
                        <a14:backgroundMark x1="83721" y1="63133" x2="87093" y2="81037"/>
                        <a14:backgroundMark x1="82791" y1="23322" x2="94302" y2="46054"/>
                        <a14:backgroundMark x1="85233" y1="20848" x2="94302" y2="59246"/>
                        <a14:backgroundMark x1="90930" y1="29093" x2="90000" y2="77150"/>
                        <a14:backgroundMark x1="22442" y1="91755" x2="8953" y2="77621"/>
                        <a14:backgroundMark x1="15233" y1="12603" x2="3721" y2="29093"/>
                        <a14:backgroundMark x1="22907" y1="10130" x2="12326" y2="28622"/>
                        <a14:backgroundMark x1="5698" y1="10601" x2="12791" y2="46525"/>
                        <a14:backgroundMark x1="8488" y1="74205" x2="17093" y2="91284"/>
                        <a14:backgroundMark x1="14767" y1="78563" x2="14767" y2="78563"/>
                        <a14:backgroundMark x1="72326" y1="96113" x2="68953" y2="93640"/>
                        <a14:backgroundMark x1="83256" y1="93640" x2="72326" y2="92226"/>
                        <a14:backgroundMark x1="86163" y1="81979" x2="79884" y2="88810"/>
                        <a14:backgroundMark x1="88140" y1="94700" x2="68488" y2="92226"/>
                        <a14:backgroundMark x1="8023" y1="81508" x2="16163" y2="79152"/>
                        <a14:backgroundMark x1="8023" y1="79152" x2="18140" y2="75265"/>
                        <a14:backgroundMark x1="7558" y1="82450" x2="18140" y2="69847"/>
                        <a14:backgroundMark x1="7558" y1="83039" x2="18140" y2="85395"/>
                        <a14:backgroundMark x1="14767" y1="81508" x2="18140" y2="83039"/>
                        <a14:backgroundMark x1="82791" y1="7185" x2="91395" y2="8245"/>
                        <a14:backgroundMark x1="53605" y1="3416" x2="42093" y2="2356"/>
                        <a14:backgroundMark x1="27209" y1="5300" x2="20930" y2="10601"/>
                        <a14:backgroundMark x1="18140" y1="9658" x2="14767" y2="140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0001" y="1597925"/>
            <a:ext cx="397417" cy="39233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1" name="Picture 100" descr="Logo&#10;&#10;Description automatically generated">
            <a:extLst>
              <a:ext uri="{FF2B5EF4-FFF2-40B4-BE49-F238E27FC236}">
                <a16:creationId xmlns:a16="http://schemas.microsoft.com/office/drawing/2014/main" id="{33CFF31B-CA79-4A4F-9945-1C601C4E9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" b="96938" l="7093" r="93721">
                        <a14:foregroundMark x1="48256" y1="15548" x2="37326" y2="85395"/>
                        <a14:foregroundMark x1="28605" y1="16019" x2="43023" y2="81037"/>
                        <a14:foregroundMark x1="23372" y1="52886" x2="39651" y2="20377"/>
                        <a14:foregroundMark x1="49302" y1="18375" x2="35349" y2="65960"/>
                        <a14:foregroundMark x1="49302" y1="14488" x2="20930" y2="53357"/>
                        <a14:foregroundMark x1="48256" y1="15548" x2="15233" y2="42638"/>
                        <a14:foregroundMark x1="46860" y1="15548" x2="46860" y2="15548"/>
                        <a14:foregroundMark x1="46860" y1="13074" x2="61744" y2="52415"/>
                        <a14:foregroundMark x1="33488" y1="87868" x2="15698" y2="35453"/>
                        <a14:foregroundMark x1="31977" y1="83981" x2="10942" y2="46895"/>
                        <a14:foregroundMark x1="18605" y1="46525" x2="40581" y2="22261"/>
                        <a14:foregroundMark x1="52674" y1="14959" x2="16628" y2="58186"/>
                        <a14:foregroundMark x1="51163" y1="19906" x2="42093" y2="57715"/>
                        <a14:foregroundMark x1="47326" y1="21319" x2="39186" y2="51943"/>
                        <a14:foregroundMark x1="40116" y1="29564" x2="40116" y2="29564"/>
                        <a14:foregroundMark x1="47326" y1="14488" x2="47326" y2="14488"/>
                        <a14:foregroundMark x1="51628" y1="12603" x2="22442" y2="17903"/>
                        <a14:foregroundMark x1="48837" y1="16019" x2="14378" y2="41798"/>
                        <a14:foregroundMark x1="38721" y1="25677" x2="23372" y2="51943"/>
                        <a14:foregroundMark x1="19535" y1="34393" x2="36279" y2="18375"/>
                        <a14:foregroundMark x1="33953" y1="19906" x2="13819" y2="38962"/>
                        <a14:foregroundMark x1="29651" y1="20377" x2="23837" y2="59717"/>
                        <a14:foregroundMark x1="28140" y1="19906" x2="18605" y2="51472"/>
                        <a14:foregroundMark x1="18226" y1="69633" x2="63605" y2="83510"/>
                        <a14:foregroundMark x1="14302" y1="68433" x2="17499" y2="69411"/>
                        <a14:foregroundMark x1="74651" y1="78563" x2="12791" y2="60660"/>
                        <a14:foregroundMark x1="18977" y1="67780" x2="75116" y2="74676"/>
                        <a14:foregroundMark x1="12791" y1="67020" x2="18878" y2="67768"/>
                        <a14:foregroundMark x1="49302" y1="14488" x2="61279" y2="40754"/>
                        <a14:foregroundMark x1="48837" y1="13074" x2="61279" y2="17903"/>
                        <a14:foregroundMark x1="14302" y1="38280" x2="21591" y2="17418"/>
                        <a14:foregroundMark x1="17607" y1="24381" x2="46074" y2="4750"/>
                        <a14:foregroundMark x1="32442" y1="10601" x2="82605" y2="28439"/>
                        <a14:foregroundMark x1="63605" y1="12132" x2="82326" y2="69376"/>
                        <a14:foregroundMark x1="75116" y1="17903" x2="71744" y2="84923"/>
                        <a14:foregroundMark x1="83256" y1="36867" x2="82791" y2="53357"/>
                        <a14:foregroundMark x1="82326" y1="41696" x2="82326" y2="41696"/>
                        <a14:foregroundMark x1="82326" y1="41696" x2="82326" y2="41696"/>
                        <a14:foregroundMark x1="82326" y1="41696" x2="82326" y2="41696"/>
                        <a14:foregroundMark x1="79884" y1="27680" x2="79884" y2="27680"/>
                        <a14:foregroundMark x1="40581" y1="12132" x2="58837" y2="18375"/>
                        <a14:foregroundMark x1="55000" y1="10130" x2="45930" y2="11072"/>
                        <a14:foregroundMark x1="60233" y1="11661" x2="83796" y2="63119"/>
                        <a14:foregroundMark x1="22524" y1="15788" x2="87093" y2="58186"/>
                        <a14:foregroundMark x1="85698" y1="471" x2="85732" y2="877"/>
                        <a14:foregroundMark x1="83365" y1="96097" x2="83312" y2="96566"/>
                        <a14:foregroundMark x1="86901" y1="64952" x2="86801" y2="65835"/>
                        <a14:foregroundMark x1="87941" y1="55803" x2="87291" y2="61521"/>
                        <a14:foregroundMark x1="71113" y1="90140" x2="71056" y2="90551"/>
                        <a14:foregroundMark x1="80465" y1="22733" x2="71122" y2="90076"/>
                        <a14:foregroundMark x1="11297" y1="46824" x2="14508" y2="72973"/>
                        <a14:backgroundMark x1="90465" y1="9187" x2="91977" y2="40754"/>
                        <a14:backgroundMark x1="97674" y1="13074" x2="97674" y2="13074"/>
                        <a14:backgroundMark x1="89070" y1="14016" x2="96279" y2="44170"/>
                        <a14:backgroundMark x1="90465" y1="13545" x2="79419" y2="942"/>
                        <a14:backgroundMark x1="82326" y1="6243" x2="92907" y2="25206"/>
                        <a14:backgroundMark x1="89070" y1="3887" x2="97209" y2="13074"/>
                        <a14:backgroundMark x1="79884" y1="2356" x2="95233" y2="4358"/>
                        <a14:backgroundMark x1="85233" y1="12132" x2="91977" y2="25677"/>
                        <a14:backgroundMark x1="95116" y1="80683" x2="84884" y2="98822"/>
                        <a14:backgroundMark x1="92558" y1="76796" x2="78488" y2="98822"/>
                        <a14:backgroundMark x1="91279" y1="79388" x2="87442" y2="78092"/>
                        <a14:backgroundMark x1="88721" y1="76796" x2="88721" y2="76796"/>
                        <a14:backgroundMark x1="87442" y1="71614" x2="87442" y2="71614"/>
                        <a14:backgroundMark x1="91279" y1="75501" x2="84884" y2="62544"/>
                        <a14:backgroundMark x1="88721" y1="61249" x2="93837" y2="88457"/>
                        <a14:backgroundMark x1="79419" y1="78563" x2="88140" y2="72792"/>
                        <a14:backgroundMark x1="83721" y1="63133" x2="87093" y2="81037"/>
                        <a14:backgroundMark x1="82791" y1="23322" x2="94302" y2="46054"/>
                        <a14:backgroundMark x1="85233" y1="20848" x2="94302" y2="59246"/>
                        <a14:backgroundMark x1="90930" y1="29093" x2="90000" y2="77150"/>
                        <a14:backgroundMark x1="22442" y1="91755" x2="8953" y2="77621"/>
                        <a14:backgroundMark x1="15233" y1="12603" x2="3721" y2="29093"/>
                        <a14:backgroundMark x1="22907" y1="10130" x2="12326" y2="28622"/>
                        <a14:backgroundMark x1="5698" y1="10601" x2="12791" y2="46525"/>
                        <a14:backgroundMark x1="8488" y1="74205" x2="17093" y2="91284"/>
                        <a14:backgroundMark x1="14767" y1="78563" x2="14767" y2="78563"/>
                        <a14:backgroundMark x1="72326" y1="96113" x2="68953" y2="93640"/>
                        <a14:backgroundMark x1="83256" y1="93640" x2="72326" y2="92226"/>
                        <a14:backgroundMark x1="86163" y1="81979" x2="79884" y2="88810"/>
                        <a14:backgroundMark x1="88140" y1="94700" x2="68488" y2="92226"/>
                        <a14:backgroundMark x1="8023" y1="81508" x2="16163" y2="79152"/>
                        <a14:backgroundMark x1="8023" y1="79152" x2="18140" y2="75265"/>
                        <a14:backgroundMark x1="7558" y1="82450" x2="18140" y2="69847"/>
                        <a14:backgroundMark x1="7558" y1="83039" x2="18140" y2="85395"/>
                        <a14:backgroundMark x1="14767" y1="81508" x2="18140" y2="83039"/>
                        <a14:backgroundMark x1="82791" y1="7185" x2="91395" y2="8245"/>
                        <a14:backgroundMark x1="53605" y1="3416" x2="42093" y2="2356"/>
                        <a14:backgroundMark x1="27209" y1="5300" x2="20930" y2="10601"/>
                        <a14:backgroundMark x1="18140" y1="9658" x2="14767" y2="140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84088" y="3419992"/>
            <a:ext cx="397417" cy="39233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2" name="Picture 101" descr="Logo&#10;&#10;Description automatically generated">
            <a:extLst>
              <a:ext uri="{FF2B5EF4-FFF2-40B4-BE49-F238E27FC236}">
                <a16:creationId xmlns:a16="http://schemas.microsoft.com/office/drawing/2014/main" id="{A9063D50-68EC-4442-952D-36566D27A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" b="96938" l="7093" r="93721">
                        <a14:foregroundMark x1="48256" y1="15548" x2="37326" y2="85395"/>
                        <a14:foregroundMark x1="28605" y1="16019" x2="43023" y2="81037"/>
                        <a14:foregroundMark x1="23372" y1="52886" x2="39651" y2="20377"/>
                        <a14:foregroundMark x1="49302" y1="18375" x2="35349" y2="65960"/>
                        <a14:foregroundMark x1="49302" y1="14488" x2="20930" y2="53357"/>
                        <a14:foregroundMark x1="48256" y1="15548" x2="15233" y2="42638"/>
                        <a14:foregroundMark x1="46860" y1="15548" x2="46860" y2="15548"/>
                        <a14:foregroundMark x1="46860" y1="13074" x2="61744" y2="52415"/>
                        <a14:foregroundMark x1="33488" y1="87868" x2="15698" y2="35453"/>
                        <a14:foregroundMark x1="31977" y1="83981" x2="10942" y2="46895"/>
                        <a14:foregroundMark x1="18605" y1="46525" x2="40581" y2="22261"/>
                        <a14:foregroundMark x1="52674" y1="14959" x2="16628" y2="58186"/>
                        <a14:foregroundMark x1="51163" y1="19906" x2="42093" y2="57715"/>
                        <a14:foregroundMark x1="47326" y1="21319" x2="39186" y2="51943"/>
                        <a14:foregroundMark x1="40116" y1="29564" x2="40116" y2="29564"/>
                        <a14:foregroundMark x1="47326" y1="14488" x2="47326" y2="14488"/>
                        <a14:foregroundMark x1="51628" y1="12603" x2="22442" y2="17903"/>
                        <a14:foregroundMark x1="48837" y1="16019" x2="14378" y2="41798"/>
                        <a14:foregroundMark x1="38721" y1="25677" x2="23372" y2="51943"/>
                        <a14:foregroundMark x1="19535" y1="34393" x2="36279" y2="18375"/>
                        <a14:foregroundMark x1="33953" y1="19906" x2="13819" y2="38962"/>
                        <a14:foregroundMark x1="29651" y1="20377" x2="23837" y2="59717"/>
                        <a14:foregroundMark x1="28140" y1="19906" x2="18605" y2="51472"/>
                        <a14:foregroundMark x1="18226" y1="69633" x2="63605" y2="83510"/>
                        <a14:foregroundMark x1="14302" y1="68433" x2="17499" y2="69411"/>
                        <a14:foregroundMark x1="74651" y1="78563" x2="12791" y2="60660"/>
                        <a14:foregroundMark x1="18977" y1="67780" x2="75116" y2="74676"/>
                        <a14:foregroundMark x1="12791" y1="67020" x2="18878" y2="67768"/>
                        <a14:foregroundMark x1="49302" y1="14488" x2="61279" y2="40754"/>
                        <a14:foregroundMark x1="48837" y1="13074" x2="61279" y2="17903"/>
                        <a14:foregroundMark x1="14302" y1="38280" x2="21591" y2="17418"/>
                        <a14:foregroundMark x1="17607" y1="24381" x2="46074" y2="4750"/>
                        <a14:foregroundMark x1="32442" y1="10601" x2="82605" y2="28439"/>
                        <a14:foregroundMark x1="63605" y1="12132" x2="82326" y2="69376"/>
                        <a14:foregroundMark x1="75116" y1="17903" x2="71744" y2="84923"/>
                        <a14:foregroundMark x1="83256" y1="36867" x2="82791" y2="53357"/>
                        <a14:foregroundMark x1="82326" y1="41696" x2="82326" y2="41696"/>
                        <a14:foregroundMark x1="82326" y1="41696" x2="82326" y2="41696"/>
                        <a14:foregroundMark x1="82326" y1="41696" x2="82326" y2="41696"/>
                        <a14:foregroundMark x1="79884" y1="27680" x2="79884" y2="27680"/>
                        <a14:foregroundMark x1="40581" y1="12132" x2="58837" y2="18375"/>
                        <a14:foregroundMark x1="55000" y1="10130" x2="45930" y2="11072"/>
                        <a14:foregroundMark x1="60233" y1="11661" x2="83796" y2="63119"/>
                        <a14:foregroundMark x1="22524" y1="15788" x2="87093" y2="58186"/>
                        <a14:foregroundMark x1="85698" y1="471" x2="85732" y2="877"/>
                        <a14:foregroundMark x1="83365" y1="96097" x2="83312" y2="96566"/>
                        <a14:foregroundMark x1="86901" y1="64952" x2="86801" y2="65835"/>
                        <a14:foregroundMark x1="87941" y1="55803" x2="87291" y2="61521"/>
                        <a14:foregroundMark x1="71113" y1="90140" x2="71056" y2="90551"/>
                        <a14:foregroundMark x1="80465" y1="22733" x2="71122" y2="90076"/>
                        <a14:foregroundMark x1="11297" y1="46824" x2="14508" y2="72973"/>
                        <a14:backgroundMark x1="90465" y1="9187" x2="91977" y2="40754"/>
                        <a14:backgroundMark x1="97674" y1="13074" x2="97674" y2="13074"/>
                        <a14:backgroundMark x1="89070" y1="14016" x2="96279" y2="44170"/>
                        <a14:backgroundMark x1="90465" y1="13545" x2="79419" y2="942"/>
                        <a14:backgroundMark x1="82326" y1="6243" x2="92907" y2="25206"/>
                        <a14:backgroundMark x1="89070" y1="3887" x2="97209" y2="13074"/>
                        <a14:backgroundMark x1="79884" y1="2356" x2="95233" y2="4358"/>
                        <a14:backgroundMark x1="85233" y1="12132" x2="91977" y2="25677"/>
                        <a14:backgroundMark x1="95116" y1="80683" x2="84884" y2="98822"/>
                        <a14:backgroundMark x1="92558" y1="76796" x2="78488" y2="98822"/>
                        <a14:backgroundMark x1="91279" y1="79388" x2="87442" y2="78092"/>
                        <a14:backgroundMark x1="88721" y1="76796" x2="88721" y2="76796"/>
                        <a14:backgroundMark x1="87442" y1="71614" x2="87442" y2="71614"/>
                        <a14:backgroundMark x1="91279" y1="75501" x2="84884" y2="62544"/>
                        <a14:backgroundMark x1="88721" y1="61249" x2="93837" y2="88457"/>
                        <a14:backgroundMark x1="79419" y1="78563" x2="88140" y2="72792"/>
                        <a14:backgroundMark x1="83721" y1="63133" x2="87093" y2="81037"/>
                        <a14:backgroundMark x1="82791" y1="23322" x2="94302" y2="46054"/>
                        <a14:backgroundMark x1="85233" y1="20848" x2="94302" y2="59246"/>
                        <a14:backgroundMark x1="90930" y1="29093" x2="90000" y2="77150"/>
                        <a14:backgroundMark x1="22442" y1="91755" x2="8953" y2="77621"/>
                        <a14:backgroundMark x1="15233" y1="12603" x2="3721" y2="29093"/>
                        <a14:backgroundMark x1="22907" y1="10130" x2="12326" y2="28622"/>
                        <a14:backgroundMark x1="5698" y1="10601" x2="12791" y2="46525"/>
                        <a14:backgroundMark x1="8488" y1="74205" x2="17093" y2="91284"/>
                        <a14:backgroundMark x1="14767" y1="78563" x2="14767" y2="78563"/>
                        <a14:backgroundMark x1="72326" y1="96113" x2="68953" y2="93640"/>
                        <a14:backgroundMark x1="83256" y1="93640" x2="72326" y2="92226"/>
                        <a14:backgroundMark x1="86163" y1="81979" x2="79884" y2="88810"/>
                        <a14:backgroundMark x1="88140" y1="94700" x2="68488" y2="92226"/>
                        <a14:backgroundMark x1="8023" y1="81508" x2="16163" y2="79152"/>
                        <a14:backgroundMark x1="8023" y1="79152" x2="18140" y2="75265"/>
                        <a14:backgroundMark x1="7558" y1="82450" x2="18140" y2="69847"/>
                        <a14:backgroundMark x1="7558" y1="83039" x2="18140" y2="85395"/>
                        <a14:backgroundMark x1="14767" y1="81508" x2="18140" y2="83039"/>
                        <a14:backgroundMark x1="82791" y1="7185" x2="91395" y2="8245"/>
                        <a14:backgroundMark x1="53605" y1="3416" x2="42093" y2="2356"/>
                        <a14:backgroundMark x1="27209" y1="5300" x2="20930" y2="10601"/>
                        <a14:backgroundMark x1="18140" y1="9658" x2="14767" y2="140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38175" y="3419992"/>
            <a:ext cx="397417" cy="39233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3" name="Picture 102" descr="Logo&#10;&#10;Description automatically generated">
            <a:extLst>
              <a:ext uri="{FF2B5EF4-FFF2-40B4-BE49-F238E27FC236}">
                <a16:creationId xmlns:a16="http://schemas.microsoft.com/office/drawing/2014/main" id="{282F1EA0-D6C2-458B-A90D-F10AAC58E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" b="96938" l="7093" r="93721">
                        <a14:foregroundMark x1="48256" y1="15548" x2="37326" y2="85395"/>
                        <a14:foregroundMark x1="28605" y1="16019" x2="43023" y2="81037"/>
                        <a14:foregroundMark x1="23372" y1="52886" x2="39651" y2="20377"/>
                        <a14:foregroundMark x1="49302" y1="18375" x2="35349" y2="65960"/>
                        <a14:foregroundMark x1="49302" y1="14488" x2="20930" y2="53357"/>
                        <a14:foregroundMark x1="48256" y1="15548" x2="15233" y2="42638"/>
                        <a14:foregroundMark x1="46860" y1="15548" x2="46860" y2="15548"/>
                        <a14:foregroundMark x1="46860" y1="13074" x2="61744" y2="52415"/>
                        <a14:foregroundMark x1="33488" y1="87868" x2="15698" y2="35453"/>
                        <a14:foregroundMark x1="31977" y1="83981" x2="10942" y2="46895"/>
                        <a14:foregroundMark x1="18605" y1="46525" x2="40581" y2="22261"/>
                        <a14:foregroundMark x1="52674" y1="14959" x2="16628" y2="58186"/>
                        <a14:foregroundMark x1="51163" y1="19906" x2="42093" y2="57715"/>
                        <a14:foregroundMark x1="47326" y1="21319" x2="39186" y2="51943"/>
                        <a14:foregroundMark x1="40116" y1="29564" x2="40116" y2="29564"/>
                        <a14:foregroundMark x1="47326" y1="14488" x2="47326" y2="14488"/>
                        <a14:foregroundMark x1="51628" y1="12603" x2="22442" y2="17903"/>
                        <a14:foregroundMark x1="48837" y1="16019" x2="14378" y2="41798"/>
                        <a14:foregroundMark x1="38721" y1="25677" x2="23372" y2="51943"/>
                        <a14:foregroundMark x1="19535" y1="34393" x2="36279" y2="18375"/>
                        <a14:foregroundMark x1="33953" y1="19906" x2="13819" y2="38962"/>
                        <a14:foregroundMark x1="29651" y1="20377" x2="23837" y2="59717"/>
                        <a14:foregroundMark x1="28140" y1="19906" x2="18605" y2="51472"/>
                        <a14:foregroundMark x1="18226" y1="69633" x2="63605" y2="83510"/>
                        <a14:foregroundMark x1="14302" y1="68433" x2="17499" y2="69411"/>
                        <a14:foregroundMark x1="74651" y1="78563" x2="12791" y2="60660"/>
                        <a14:foregroundMark x1="18977" y1="67780" x2="75116" y2="74676"/>
                        <a14:foregroundMark x1="12791" y1="67020" x2="18878" y2="67768"/>
                        <a14:foregroundMark x1="49302" y1="14488" x2="61279" y2="40754"/>
                        <a14:foregroundMark x1="48837" y1="13074" x2="61279" y2="17903"/>
                        <a14:foregroundMark x1="14302" y1="38280" x2="21591" y2="17418"/>
                        <a14:foregroundMark x1="17607" y1="24381" x2="46074" y2="4750"/>
                        <a14:foregroundMark x1="32442" y1="10601" x2="82605" y2="28439"/>
                        <a14:foregroundMark x1="63605" y1="12132" x2="82326" y2="69376"/>
                        <a14:foregroundMark x1="75116" y1="17903" x2="71744" y2="84923"/>
                        <a14:foregroundMark x1="83256" y1="36867" x2="82791" y2="53357"/>
                        <a14:foregroundMark x1="82326" y1="41696" x2="82326" y2="41696"/>
                        <a14:foregroundMark x1="82326" y1="41696" x2="82326" y2="41696"/>
                        <a14:foregroundMark x1="82326" y1="41696" x2="82326" y2="41696"/>
                        <a14:foregroundMark x1="79884" y1="27680" x2="79884" y2="27680"/>
                        <a14:foregroundMark x1="40581" y1="12132" x2="58837" y2="18375"/>
                        <a14:foregroundMark x1="55000" y1="10130" x2="45930" y2="11072"/>
                        <a14:foregroundMark x1="60233" y1="11661" x2="83796" y2="63119"/>
                        <a14:foregroundMark x1="22524" y1="15788" x2="87093" y2="58186"/>
                        <a14:foregroundMark x1="85698" y1="471" x2="85732" y2="877"/>
                        <a14:foregroundMark x1="83365" y1="96097" x2="83312" y2="96566"/>
                        <a14:foregroundMark x1="86901" y1="64952" x2="86801" y2="65835"/>
                        <a14:foregroundMark x1="87941" y1="55803" x2="87291" y2="61521"/>
                        <a14:foregroundMark x1="71113" y1="90140" x2="71056" y2="90551"/>
                        <a14:foregroundMark x1="80465" y1="22733" x2="71122" y2="90076"/>
                        <a14:foregroundMark x1="11297" y1="46824" x2="14508" y2="72973"/>
                        <a14:backgroundMark x1="90465" y1="9187" x2="91977" y2="40754"/>
                        <a14:backgroundMark x1="97674" y1="13074" x2="97674" y2="13074"/>
                        <a14:backgroundMark x1="89070" y1="14016" x2="96279" y2="44170"/>
                        <a14:backgroundMark x1="90465" y1="13545" x2="79419" y2="942"/>
                        <a14:backgroundMark x1="82326" y1="6243" x2="92907" y2="25206"/>
                        <a14:backgroundMark x1="89070" y1="3887" x2="97209" y2="13074"/>
                        <a14:backgroundMark x1="79884" y1="2356" x2="95233" y2="4358"/>
                        <a14:backgroundMark x1="85233" y1="12132" x2="91977" y2="25677"/>
                        <a14:backgroundMark x1="95116" y1="80683" x2="84884" y2="98822"/>
                        <a14:backgroundMark x1="92558" y1="76796" x2="78488" y2="98822"/>
                        <a14:backgroundMark x1="91279" y1="79388" x2="87442" y2="78092"/>
                        <a14:backgroundMark x1="88721" y1="76796" x2="88721" y2="76796"/>
                        <a14:backgroundMark x1="87442" y1="71614" x2="87442" y2="71614"/>
                        <a14:backgroundMark x1="91279" y1="75501" x2="84884" y2="62544"/>
                        <a14:backgroundMark x1="88721" y1="61249" x2="93837" y2="88457"/>
                        <a14:backgroundMark x1="79419" y1="78563" x2="88140" y2="72792"/>
                        <a14:backgroundMark x1="83721" y1="63133" x2="87093" y2="81037"/>
                        <a14:backgroundMark x1="82791" y1="23322" x2="94302" y2="46054"/>
                        <a14:backgroundMark x1="85233" y1="20848" x2="94302" y2="59246"/>
                        <a14:backgroundMark x1="90930" y1="29093" x2="90000" y2="77150"/>
                        <a14:backgroundMark x1="22442" y1="91755" x2="8953" y2="77621"/>
                        <a14:backgroundMark x1="15233" y1="12603" x2="3721" y2="29093"/>
                        <a14:backgroundMark x1="22907" y1="10130" x2="12326" y2="28622"/>
                        <a14:backgroundMark x1="5698" y1="10601" x2="12791" y2="46525"/>
                        <a14:backgroundMark x1="8488" y1="74205" x2="17093" y2="91284"/>
                        <a14:backgroundMark x1="14767" y1="78563" x2="14767" y2="78563"/>
                        <a14:backgroundMark x1="72326" y1="96113" x2="68953" y2="93640"/>
                        <a14:backgroundMark x1="83256" y1="93640" x2="72326" y2="92226"/>
                        <a14:backgroundMark x1="86163" y1="81979" x2="79884" y2="88810"/>
                        <a14:backgroundMark x1="88140" y1="94700" x2="68488" y2="92226"/>
                        <a14:backgroundMark x1="8023" y1="81508" x2="16163" y2="79152"/>
                        <a14:backgroundMark x1="8023" y1="79152" x2="18140" y2="75265"/>
                        <a14:backgroundMark x1="7558" y1="82450" x2="18140" y2="69847"/>
                        <a14:backgroundMark x1="7558" y1="83039" x2="18140" y2="85395"/>
                        <a14:backgroundMark x1="14767" y1="81508" x2="18140" y2="83039"/>
                        <a14:backgroundMark x1="82791" y1="7185" x2="91395" y2="8245"/>
                        <a14:backgroundMark x1="53605" y1="3416" x2="42093" y2="2356"/>
                        <a14:backgroundMark x1="27209" y1="5300" x2="20930" y2="10601"/>
                        <a14:backgroundMark x1="18140" y1="9658" x2="14767" y2="140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92262" y="3419992"/>
            <a:ext cx="397417" cy="39233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4" name="Picture 103" descr="Logo&#10;&#10;Description automatically generated">
            <a:extLst>
              <a:ext uri="{FF2B5EF4-FFF2-40B4-BE49-F238E27FC236}">
                <a16:creationId xmlns:a16="http://schemas.microsoft.com/office/drawing/2014/main" id="{0505ABB5-A151-45A7-98E6-F67E5FA28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" b="96938" l="7093" r="93721">
                        <a14:foregroundMark x1="48256" y1="15548" x2="37326" y2="85395"/>
                        <a14:foregroundMark x1="28605" y1="16019" x2="43023" y2="81037"/>
                        <a14:foregroundMark x1="23372" y1="52886" x2="39651" y2="20377"/>
                        <a14:foregroundMark x1="49302" y1="18375" x2="35349" y2="65960"/>
                        <a14:foregroundMark x1="49302" y1="14488" x2="20930" y2="53357"/>
                        <a14:foregroundMark x1="48256" y1="15548" x2="15233" y2="42638"/>
                        <a14:foregroundMark x1="46860" y1="15548" x2="46860" y2="15548"/>
                        <a14:foregroundMark x1="46860" y1="13074" x2="61744" y2="52415"/>
                        <a14:foregroundMark x1="33488" y1="87868" x2="15698" y2="35453"/>
                        <a14:foregroundMark x1="31977" y1="83981" x2="10942" y2="46895"/>
                        <a14:foregroundMark x1="18605" y1="46525" x2="40581" y2="22261"/>
                        <a14:foregroundMark x1="52674" y1="14959" x2="16628" y2="58186"/>
                        <a14:foregroundMark x1="51163" y1="19906" x2="42093" y2="57715"/>
                        <a14:foregroundMark x1="47326" y1="21319" x2="39186" y2="51943"/>
                        <a14:foregroundMark x1="40116" y1="29564" x2="40116" y2="29564"/>
                        <a14:foregroundMark x1="47326" y1="14488" x2="47326" y2="14488"/>
                        <a14:foregroundMark x1="51628" y1="12603" x2="22442" y2="17903"/>
                        <a14:foregroundMark x1="48837" y1="16019" x2="14378" y2="41798"/>
                        <a14:foregroundMark x1="38721" y1="25677" x2="23372" y2="51943"/>
                        <a14:foregroundMark x1="19535" y1="34393" x2="36279" y2="18375"/>
                        <a14:foregroundMark x1="33953" y1="19906" x2="13819" y2="38962"/>
                        <a14:foregroundMark x1="29651" y1="20377" x2="23837" y2="59717"/>
                        <a14:foregroundMark x1="28140" y1="19906" x2="18605" y2="51472"/>
                        <a14:foregroundMark x1="18226" y1="69633" x2="63605" y2="83510"/>
                        <a14:foregroundMark x1="14302" y1="68433" x2="17499" y2="69411"/>
                        <a14:foregroundMark x1="74651" y1="78563" x2="12791" y2="60660"/>
                        <a14:foregroundMark x1="18977" y1="67780" x2="75116" y2="74676"/>
                        <a14:foregroundMark x1="12791" y1="67020" x2="18878" y2="67768"/>
                        <a14:foregroundMark x1="49302" y1="14488" x2="61279" y2="40754"/>
                        <a14:foregroundMark x1="48837" y1="13074" x2="61279" y2="17903"/>
                        <a14:foregroundMark x1="14302" y1="38280" x2="21591" y2="17418"/>
                        <a14:foregroundMark x1="17607" y1="24381" x2="46074" y2="4750"/>
                        <a14:foregroundMark x1="32442" y1="10601" x2="82605" y2="28439"/>
                        <a14:foregroundMark x1="63605" y1="12132" x2="82326" y2="69376"/>
                        <a14:foregroundMark x1="75116" y1="17903" x2="71744" y2="84923"/>
                        <a14:foregroundMark x1="83256" y1="36867" x2="82791" y2="53357"/>
                        <a14:foregroundMark x1="82326" y1="41696" x2="82326" y2="41696"/>
                        <a14:foregroundMark x1="82326" y1="41696" x2="82326" y2="41696"/>
                        <a14:foregroundMark x1="82326" y1="41696" x2="82326" y2="41696"/>
                        <a14:foregroundMark x1="79884" y1="27680" x2="79884" y2="27680"/>
                        <a14:foregroundMark x1="40581" y1="12132" x2="58837" y2="18375"/>
                        <a14:foregroundMark x1="55000" y1="10130" x2="45930" y2="11072"/>
                        <a14:foregroundMark x1="60233" y1="11661" x2="83796" y2="63119"/>
                        <a14:foregroundMark x1="22524" y1="15788" x2="87093" y2="58186"/>
                        <a14:foregroundMark x1="85698" y1="471" x2="85732" y2="877"/>
                        <a14:foregroundMark x1="83365" y1="96097" x2="83312" y2="96566"/>
                        <a14:foregroundMark x1="86901" y1="64952" x2="86801" y2="65835"/>
                        <a14:foregroundMark x1="87941" y1="55803" x2="87291" y2="61521"/>
                        <a14:foregroundMark x1="71113" y1="90140" x2="71056" y2="90551"/>
                        <a14:foregroundMark x1="80465" y1="22733" x2="71122" y2="90076"/>
                        <a14:foregroundMark x1="11297" y1="46824" x2="14508" y2="72973"/>
                        <a14:backgroundMark x1="90465" y1="9187" x2="91977" y2="40754"/>
                        <a14:backgroundMark x1="97674" y1="13074" x2="97674" y2="13074"/>
                        <a14:backgroundMark x1="89070" y1="14016" x2="96279" y2="44170"/>
                        <a14:backgroundMark x1="90465" y1="13545" x2="79419" y2="942"/>
                        <a14:backgroundMark x1="82326" y1="6243" x2="92907" y2="25206"/>
                        <a14:backgroundMark x1="89070" y1="3887" x2="97209" y2="13074"/>
                        <a14:backgroundMark x1="79884" y1="2356" x2="95233" y2="4358"/>
                        <a14:backgroundMark x1="85233" y1="12132" x2="91977" y2="25677"/>
                        <a14:backgroundMark x1="95116" y1="80683" x2="84884" y2="98822"/>
                        <a14:backgroundMark x1="92558" y1="76796" x2="78488" y2="98822"/>
                        <a14:backgroundMark x1="91279" y1="79388" x2="87442" y2="78092"/>
                        <a14:backgroundMark x1="88721" y1="76796" x2="88721" y2="76796"/>
                        <a14:backgroundMark x1="87442" y1="71614" x2="87442" y2="71614"/>
                        <a14:backgroundMark x1="91279" y1="75501" x2="84884" y2="62544"/>
                        <a14:backgroundMark x1="88721" y1="61249" x2="93837" y2="88457"/>
                        <a14:backgroundMark x1="79419" y1="78563" x2="88140" y2="72792"/>
                        <a14:backgroundMark x1="83721" y1="63133" x2="87093" y2="81037"/>
                        <a14:backgroundMark x1="82791" y1="23322" x2="94302" y2="46054"/>
                        <a14:backgroundMark x1="85233" y1="20848" x2="94302" y2="59246"/>
                        <a14:backgroundMark x1="90930" y1="29093" x2="90000" y2="77150"/>
                        <a14:backgroundMark x1="22442" y1="91755" x2="8953" y2="77621"/>
                        <a14:backgroundMark x1="15233" y1="12603" x2="3721" y2="29093"/>
                        <a14:backgroundMark x1="22907" y1="10130" x2="12326" y2="28622"/>
                        <a14:backgroundMark x1="5698" y1="10601" x2="12791" y2="46525"/>
                        <a14:backgroundMark x1="8488" y1="74205" x2="17093" y2="91284"/>
                        <a14:backgroundMark x1="14767" y1="78563" x2="14767" y2="78563"/>
                        <a14:backgroundMark x1="72326" y1="96113" x2="68953" y2="93640"/>
                        <a14:backgroundMark x1="83256" y1="93640" x2="72326" y2="92226"/>
                        <a14:backgroundMark x1="86163" y1="81979" x2="79884" y2="88810"/>
                        <a14:backgroundMark x1="88140" y1="94700" x2="68488" y2="92226"/>
                        <a14:backgroundMark x1="8023" y1="81508" x2="16163" y2="79152"/>
                        <a14:backgroundMark x1="8023" y1="79152" x2="18140" y2="75265"/>
                        <a14:backgroundMark x1="7558" y1="82450" x2="18140" y2="69847"/>
                        <a14:backgroundMark x1="7558" y1="83039" x2="18140" y2="85395"/>
                        <a14:backgroundMark x1="14767" y1="81508" x2="18140" y2="83039"/>
                        <a14:backgroundMark x1="82791" y1="7185" x2="91395" y2="8245"/>
                        <a14:backgroundMark x1="53605" y1="3416" x2="42093" y2="2356"/>
                        <a14:backgroundMark x1="27209" y1="5300" x2="20930" y2="10601"/>
                        <a14:backgroundMark x1="18140" y1="9658" x2="14767" y2="140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46349" y="3419992"/>
            <a:ext cx="397417" cy="39233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5" name="Picture 104" descr="Logo&#10;&#10;Description automatically generated">
            <a:extLst>
              <a:ext uri="{FF2B5EF4-FFF2-40B4-BE49-F238E27FC236}">
                <a16:creationId xmlns:a16="http://schemas.microsoft.com/office/drawing/2014/main" id="{6557A990-30DA-4ECD-8A8E-37CDFB52D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" b="96938" l="7093" r="93721">
                        <a14:foregroundMark x1="48256" y1="15548" x2="37326" y2="85395"/>
                        <a14:foregroundMark x1="28605" y1="16019" x2="43023" y2="81037"/>
                        <a14:foregroundMark x1="23372" y1="52886" x2="39651" y2="20377"/>
                        <a14:foregroundMark x1="49302" y1="18375" x2="35349" y2="65960"/>
                        <a14:foregroundMark x1="49302" y1="14488" x2="20930" y2="53357"/>
                        <a14:foregroundMark x1="48256" y1="15548" x2="15233" y2="42638"/>
                        <a14:foregroundMark x1="46860" y1="15548" x2="46860" y2="15548"/>
                        <a14:foregroundMark x1="46860" y1="13074" x2="61744" y2="52415"/>
                        <a14:foregroundMark x1="33488" y1="87868" x2="15698" y2="35453"/>
                        <a14:foregroundMark x1="31977" y1="83981" x2="10942" y2="46895"/>
                        <a14:foregroundMark x1="18605" y1="46525" x2="40581" y2="22261"/>
                        <a14:foregroundMark x1="52674" y1="14959" x2="16628" y2="58186"/>
                        <a14:foregroundMark x1="51163" y1="19906" x2="42093" y2="57715"/>
                        <a14:foregroundMark x1="47326" y1="21319" x2="39186" y2="51943"/>
                        <a14:foregroundMark x1="40116" y1="29564" x2="40116" y2="29564"/>
                        <a14:foregroundMark x1="47326" y1="14488" x2="47326" y2="14488"/>
                        <a14:foregroundMark x1="51628" y1="12603" x2="22442" y2="17903"/>
                        <a14:foregroundMark x1="48837" y1="16019" x2="14378" y2="41798"/>
                        <a14:foregroundMark x1="38721" y1="25677" x2="23372" y2="51943"/>
                        <a14:foregroundMark x1="19535" y1="34393" x2="36279" y2="18375"/>
                        <a14:foregroundMark x1="33953" y1="19906" x2="13819" y2="38962"/>
                        <a14:foregroundMark x1="29651" y1="20377" x2="23837" y2="59717"/>
                        <a14:foregroundMark x1="28140" y1="19906" x2="18605" y2="51472"/>
                        <a14:foregroundMark x1="18226" y1="69633" x2="63605" y2="83510"/>
                        <a14:foregroundMark x1="14302" y1="68433" x2="17499" y2="69411"/>
                        <a14:foregroundMark x1="74651" y1="78563" x2="12791" y2="60660"/>
                        <a14:foregroundMark x1="18977" y1="67780" x2="75116" y2="74676"/>
                        <a14:foregroundMark x1="12791" y1="67020" x2="18878" y2="67768"/>
                        <a14:foregroundMark x1="49302" y1="14488" x2="61279" y2="40754"/>
                        <a14:foregroundMark x1="48837" y1="13074" x2="61279" y2="17903"/>
                        <a14:foregroundMark x1="14302" y1="38280" x2="21591" y2="17418"/>
                        <a14:foregroundMark x1="17607" y1="24381" x2="46074" y2="4750"/>
                        <a14:foregroundMark x1="32442" y1="10601" x2="82605" y2="28439"/>
                        <a14:foregroundMark x1="63605" y1="12132" x2="82326" y2="69376"/>
                        <a14:foregroundMark x1="75116" y1="17903" x2="71744" y2="84923"/>
                        <a14:foregroundMark x1="83256" y1="36867" x2="82791" y2="53357"/>
                        <a14:foregroundMark x1="82326" y1="41696" x2="82326" y2="41696"/>
                        <a14:foregroundMark x1="82326" y1="41696" x2="82326" y2="41696"/>
                        <a14:foregroundMark x1="82326" y1="41696" x2="82326" y2="41696"/>
                        <a14:foregroundMark x1="79884" y1="27680" x2="79884" y2="27680"/>
                        <a14:foregroundMark x1="40581" y1="12132" x2="58837" y2="18375"/>
                        <a14:foregroundMark x1="55000" y1="10130" x2="45930" y2="11072"/>
                        <a14:foregroundMark x1="60233" y1="11661" x2="83796" y2="63119"/>
                        <a14:foregroundMark x1="22524" y1="15788" x2="87093" y2="58186"/>
                        <a14:foregroundMark x1="85698" y1="471" x2="85732" y2="877"/>
                        <a14:foregroundMark x1="83365" y1="96097" x2="83312" y2="96566"/>
                        <a14:foregroundMark x1="86901" y1="64952" x2="86801" y2="65835"/>
                        <a14:foregroundMark x1="87941" y1="55803" x2="87291" y2="61521"/>
                        <a14:foregroundMark x1="71113" y1="90140" x2="71056" y2="90551"/>
                        <a14:foregroundMark x1="80465" y1="22733" x2="71122" y2="90076"/>
                        <a14:foregroundMark x1="11297" y1="46824" x2="14508" y2="72973"/>
                        <a14:backgroundMark x1="90465" y1="9187" x2="91977" y2="40754"/>
                        <a14:backgroundMark x1="97674" y1="13074" x2="97674" y2="13074"/>
                        <a14:backgroundMark x1="89070" y1="14016" x2="96279" y2="44170"/>
                        <a14:backgroundMark x1="90465" y1="13545" x2="79419" y2="942"/>
                        <a14:backgroundMark x1="82326" y1="6243" x2="92907" y2="25206"/>
                        <a14:backgroundMark x1="89070" y1="3887" x2="97209" y2="13074"/>
                        <a14:backgroundMark x1="79884" y1="2356" x2="95233" y2="4358"/>
                        <a14:backgroundMark x1="85233" y1="12132" x2="91977" y2="25677"/>
                        <a14:backgroundMark x1="95116" y1="80683" x2="84884" y2="98822"/>
                        <a14:backgroundMark x1="92558" y1="76796" x2="78488" y2="98822"/>
                        <a14:backgroundMark x1="91279" y1="79388" x2="87442" y2="78092"/>
                        <a14:backgroundMark x1="88721" y1="76796" x2="88721" y2="76796"/>
                        <a14:backgroundMark x1="87442" y1="71614" x2="87442" y2="71614"/>
                        <a14:backgroundMark x1="91279" y1="75501" x2="84884" y2="62544"/>
                        <a14:backgroundMark x1="88721" y1="61249" x2="93837" y2="88457"/>
                        <a14:backgroundMark x1="79419" y1="78563" x2="88140" y2="72792"/>
                        <a14:backgroundMark x1="83721" y1="63133" x2="87093" y2="81037"/>
                        <a14:backgroundMark x1="82791" y1="23322" x2="94302" y2="46054"/>
                        <a14:backgroundMark x1="85233" y1="20848" x2="94302" y2="59246"/>
                        <a14:backgroundMark x1="90930" y1="29093" x2="90000" y2="77150"/>
                        <a14:backgroundMark x1="22442" y1="91755" x2="8953" y2="77621"/>
                        <a14:backgroundMark x1="15233" y1="12603" x2="3721" y2="29093"/>
                        <a14:backgroundMark x1="22907" y1="10130" x2="12326" y2="28622"/>
                        <a14:backgroundMark x1="5698" y1="10601" x2="12791" y2="46525"/>
                        <a14:backgroundMark x1="8488" y1="74205" x2="17093" y2="91284"/>
                        <a14:backgroundMark x1="14767" y1="78563" x2="14767" y2="78563"/>
                        <a14:backgroundMark x1="72326" y1="96113" x2="68953" y2="93640"/>
                        <a14:backgroundMark x1="83256" y1="93640" x2="72326" y2="92226"/>
                        <a14:backgroundMark x1="86163" y1="81979" x2="79884" y2="88810"/>
                        <a14:backgroundMark x1="88140" y1="94700" x2="68488" y2="92226"/>
                        <a14:backgroundMark x1="8023" y1="81508" x2="16163" y2="79152"/>
                        <a14:backgroundMark x1="8023" y1="79152" x2="18140" y2="75265"/>
                        <a14:backgroundMark x1="7558" y1="82450" x2="18140" y2="69847"/>
                        <a14:backgroundMark x1="7558" y1="83039" x2="18140" y2="85395"/>
                        <a14:backgroundMark x1="14767" y1="81508" x2="18140" y2="83039"/>
                        <a14:backgroundMark x1="82791" y1="7185" x2="91395" y2="8245"/>
                        <a14:backgroundMark x1="53605" y1="3416" x2="42093" y2="2356"/>
                        <a14:backgroundMark x1="27209" y1="5300" x2="20930" y2="10601"/>
                        <a14:backgroundMark x1="18140" y1="9658" x2="14767" y2="140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00436" y="3419992"/>
            <a:ext cx="397417" cy="39233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6" name="Picture 105" descr="Logo&#10;&#10;Description automatically generated">
            <a:extLst>
              <a:ext uri="{FF2B5EF4-FFF2-40B4-BE49-F238E27FC236}">
                <a16:creationId xmlns:a16="http://schemas.microsoft.com/office/drawing/2014/main" id="{F25795A6-39AD-40B1-A788-6DAC3D8F5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" b="96938" l="7093" r="93721">
                        <a14:foregroundMark x1="48256" y1="15548" x2="37326" y2="85395"/>
                        <a14:foregroundMark x1="28605" y1="16019" x2="43023" y2="81037"/>
                        <a14:foregroundMark x1="23372" y1="52886" x2="39651" y2="20377"/>
                        <a14:foregroundMark x1="49302" y1="18375" x2="35349" y2="65960"/>
                        <a14:foregroundMark x1="49302" y1="14488" x2="20930" y2="53357"/>
                        <a14:foregroundMark x1="48256" y1="15548" x2="15233" y2="42638"/>
                        <a14:foregroundMark x1="46860" y1="15548" x2="46860" y2="15548"/>
                        <a14:foregroundMark x1="46860" y1="13074" x2="61744" y2="52415"/>
                        <a14:foregroundMark x1="33488" y1="87868" x2="15698" y2="35453"/>
                        <a14:foregroundMark x1="31977" y1="83981" x2="10942" y2="46895"/>
                        <a14:foregroundMark x1="18605" y1="46525" x2="40581" y2="22261"/>
                        <a14:foregroundMark x1="52674" y1="14959" x2="16628" y2="58186"/>
                        <a14:foregroundMark x1="51163" y1="19906" x2="42093" y2="57715"/>
                        <a14:foregroundMark x1="47326" y1="21319" x2="39186" y2="51943"/>
                        <a14:foregroundMark x1="40116" y1="29564" x2="40116" y2="29564"/>
                        <a14:foregroundMark x1="47326" y1="14488" x2="47326" y2="14488"/>
                        <a14:foregroundMark x1="51628" y1="12603" x2="22442" y2="17903"/>
                        <a14:foregroundMark x1="48837" y1="16019" x2="14378" y2="41798"/>
                        <a14:foregroundMark x1="38721" y1="25677" x2="23372" y2="51943"/>
                        <a14:foregroundMark x1="19535" y1="34393" x2="36279" y2="18375"/>
                        <a14:foregroundMark x1="33953" y1="19906" x2="13819" y2="38962"/>
                        <a14:foregroundMark x1="29651" y1="20377" x2="23837" y2="59717"/>
                        <a14:foregroundMark x1="28140" y1="19906" x2="18605" y2="51472"/>
                        <a14:foregroundMark x1="18226" y1="69633" x2="63605" y2="83510"/>
                        <a14:foregroundMark x1="14302" y1="68433" x2="17499" y2="69411"/>
                        <a14:foregroundMark x1="74651" y1="78563" x2="12791" y2="60660"/>
                        <a14:foregroundMark x1="18977" y1="67780" x2="75116" y2="74676"/>
                        <a14:foregroundMark x1="12791" y1="67020" x2="18878" y2="67768"/>
                        <a14:foregroundMark x1="49302" y1="14488" x2="61279" y2="40754"/>
                        <a14:foregroundMark x1="48837" y1="13074" x2="61279" y2="17903"/>
                        <a14:foregroundMark x1="14302" y1="38280" x2="21591" y2="17418"/>
                        <a14:foregroundMark x1="17607" y1="24381" x2="46074" y2="4750"/>
                        <a14:foregroundMark x1="32442" y1="10601" x2="82605" y2="28439"/>
                        <a14:foregroundMark x1="63605" y1="12132" x2="82326" y2="69376"/>
                        <a14:foregroundMark x1="75116" y1="17903" x2="71744" y2="84923"/>
                        <a14:foregroundMark x1="83256" y1="36867" x2="82791" y2="53357"/>
                        <a14:foregroundMark x1="82326" y1="41696" x2="82326" y2="41696"/>
                        <a14:foregroundMark x1="82326" y1="41696" x2="82326" y2="41696"/>
                        <a14:foregroundMark x1="82326" y1="41696" x2="82326" y2="41696"/>
                        <a14:foregroundMark x1="79884" y1="27680" x2="79884" y2="27680"/>
                        <a14:foregroundMark x1="40581" y1="12132" x2="58837" y2="18375"/>
                        <a14:foregroundMark x1="55000" y1="10130" x2="45930" y2="11072"/>
                        <a14:foregroundMark x1="60233" y1="11661" x2="83796" y2="63119"/>
                        <a14:foregroundMark x1="22524" y1="15788" x2="87093" y2="58186"/>
                        <a14:foregroundMark x1="85698" y1="471" x2="85732" y2="877"/>
                        <a14:foregroundMark x1="83365" y1="96097" x2="83312" y2="96566"/>
                        <a14:foregroundMark x1="86901" y1="64952" x2="86801" y2="65835"/>
                        <a14:foregroundMark x1="87941" y1="55803" x2="87291" y2="61521"/>
                        <a14:foregroundMark x1="71113" y1="90140" x2="71056" y2="90551"/>
                        <a14:foregroundMark x1="80465" y1="22733" x2="71122" y2="90076"/>
                        <a14:foregroundMark x1="11297" y1="46824" x2="14508" y2="72973"/>
                        <a14:backgroundMark x1="90465" y1="9187" x2="91977" y2="40754"/>
                        <a14:backgroundMark x1="97674" y1="13074" x2="97674" y2="13074"/>
                        <a14:backgroundMark x1="89070" y1="14016" x2="96279" y2="44170"/>
                        <a14:backgroundMark x1="90465" y1="13545" x2="79419" y2="942"/>
                        <a14:backgroundMark x1="82326" y1="6243" x2="92907" y2="25206"/>
                        <a14:backgroundMark x1="89070" y1="3887" x2="97209" y2="13074"/>
                        <a14:backgroundMark x1="79884" y1="2356" x2="95233" y2="4358"/>
                        <a14:backgroundMark x1="85233" y1="12132" x2="91977" y2="25677"/>
                        <a14:backgroundMark x1="95116" y1="80683" x2="84884" y2="98822"/>
                        <a14:backgroundMark x1="92558" y1="76796" x2="78488" y2="98822"/>
                        <a14:backgroundMark x1="91279" y1="79388" x2="87442" y2="78092"/>
                        <a14:backgroundMark x1="88721" y1="76796" x2="88721" y2="76796"/>
                        <a14:backgroundMark x1="87442" y1="71614" x2="87442" y2="71614"/>
                        <a14:backgroundMark x1="91279" y1="75501" x2="84884" y2="62544"/>
                        <a14:backgroundMark x1="88721" y1="61249" x2="93837" y2="88457"/>
                        <a14:backgroundMark x1="79419" y1="78563" x2="88140" y2="72792"/>
                        <a14:backgroundMark x1="83721" y1="63133" x2="87093" y2="81037"/>
                        <a14:backgroundMark x1="82791" y1="23322" x2="94302" y2="46054"/>
                        <a14:backgroundMark x1="85233" y1="20848" x2="94302" y2="59246"/>
                        <a14:backgroundMark x1="90930" y1="29093" x2="90000" y2="77150"/>
                        <a14:backgroundMark x1="22442" y1="91755" x2="8953" y2="77621"/>
                        <a14:backgroundMark x1="15233" y1="12603" x2="3721" y2="29093"/>
                        <a14:backgroundMark x1="22907" y1="10130" x2="12326" y2="28622"/>
                        <a14:backgroundMark x1="5698" y1="10601" x2="12791" y2="46525"/>
                        <a14:backgroundMark x1="8488" y1="74205" x2="17093" y2="91284"/>
                        <a14:backgroundMark x1="14767" y1="78563" x2="14767" y2="78563"/>
                        <a14:backgroundMark x1="72326" y1="96113" x2="68953" y2="93640"/>
                        <a14:backgroundMark x1="83256" y1="93640" x2="72326" y2="92226"/>
                        <a14:backgroundMark x1="86163" y1="81979" x2="79884" y2="88810"/>
                        <a14:backgroundMark x1="88140" y1="94700" x2="68488" y2="92226"/>
                        <a14:backgroundMark x1="8023" y1="81508" x2="16163" y2="79152"/>
                        <a14:backgroundMark x1="8023" y1="79152" x2="18140" y2="75265"/>
                        <a14:backgroundMark x1="7558" y1="82450" x2="18140" y2="69847"/>
                        <a14:backgroundMark x1="7558" y1="83039" x2="18140" y2="85395"/>
                        <a14:backgroundMark x1="14767" y1="81508" x2="18140" y2="83039"/>
                        <a14:backgroundMark x1="82791" y1="7185" x2="91395" y2="8245"/>
                        <a14:backgroundMark x1="53605" y1="3416" x2="42093" y2="2356"/>
                        <a14:backgroundMark x1="27209" y1="5300" x2="20930" y2="10601"/>
                        <a14:backgroundMark x1="18140" y1="9658" x2="14767" y2="140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54520" y="3419992"/>
            <a:ext cx="397417" cy="39233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7" name="Picture 106" descr="Logo&#10;&#10;Description automatically generated">
            <a:extLst>
              <a:ext uri="{FF2B5EF4-FFF2-40B4-BE49-F238E27FC236}">
                <a16:creationId xmlns:a16="http://schemas.microsoft.com/office/drawing/2014/main" id="{8BFBFDA1-ED4B-474B-A246-8B1197940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" b="96938" l="7093" r="93721">
                        <a14:foregroundMark x1="48256" y1="15548" x2="37326" y2="85395"/>
                        <a14:foregroundMark x1="28605" y1="16019" x2="43023" y2="81037"/>
                        <a14:foregroundMark x1="23372" y1="52886" x2="39651" y2="20377"/>
                        <a14:foregroundMark x1="49302" y1="18375" x2="35349" y2="65960"/>
                        <a14:foregroundMark x1="49302" y1="14488" x2="20930" y2="53357"/>
                        <a14:foregroundMark x1="48256" y1="15548" x2="15233" y2="42638"/>
                        <a14:foregroundMark x1="46860" y1="15548" x2="46860" y2="15548"/>
                        <a14:foregroundMark x1="46860" y1="13074" x2="61744" y2="52415"/>
                        <a14:foregroundMark x1="33488" y1="87868" x2="15698" y2="35453"/>
                        <a14:foregroundMark x1="31977" y1="83981" x2="10942" y2="46895"/>
                        <a14:foregroundMark x1="18605" y1="46525" x2="40581" y2="22261"/>
                        <a14:foregroundMark x1="52674" y1="14959" x2="16628" y2="58186"/>
                        <a14:foregroundMark x1="51163" y1="19906" x2="42093" y2="57715"/>
                        <a14:foregroundMark x1="47326" y1="21319" x2="39186" y2="51943"/>
                        <a14:foregroundMark x1="40116" y1="29564" x2="40116" y2="29564"/>
                        <a14:foregroundMark x1="47326" y1="14488" x2="47326" y2="14488"/>
                        <a14:foregroundMark x1="51628" y1="12603" x2="22442" y2="17903"/>
                        <a14:foregroundMark x1="48837" y1="16019" x2="14378" y2="41798"/>
                        <a14:foregroundMark x1="38721" y1="25677" x2="23372" y2="51943"/>
                        <a14:foregroundMark x1="19535" y1="34393" x2="36279" y2="18375"/>
                        <a14:foregroundMark x1="33953" y1="19906" x2="13819" y2="38962"/>
                        <a14:foregroundMark x1="29651" y1="20377" x2="23837" y2="59717"/>
                        <a14:foregroundMark x1="28140" y1="19906" x2="18605" y2="51472"/>
                        <a14:foregroundMark x1="18226" y1="69633" x2="63605" y2="83510"/>
                        <a14:foregroundMark x1="14302" y1="68433" x2="17499" y2="69411"/>
                        <a14:foregroundMark x1="74651" y1="78563" x2="12791" y2="60660"/>
                        <a14:foregroundMark x1="18977" y1="67780" x2="75116" y2="74676"/>
                        <a14:foregroundMark x1="12791" y1="67020" x2="18878" y2="67768"/>
                        <a14:foregroundMark x1="49302" y1="14488" x2="61279" y2="40754"/>
                        <a14:foregroundMark x1="48837" y1="13074" x2="61279" y2="17903"/>
                        <a14:foregroundMark x1="14302" y1="38280" x2="21591" y2="17418"/>
                        <a14:foregroundMark x1="17607" y1="24381" x2="46074" y2="4750"/>
                        <a14:foregroundMark x1="32442" y1="10601" x2="82605" y2="28439"/>
                        <a14:foregroundMark x1="63605" y1="12132" x2="82326" y2="69376"/>
                        <a14:foregroundMark x1="75116" y1="17903" x2="71744" y2="84923"/>
                        <a14:foregroundMark x1="83256" y1="36867" x2="82791" y2="53357"/>
                        <a14:foregroundMark x1="82326" y1="41696" x2="82326" y2="41696"/>
                        <a14:foregroundMark x1="82326" y1="41696" x2="82326" y2="41696"/>
                        <a14:foregroundMark x1="82326" y1="41696" x2="82326" y2="41696"/>
                        <a14:foregroundMark x1="79884" y1="27680" x2="79884" y2="27680"/>
                        <a14:foregroundMark x1="40581" y1="12132" x2="58837" y2="18375"/>
                        <a14:foregroundMark x1="55000" y1="10130" x2="45930" y2="11072"/>
                        <a14:foregroundMark x1="60233" y1="11661" x2="83796" y2="63119"/>
                        <a14:foregroundMark x1="22524" y1="15788" x2="87093" y2="58186"/>
                        <a14:foregroundMark x1="85698" y1="471" x2="85732" y2="877"/>
                        <a14:foregroundMark x1="83365" y1="96097" x2="83312" y2="96566"/>
                        <a14:foregroundMark x1="86901" y1="64952" x2="86801" y2="65835"/>
                        <a14:foregroundMark x1="87941" y1="55803" x2="87291" y2="61521"/>
                        <a14:foregroundMark x1="71113" y1="90140" x2="71056" y2="90551"/>
                        <a14:foregroundMark x1="80465" y1="22733" x2="71122" y2="90076"/>
                        <a14:foregroundMark x1="11297" y1="46824" x2="14508" y2="72973"/>
                        <a14:backgroundMark x1="90465" y1="9187" x2="91977" y2="40754"/>
                        <a14:backgroundMark x1="97674" y1="13074" x2="97674" y2="13074"/>
                        <a14:backgroundMark x1="89070" y1="14016" x2="96279" y2="44170"/>
                        <a14:backgroundMark x1="90465" y1="13545" x2="79419" y2="942"/>
                        <a14:backgroundMark x1="82326" y1="6243" x2="92907" y2="25206"/>
                        <a14:backgroundMark x1="89070" y1="3887" x2="97209" y2="13074"/>
                        <a14:backgroundMark x1="79884" y1="2356" x2="95233" y2="4358"/>
                        <a14:backgroundMark x1="85233" y1="12132" x2="91977" y2="25677"/>
                        <a14:backgroundMark x1="95116" y1="80683" x2="84884" y2="98822"/>
                        <a14:backgroundMark x1="92558" y1="76796" x2="78488" y2="98822"/>
                        <a14:backgroundMark x1="91279" y1="79388" x2="87442" y2="78092"/>
                        <a14:backgroundMark x1="88721" y1="76796" x2="88721" y2="76796"/>
                        <a14:backgroundMark x1="87442" y1="71614" x2="87442" y2="71614"/>
                        <a14:backgroundMark x1="91279" y1="75501" x2="84884" y2="62544"/>
                        <a14:backgroundMark x1="88721" y1="61249" x2="93837" y2="88457"/>
                        <a14:backgroundMark x1="79419" y1="78563" x2="88140" y2="72792"/>
                        <a14:backgroundMark x1="83721" y1="63133" x2="87093" y2="81037"/>
                        <a14:backgroundMark x1="82791" y1="23322" x2="94302" y2="46054"/>
                        <a14:backgroundMark x1="85233" y1="20848" x2="94302" y2="59246"/>
                        <a14:backgroundMark x1="90930" y1="29093" x2="90000" y2="77150"/>
                        <a14:backgroundMark x1="22442" y1="91755" x2="8953" y2="77621"/>
                        <a14:backgroundMark x1="15233" y1="12603" x2="3721" y2="29093"/>
                        <a14:backgroundMark x1="22907" y1="10130" x2="12326" y2="28622"/>
                        <a14:backgroundMark x1="5698" y1="10601" x2="12791" y2="46525"/>
                        <a14:backgroundMark x1="8488" y1="74205" x2="17093" y2="91284"/>
                        <a14:backgroundMark x1="14767" y1="78563" x2="14767" y2="78563"/>
                        <a14:backgroundMark x1="72326" y1="96113" x2="68953" y2="93640"/>
                        <a14:backgroundMark x1="83256" y1="93640" x2="72326" y2="92226"/>
                        <a14:backgroundMark x1="86163" y1="81979" x2="79884" y2="88810"/>
                        <a14:backgroundMark x1="88140" y1="94700" x2="68488" y2="92226"/>
                        <a14:backgroundMark x1="8023" y1="81508" x2="16163" y2="79152"/>
                        <a14:backgroundMark x1="8023" y1="79152" x2="18140" y2="75265"/>
                        <a14:backgroundMark x1="7558" y1="82450" x2="18140" y2="69847"/>
                        <a14:backgroundMark x1="7558" y1="83039" x2="18140" y2="85395"/>
                        <a14:backgroundMark x1="14767" y1="81508" x2="18140" y2="83039"/>
                        <a14:backgroundMark x1="82791" y1="7185" x2="91395" y2="8245"/>
                        <a14:backgroundMark x1="53605" y1="3416" x2="42093" y2="2356"/>
                        <a14:backgroundMark x1="27209" y1="5300" x2="20930" y2="10601"/>
                        <a14:backgroundMark x1="18140" y1="9658" x2="14767" y2="140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0001" y="3419992"/>
            <a:ext cx="397417" cy="39233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108" name="Google Shape;2991;p27">
            <a:extLst>
              <a:ext uri="{FF2B5EF4-FFF2-40B4-BE49-F238E27FC236}">
                <a16:creationId xmlns:a16="http://schemas.microsoft.com/office/drawing/2014/main" id="{F97412C3-C9A8-4B79-ACB6-C09D19F4CD57}"/>
              </a:ext>
            </a:extLst>
          </p:cNvPr>
          <p:cNvGrpSpPr/>
          <p:nvPr/>
        </p:nvGrpSpPr>
        <p:grpSpPr>
          <a:xfrm>
            <a:off x="3965329" y="484641"/>
            <a:ext cx="924613" cy="792521"/>
            <a:chOff x="753950" y="238125"/>
            <a:chExt cx="6111125" cy="5238075"/>
          </a:xfrm>
        </p:grpSpPr>
        <p:sp>
          <p:nvSpPr>
            <p:cNvPr id="109" name="Google Shape;2992;p27">
              <a:extLst>
                <a:ext uri="{FF2B5EF4-FFF2-40B4-BE49-F238E27FC236}">
                  <a16:creationId xmlns:a16="http://schemas.microsoft.com/office/drawing/2014/main" id="{4262BF5C-43F0-4780-8805-9B720F47F2A1}"/>
                </a:ext>
              </a:extLst>
            </p:cNvPr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993;p27">
              <a:extLst>
                <a:ext uri="{FF2B5EF4-FFF2-40B4-BE49-F238E27FC236}">
                  <a16:creationId xmlns:a16="http://schemas.microsoft.com/office/drawing/2014/main" id="{E7963877-D628-4F50-9B15-D37468602925}"/>
                </a:ext>
              </a:extLst>
            </p:cNvPr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994;p27">
              <a:extLst>
                <a:ext uri="{FF2B5EF4-FFF2-40B4-BE49-F238E27FC236}">
                  <a16:creationId xmlns:a16="http://schemas.microsoft.com/office/drawing/2014/main" id="{A929BD40-E33F-4D39-B912-0CEE728C4058}"/>
                </a:ext>
              </a:extLst>
            </p:cNvPr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995;p27">
              <a:extLst>
                <a:ext uri="{FF2B5EF4-FFF2-40B4-BE49-F238E27FC236}">
                  <a16:creationId xmlns:a16="http://schemas.microsoft.com/office/drawing/2014/main" id="{3751715B-86CB-4F3E-B49F-B685EE124389}"/>
                </a:ext>
              </a:extLst>
            </p:cNvPr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996;p27">
              <a:extLst>
                <a:ext uri="{FF2B5EF4-FFF2-40B4-BE49-F238E27FC236}">
                  <a16:creationId xmlns:a16="http://schemas.microsoft.com/office/drawing/2014/main" id="{CD0BCFFB-CC06-4679-871E-7FEA0142A485}"/>
                </a:ext>
              </a:extLst>
            </p:cNvPr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997;p27">
              <a:extLst>
                <a:ext uri="{FF2B5EF4-FFF2-40B4-BE49-F238E27FC236}">
                  <a16:creationId xmlns:a16="http://schemas.microsoft.com/office/drawing/2014/main" id="{A1607F51-97EE-4DB1-9D1A-E1101C495DB0}"/>
                </a:ext>
              </a:extLst>
            </p:cNvPr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998;p27">
              <a:extLst>
                <a:ext uri="{FF2B5EF4-FFF2-40B4-BE49-F238E27FC236}">
                  <a16:creationId xmlns:a16="http://schemas.microsoft.com/office/drawing/2014/main" id="{8A799EC0-D131-40FD-9764-8B2CB790E371}"/>
                </a:ext>
              </a:extLst>
            </p:cNvPr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999;p27">
              <a:extLst>
                <a:ext uri="{FF2B5EF4-FFF2-40B4-BE49-F238E27FC236}">
                  <a16:creationId xmlns:a16="http://schemas.microsoft.com/office/drawing/2014/main" id="{FFEE3D33-1D36-4500-888D-958E4BA9925E}"/>
                </a:ext>
              </a:extLst>
            </p:cNvPr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000;p27">
              <a:extLst>
                <a:ext uri="{FF2B5EF4-FFF2-40B4-BE49-F238E27FC236}">
                  <a16:creationId xmlns:a16="http://schemas.microsoft.com/office/drawing/2014/main" id="{D083CE15-8260-42BF-A9F4-FAB82387309E}"/>
                </a:ext>
              </a:extLst>
            </p:cNvPr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001;p27">
              <a:extLst>
                <a:ext uri="{FF2B5EF4-FFF2-40B4-BE49-F238E27FC236}">
                  <a16:creationId xmlns:a16="http://schemas.microsoft.com/office/drawing/2014/main" id="{FD409F3D-C0E8-4B1F-B556-E22187BE4519}"/>
                </a:ext>
              </a:extLst>
            </p:cNvPr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002;p27">
              <a:extLst>
                <a:ext uri="{FF2B5EF4-FFF2-40B4-BE49-F238E27FC236}">
                  <a16:creationId xmlns:a16="http://schemas.microsoft.com/office/drawing/2014/main" id="{DEE742D4-3721-4BD8-826C-288AF6D527D9}"/>
                </a:ext>
              </a:extLst>
            </p:cNvPr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003;p27">
              <a:extLst>
                <a:ext uri="{FF2B5EF4-FFF2-40B4-BE49-F238E27FC236}">
                  <a16:creationId xmlns:a16="http://schemas.microsoft.com/office/drawing/2014/main" id="{716C4365-5AE2-47B9-9A4D-2D23B8391725}"/>
                </a:ext>
              </a:extLst>
            </p:cNvPr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004;p27">
              <a:extLst>
                <a:ext uri="{FF2B5EF4-FFF2-40B4-BE49-F238E27FC236}">
                  <a16:creationId xmlns:a16="http://schemas.microsoft.com/office/drawing/2014/main" id="{32F331DB-2CCD-4368-8405-758F9E0506CC}"/>
                </a:ext>
              </a:extLst>
            </p:cNvPr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005;p27">
              <a:extLst>
                <a:ext uri="{FF2B5EF4-FFF2-40B4-BE49-F238E27FC236}">
                  <a16:creationId xmlns:a16="http://schemas.microsoft.com/office/drawing/2014/main" id="{6E9AB9D1-2A27-4DE6-9D6E-F37395F1414D}"/>
                </a:ext>
              </a:extLst>
            </p:cNvPr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006;p27">
              <a:extLst>
                <a:ext uri="{FF2B5EF4-FFF2-40B4-BE49-F238E27FC236}">
                  <a16:creationId xmlns:a16="http://schemas.microsoft.com/office/drawing/2014/main" id="{B184EE9E-CE76-45BC-AD4D-2DFEB7D42578}"/>
                </a:ext>
              </a:extLst>
            </p:cNvPr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007;p27">
              <a:extLst>
                <a:ext uri="{FF2B5EF4-FFF2-40B4-BE49-F238E27FC236}">
                  <a16:creationId xmlns:a16="http://schemas.microsoft.com/office/drawing/2014/main" id="{E22DBFF5-E1A1-41A2-B71C-70D683C4C9BA}"/>
                </a:ext>
              </a:extLst>
            </p:cNvPr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008;p27">
              <a:extLst>
                <a:ext uri="{FF2B5EF4-FFF2-40B4-BE49-F238E27FC236}">
                  <a16:creationId xmlns:a16="http://schemas.microsoft.com/office/drawing/2014/main" id="{8BAE2C1D-72FB-4B7D-A37C-049EC5273156}"/>
                </a:ext>
              </a:extLst>
            </p:cNvPr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009;p27">
              <a:extLst>
                <a:ext uri="{FF2B5EF4-FFF2-40B4-BE49-F238E27FC236}">
                  <a16:creationId xmlns:a16="http://schemas.microsoft.com/office/drawing/2014/main" id="{34E4154B-AFF5-42DB-B972-44E737D9B424}"/>
                </a:ext>
              </a:extLst>
            </p:cNvPr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010;p27">
              <a:extLst>
                <a:ext uri="{FF2B5EF4-FFF2-40B4-BE49-F238E27FC236}">
                  <a16:creationId xmlns:a16="http://schemas.microsoft.com/office/drawing/2014/main" id="{E420BF9B-BE58-4C11-87B2-8C37E0A3D9E3}"/>
                </a:ext>
              </a:extLst>
            </p:cNvPr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011;p27">
              <a:extLst>
                <a:ext uri="{FF2B5EF4-FFF2-40B4-BE49-F238E27FC236}">
                  <a16:creationId xmlns:a16="http://schemas.microsoft.com/office/drawing/2014/main" id="{4D4064A3-34DB-43AD-8231-6D5CADBC7F45}"/>
                </a:ext>
              </a:extLst>
            </p:cNvPr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012;p27">
              <a:extLst>
                <a:ext uri="{FF2B5EF4-FFF2-40B4-BE49-F238E27FC236}">
                  <a16:creationId xmlns:a16="http://schemas.microsoft.com/office/drawing/2014/main" id="{744C6FDB-948D-4B73-AFB9-3857043E2E9C}"/>
                </a:ext>
              </a:extLst>
            </p:cNvPr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013;p27">
              <a:extLst>
                <a:ext uri="{FF2B5EF4-FFF2-40B4-BE49-F238E27FC236}">
                  <a16:creationId xmlns:a16="http://schemas.microsoft.com/office/drawing/2014/main" id="{3B664E94-8737-4B2E-A95E-FA2A4A856032}"/>
                </a:ext>
              </a:extLst>
            </p:cNvPr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014;p27">
              <a:extLst>
                <a:ext uri="{FF2B5EF4-FFF2-40B4-BE49-F238E27FC236}">
                  <a16:creationId xmlns:a16="http://schemas.microsoft.com/office/drawing/2014/main" id="{981D909B-77AE-45D8-B1DD-A5847A7B977E}"/>
                </a:ext>
              </a:extLst>
            </p:cNvPr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015;p27">
              <a:extLst>
                <a:ext uri="{FF2B5EF4-FFF2-40B4-BE49-F238E27FC236}">
                  <a16:creationId xmlns:a16="http://schemas.microsoft.com/office/drawing/2014/main" id="{60A18F25-5E26-47BF-A0DA-83FDCAB1E27F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016;p27">
              <a:extLst>
                <a:ext uri="{FF2B5EF4-FFF2-40B4-BE49-F238E27FC236}">
                  <a16:creationId xmlns:a16="http://schemas.microsoft.com/office/drawing/2014/main" id="{3B7A8E45-90F4-4623-BE09-11FC712C0D93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017;p27">
              <a:extLst>
                <a:ext uri="{FF2B5EF4-FFF2-40B4-BE49-F238E27FC236}">
                  <a16:creationId xmlns:a16="http://schemas.microsoft.com/office/drawing/2014/main" id="{15F01EDE-0A20-4F18-BA14-84E8589A2558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018;p27">
              <a:extLst>
                <a:ext uri="{FF2B5EF4-FFF2-40B4-BE49-F238E27FC236}">
                  <a16:creationId xmlns:a16="http://schemas.microsoft.com/office/drawing/2014/main" id="{4116AD4F-461A-44AF-A81E-F575951391F1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2991;p27">
            <a:extLst>
              <a:ext uri="{FF2B5EF4-FFF2-40B4-BE49-F238E27FC236}">
                <a16:creationId xmlns:a16="http://schemas.microsoft.com/office/drawing/2014/main" id="{5BC9C014-24FB-4C93-8383-BD4781BA0B9F}"/>
              </a:ext>
            </a:extLst>
          </p:cNvPr>
          <p:cNvGrpSpPr/>
          <p:nvPr/>
        </p:nvGrpSpPr>
        <p:grpSpPr>
          <a:xfrm>
            <a:off x="5073240" y="484641"/>
            <a:ext cx="924613" cy="792521"/>
            <a:chOff x="753950" y="238125"/>
            <a:chExt cx="6111125" cy="5238075"/>
          </a:xfrm>
        </p:grpSpPr>
        <p:sp>
          <p:nvSpPr>
            <p:cNvPr id="137" name="Google Shape;2992;p27">
              <a:extLst>
                <a:ext uri="{FF2B5EF4-FFF2-40B4-BE49-F238E27FC236}">
                  <a16:creationId xmlns:a16="http://schemas.microsoft.com/office/drawing/2014/main" id="{A0093EB2-5274-4A17-B141-E0B15F5F4C83}"/>
                </a:ext>
              </a:extLst>
            </p:cNvPr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993;p27">
              <a:extLst>
                <a:ext uri="{FF2B5EF4-FFF2-40B4-BE49-F238E27FC236}">
                  <a16:creationId xmlns:a16="http://schemas.microsoft.com/office/drawing/2014/main" id="{C68AAE08-AC0E-4E63-94B8-F90BB67C49B8}"/>
                </a:ext>
              </a:extLst>
            </p:cNvPr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994;p27">
              <a:extLst>
                <a:ext uri="{FF2B5EF4-FFF2-40B4-BE49-F238E27FC236}">
                  <a16:creationId xmlns:a16="http://schemas.microsoft.com/office/drawing/2014/main" id="{72CD17EB-1CFE-454A-8169-820C40277D49}"/>
                </a:ext>
              </a:extLst>
            </p:cNvPr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995;p27">
              <a:extLst>
                <a:ext uri="{FF2B5EF4-FFF2-40B4-BE49-F238E27FC236}">
                  <a16:creationId xmlns:a16="http://schemas.microsoft.com/office/drawing/2014/main" id="{22200F3E-E021-42F4-BF02-73C40106AD63}"/>
                </a:ext>
              </a:extLst>
            </p:cNvPr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996;p27">
              <a:extLst>
                <a:ext uri="{FF2B5EF4-FFF2-40B4-BE49-F238E27FC236}">
                  <a16:creationId xmlns:a16="http://schemas.microsoft.com/office/drawing/2014/main" id="{D73FAB1D-21D4-49E9-B618-B297FD008987}"/>
                </a:ext>
              </a:extLst>
            </p:cNvPr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997;p27">
              <a:extLst>
                <a:ext uri="{FF2B5EF4-FFF2-40B4-BE49-F238E27FC236}">
                  <a16:creationId xmlns:a16="http://schemas.microsoft.com/office/drawing/2014/main" id="{21309683-9053-49C2-B9BC-E96EB0C0573E}"/>
                </a:ext>
              </a:extLst>
            </p:cNvPr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998;p27">
              <a:extLst>
                <a:ext uri="{FF2B5EF4-FFF2-40B4-BE49-F238E27FC236}">
                  <a16:creationId xmlns:a16="http://schemas.microsoft.com/office/drawing/2014/main" id="{64C891AE-9755-4C2F-8C56-9FAF6B63AA40}"/>
                </a:ext>
              </a:extLst>
            </p:cNvPr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999;p27">
              <a:extLst>
                <a:ext uri="{FF2B5EF4-FFF2-40B4-BE49-F238E27FC236}">
                  <a16:creationId xmlns:a16="http://schemas.microsoft.com/office/drawing/2014/main" id="{430753E4-06FD-4B95-A586-201EADFA8A83}"/>
                </a:ext>
              </a:extLst>
            </p:cNvPr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000;p27">
              <a:extLst>
                <a:ext uri="{FF2B5EF4-FFF2-40B4-BE49-F238E27FC236}">
                  <a16:creationId xmlns:a16="http://schemas.microsoft.com/office/drawing/2014/main" id="{CAFE4CE2-BB9D-40E7-9D7C-8550EFD5FAE0}"/>
                </a:ext>
              </a:extLst>
            </p:cNvPr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001;p27">
              <a:extLst>
                <a:ext uri="{FF2B5EF4-FFF2-40B4-BE49-F238E27FC236}">
                  <a16:creationId xmlns:a16="http://schemas.microsoft.com/office/drawing/2014/main" id="{EAD82565-2979-4E79-B16F-39CE8DA095ED}"/>
                </a:ext>
              </a:extLst>
            </p:cNvPr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002;p27">
              <a:extLst>
                <a:ext uri="{FF2B5EF4-FFF2-40B4-BE49-F238E27FC236}">
                  <a16:creationId xmlns:a16="http://schemas.microsoft.com/office/drawing/2014/main" id="{6AA92E65-7928-4B4B-ABF7-E94261CCFF11}"/>
                </a:ext>
              </a:extLst>
            </p:cNvPr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003;p27">
              <a:extLst>
                <a:ext uri="{FF2B5EF4-FFF2-40B4-BE49-F238E27FC236}">
                  <a16:creationId xmlns:a16="http://schemas.microsoft.com/office/drawing/2014/main" id="{7481E3DD-45A1-42A7-9A8A-82BA10386480}"/>
                </a:ext>
              </a:extLst>
            </p:cNvPr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004;p27">
              <a:extLst>
                <a:ext uri="{FF2B5EF4-FFF2-40B4-BE49-F238E27FC236}">
                  <a16:creationId xmlns:a16="http://schemas.microsoft.com/office/drawing/2014/main" id="{9BEF5414-E5A2-42A8-B9C4-05510F1367C9}"/>
                </a:ext>
              </a:extLst>
            </p:cNvPr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005;p27">
              <a:extLst>
                <a:ext uri="{FF2B5EF4-FFF2-40B4-BE49-F238E27FC236}">
                  <a16:creationId xmlns:a16="http://schemas.microsoft.com/office/drawing/2014/main" id="{4D1ED42D-CF2D-4900-BAD5-6919842F3B0E}"/>
                </a:ext>
              </a:extLst>
            </p:cNvPr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006;p27">
              <a:extLst>
                <a:ext uri="{FF2B5EF4-FFF2-40B4-BE49-F238E27FC236}">
                  <a16:creationId xmlns:a16="http://schemas.microsoft.com/office/drawing/2014/main" id="{4340BD8E-BFFF-438C-8955-4DB4661B460E}"/>
                </a:ext>
              </a:extLst>
            </p:cNvPr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007;p27">
              <a:extLst>
                <a:ext uri="{FF2B5EF4-FFF2-40B4-BE49-F238E27FC236}">
                  <a16:creationId xmlns:a16="http://schemas.microsoft.com/office/drawing/2014/main" id="{5FF3F000-537B-423C-94CF-48DC88756D9B}"/>
                </a:ext>
              </a:extLst>
            </p:cNvPr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008;p27">
              <a:extLst>
                <a:ext uri="{FF2B5EF4-FFF2-40B4-BE49-F238E27FC236}">
                  <a16:creationId xmlns:a16="http://schemas.microsoft.com/office/drawing/2014/main" id="{04E84E4D-C6CC-4CC8-86E5-FF36CE6DDC5A}"/>
                </a:ext>
              </a:extLst>
            </p:cNvPr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009;p27">
              <a:extLst>
                <a:ext uri="{FF2B5EF4-FFF2-40B4-BE49-F238E27FC236}">
                  <a16:creationId xmlns:a16="http://schemas.microsoft.com/office/drawing/2014/main" id="{BB10D54A-F899-4427-9F25-CFA455817246}"/>
                </a:ext>
              </a:extLst>
            </p:cNvPr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010;p27">
              <a:extLst>
                <a:ext uri="{FF2B5EF4-FFF2-40B4-BE49-F238E27FC236}">
                  <a16:creationId xmlns:a16="http://schemas.microsoft.com/office/drawing/2014/main" id="{F2280384-BBE5-4D0D-8FD1-74B5CD4D47CC}"/>
                </a:ext>
              </a:extLst>
            </p:cNvPr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011;p27">
              <a:extLst>
                <a:ext uri="{FF2B5EF4-FFF2-40B4-BE49-F238E27FC236}">
                  <a16:creationId xmlns:a16="http://schemas.microsoft.com/office/drawing/2014/main" id="{9D549783-8C69-42D3-8FA2-C604E55A641B}"/>
                </a:ext>
              </a:extLst>
            </p:cNvPr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012;p27">
              <a:extLst>
                <a:ext uri="{FF2B5EF4-FFF2-40B4-BE49-F238E27FC236}">
                  <a16:creationId xmlns:a16="http://schemas.microsoft.com/office/drawing/2014/main" id="{03D00A1A-2C20-4C20-9FB6-8F2D5D6802F0}"/>
                </a:ext>
              </a:extLst>
            </p:cNvPr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013;p27">
              <a:extLst>
                <a:ext uri="{FF2B5EF4-FFF2-40B4-BE49-F238E27FC236}">
                  <a16:creationId xmlns:a16="http://schemas.microsoft.com/office/drawing/2014/main" id="{31E4197D-6BB1-4518-B989-D858B21766AD}"/>
                </a:ext>
              </a:extLst>
            </p:cNvPr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014;p27">
              <a:extLst>
                <a:ext uri="{FF2B5EF4-FFF2-40B4-BE49-F238E27FC236}">
                  <a16:creationId xmlns:a16="http://schemas.microsoft.com/office/drawing/2014/main" id="{A5BC93FA-F75A-4343-9BA2-8E3D00D7501F}"/>
                </a:ext>
              </a:extLst>
            </p:cNvPr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015;p27">
              <a:extLst>
                <a:ext uri="{FF2B5EF4-FFF2-40B4-BE49-F238E27FC236}">
                  <a16:creationId xmlns:a16="http://schemas.microsoft.com/office/drawing/2014/main" id="{0062815D-AB2C-4D39-B41D-4F1D4E9A9F79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016;p27">
              <a:extLst>
                <a:ext uri="{FF2B5EF4-FFF2-40B4-BE49-F238E27FC236}">
                  <a16:creationId xmlns:a16="http://schemas.microsoft.com/office/drawing/2014/main" id="{B3476D02-562B-420C-A4C6-E2573E196807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017;p27">
              <a:extLst>
                <a:ext uri="{FF2B5EF4-FFF2-40B4-BE49-F238E27FC236}">
                  <a16:creationId xmlns:a16="http://schemas.microsoft.com/office/drawing/2014/main" id="{082C3F8F-8EAC-47CE-9054-FDECBD2A3297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018;p27">
              <a:extLst>
                <a:ext uri="{FF2B5EF4-FFF2-40B4-BE49-F238E27FC236}">
                  <a16:creationId xmlns:a16="http://schemas.microsoft.com/office/drawing/2014/main" id="{8F1541C3-FB61-496A-948F-FDDF33F6762F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3107;p29">
            <a:extLst>
              <a:ext uri="{FF2B5EF4-FFF2-40B4-BE49-F238E27FC236}">
                <a16:creationId xmlns:a16="http://schemas.microsoft.com/office/drawing/2014/main" id="{4116FCA4-70C2-4427-8FC2-5E08BA9E6F38}"/>
              </a:ext>
            </a:extLst>
          </p:cNvPr>
          <p:cNvSpPr txBox="1">
            <a:spLocks/>
          </p:cNvSpPr>
          <p:nvPr/>
        </p:nvSpPr>
        <p:spPr>
          <a:xfrm>
            <a:off x="-129607" y="4172492"/>
            <a:ext cx="3434511" cy="7302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ZA" sz="2000" dirty="0">
                <a:solidFill>
                  <a:srgbClr val="FF0000"/>
                </a:solidFill>
                <a:latin typeface="Orbitron Regular" panose="020B0604020202020204" charset="0"/>
              </a:rPr>
              <a:t>HOST: </a:t>
            </a:r>
          </a:p>
          <a:p>
            <a:pPr algn="ctr"/>
            <a:r>
              <a:rPr lang="en-ZA" sz="2000" dirty="0">
                <a:solidFill>
                  <a:srgbClr val="FF0000"/>
                </a:solidFill>
                <a:latin typeface="Orbitron Regular" panose="020B0604020202020204" charset="0"/>
              </a:rPr>
              <a:t>BROWN MARIO</a:t>
            </a:r>
          </a:p>
        </p:txBody>
      </p:sp>
      <p:sp>
        <p:nvSpPr>
          <p:cNvPr id="165" name="Google Shape;3113;p29">
            <a:extLst>
              <a:ext uri="{FF2B5EF4-FFF2-40B4-BE49-F238E27FC236}">
                <a16:creationId xmlns:a16="http://schemas.microsoft.com/office/drawing/2014/main" id="{0BC5698A-7471-4814-A342-FAB7A5706B18}"/>
              </a:ext>
            </a:extLst>
          </p:cNvPr>
          <p:cNvSpPr txBox="1">
            <a:spLocks/>
          </p:cNvSpPr>
          <p:nvPr/>
        </p:nvSpPr>
        <p:spPr>
          <a:xfrm>
            <a:off x="4946349" y="4172492"/>
            <a:ext cx="4203297" cy="7302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00FFFF"/>
                </a:solidFill>
                <a:latin typeface="Orbitron Regular" panose="020B0604020202020204" charset="0"/>
              </a:rPr>
              <a:t>CO-HOST:</a:t>
            </a:r>
          </a:p>
          <a:p>
            <a:pPr algn="ctr"/>
            <a:r>
              <a:rPr lang="en-US" sz="2000" dirty="0">
                <a:solidFill>
                  <a:srgbClr val="00FFFF"/>
                </a:solidFill>
                <a:latin typeface="Orbitron Regular" panose="020B0604020202020204" charset="0"/>
              </a:rPr>
              <a:t>REVEREND LOVES</a:t>
            </a:r>
            <a:endParaRPr lang="en-ZA" sz="2000" dirty="0">
              <a:solidFill>
                <a:srgbClr val="00FFFF"/>
              </a:solidFill>
              <a:latin typeface="Orbitron Regular" panose="020B0604020202020204" charset="0"/>
            </a:endParaRP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8279B985-19BA-4DC2-B933-8B9EE55B38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0000" y1="37333" x2="20889" y2="55111"/>
                        <a14:foregroundMark x1="67111" y1="43556" x2="73333" y2="45333"/>
                      </a14:backgroundRemoval>
                    </a14:imgEffect>
                  </a14:imgLayer>
                </a14:imgProps>
              </a:ext>
            </a:extLst>
          </a:blip>
          <a:srcRect t="27800" b="27757"/>
          <a:stretch/>
        </p:blipFill>
        <p:spPr>
          <a:xfrm flipH="1">
            <a:off x="3245384" y="3918454"/>
            <a:ext cx="2143125" cy="95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15057"/>
      </p:ext>
    </p:extLst>
  </p:cSld>
  <p:clrMapOvr>
    <a:masterClrMapping/>
  </p:clrMapOvr>
  <p:transition spd="slow" advClick="0" advTm="2000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29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3200" dirty="0">
                <a:solidFill>
                  <a:schemeClr val="tx1"/>
                </a:solidFill>
                <a:highlight>
                  <a:srgbClr val="FFFF00"/>
                </a:highlight>
              </a:rPr>
              <a:t>AGENDA</a:t>
            </a:r>
            <a:endParaRPr sz="32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grpSp>
        <p:nvGrpSpPr>
          <p:cNvPr id="3097" name="Google Shape;3097;p29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3098" name="Google Shape;3098;p2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2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2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2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2" name="Google Shape;3102;p29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3103" name="Google Shape;3103;p2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2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2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2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07" name="Google Shape;3107;p29"/>
          <p:cNvSpPr txBox="1">
            <a:spLocks noGrp="1"/>
          </p:cNvSpPr>
          <p:nvPr>
            <p:ph type="title" idx="2"/>
          </p:nvPr>
        </p:nvSpPr>
        <p:spPr>
          <a:xfrm>
            <a:off x="1148450" y="139752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>
                <a:solidFill>
                  <a:srgbClr val="66FF33"/>
                </a:solidFill>
              </a:rPr>
              <a:t>NEWBIES</a:t>
            </a:r>
            <a:endParaRPr dirty="0">
              <a:solidFill>
                <a:srgbClr val="66FF33"/>
              </a:solidFill>
            </a:endParaRPr>
          </a:p>
        </p:txBody>
      </p:sp>
      <p:sp>
        <p:nvSpPr>
          <p:cNvPr id="3108" name="Google Shape;3108;p29"/>
          <p:cNvSpPr txBox="1">
            <a:spLocks noGrp="1"/>
          </p:cNvSpPr>
          <p:nvPr>
            <p:ph type="subTitle" idx="1"/>
          </p:nvPr>
        </p:nvSpPr>
        <p:spPr>
          <a:xfrm>
            <a:off x="1148450" y="1657333"/>
            <a:ext cx="3088800" cy="6641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W</a:t>
            </a:r>
            <a:r>
              <a:rPr lang="en-ZA" dirty="0">
                <a:solidFill>
                  <a:schemeClr val="bg1"/>
                </a:solidFill>
              </a:rPr>
              <a:t>e welcome some new members to the Homechoice family.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109" name="Google Shape;3109;p29"/>
          <p:cNvSpPr txBox="1">
            <a:spLocks noGrp="1"/>
          </p:cNvSpPr>
          <p:nvPr>
            <p:ph type="title" idx="3"/>
          </p:nvPr>
        </p:nvSpPr>
        <p:spPr>
          <a:xfrm>
            <a:off x="1148450" y="2569096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>
                <a:solidFill>
                  <a:srgbClr val="FF0066"/>
                </a:solidFill>
              </a:rPr>
              <a:t>PROJECT UPDATES</a:t>
            </a:r>
            <a:endParaRPr dirty="0">
              <a:solidFill>
                <a:srgbClr val="FF0066"/>
              </a:solidFill>
            </a:endParaRPr>
          </a:p>
        </p:txBody>
      </p:sp>
      <p:sp>
        <p:nvSpPr>
          <p:cNvPr id="3110" name="Google Shape;3110;p29"/>
          <p:cNvSpPr txBox="1">
            <a:spLocks noGrp="1"/>
          </p:cNvSpPr>
          <p:nvPr>
            <p:ph type="subTitle" idx="4"/>
          </p:nvPr>
        </p:nvSpPr>
        <p:spPr>
          <a:xfrm>
            <a:off x="1148450" y="2828904"/>
            <a:ext cx="3088800" cy="6381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</a:rPr>
              <a:t>The ups and downs, the successes and the achievements.</a:t>
            </a:r>
            <a:endParaRPr dirty="0">
              <a:solidFill>
                <a:schemeClr val="bg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11" name="Google Shape;3111;p29"/>
          <p:cNvSpPr txBox="1">
            <a:spLocks noGrp="1"/>
          </p:cNvSpPr>
          <p:nvPr>
            <p:ph type="title" idx="5"/>
          </p:nvPr>
        </p:nvSpPr>
        <p:spPr>
          <a:xfrm>
            <a:off x="1148450" y="3740666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>
                <a:solidFill>
                  <a:srgbClr val="FF0000"/>
                </a:solidFill>
              </a:rPr>
              <a:t>MANAGERS UPDATE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112" name="Google Shape;3112;p29"/>
          <p:cNvSpPr txBox="1">
            <a:spLocks noGrp="1"/>
          </p:cNvSpPr>
          <p:nvPr>
            <p:ph type="subTitle" idx="6"/>
          </p:nvPr>
        </p:nvSpPr>
        <p:spPr>
          <a:xfrm>
            <a:off x="1148450" y="4000475"/>
            <a:ext cx="30888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</a:rPr>
              <a:t>Lets take a step back and look at the bigger picture.</a:t>
            </a:r>
            <a:endParaRPr dirty="0"/>
          </a:p>
        </p:txBody>
      </p:sp>
      <p:sp>
        <p:nvSpPr>
          <p:cNvPr id="3113" name="Google Shape;3113;p29"/>
          <p:cNvSpPr txBox="1">
            <a:spLocks noGrp="1"/>
          </p:cNvSpPr>
          <p:nvPr>
            <p:ph type="title" idx="7"/>
          </p:nvPr>
        </p:nvSpPr>
        <p:spPr>
          <a:xfrm>
            <a:off x="4906750" y="139752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>
                <a:solidFill>
                  <a:srgbClr val="00B0F0"/>
                </a:solidFill>
              </a:rPr>
              <a:t>BIRTHDAYS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3114" name="Google Shape;3114;p29"/>
          <p:cNvSpPr txBox="1">
            <a:spLocks noGrp="1"/>
          </p:cNvSpPr>
          <p:nvPr>
            <p:ph type="subTitle" idx="8"/>
          </p:nvPr>
        </p:nvSpPr>
        <p:spPr>
          <a:xfrm>
            <a:off x="4906750" y="1657338"/>
            <a:ext cx="3088800" cy="651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</a:rPr>
              <a:t>Many happy returns to our birthday boys and girls..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dirty="0">
              <a:solidFill>
                <a:schemeClr val="bg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3115" name="Google Shape;3115;p29"/>
          <p:cNvSpPr txBox="1">
            <a:spLocks noGrp="1"/>
          </p:cNvSpPr>
          <p:nvPr>
            <p:ph type="title" idx="9"/>
          </p:nvPr>
        </p:nvSpPr>
        <p:spPr>
          <a:xfrm>
            <a:off x="4906750" y="2569107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trike="sngStrike" dirty="0"/>
              <a:t>TECH</a:t>
            </a:r>
            <a:r>
              <a:rPr lang="en-ZA" dirty="0"/>
              <a:t> REAL NEWS</a:t>
            </a:r>
            <a:endParaRPr dirty="0"/>
          </a:p>
        </p:txBody>
      </p:sp>
      <p:sp>
        <p:nvSpPr>
          <p:cNvPr id="3116" name="Google Shape;3116;p29"/>
          <p:cNvSpPr txBox="1">
            <a:spLocks noGrp="1"/>
          </p:cNvSpPr>
          <p:nvPr>
            <p:ph type="subTitle" idx="13"/>
          </p:nvPr>
        </p:nvSpPr>
        <p:spPr>
          <a:xfrm>
            <a:off x="4906750" y="2828919"/>
            <a:ext cx="3088800" cy="6381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</a:rPr>
              <a:t>The latest and greatest of technology in the news.</a:t>
            </a:r>
            <a:endParaRPr dirty="0"/>
          </a:p>
        </p:txBody>
      </p:sp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1" name="Google Shape;3121;p30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>
                <a:solidFill>
                  <a:srgbClr val="FF33CC"/>
                </a:solidFill>
              </a:rPr>
              <a:t>NEWBS</a:t>
            </a:r>
            <a:endParaRPr dirty="0">
              <a:solidFill>
                <a:srgbClr val="FF33CC"/>
              </a:solidFill>
            </a:endParaRPr>
          </a:p>
        </p:txBody>
      </p:sp>
      <p:sp>
        <p:nvSpPr>
          <p:cNvPr id="3122" name="Google Shape;3122;p30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33CC"/>
                </a:solidFill>
              </a:rPr>
              <a:t>01</a:t>
            </a:r>
            <a:endParaRPr dirty="0">
              <a:solidFill>
                <a:srgbClr val="FF33CC"/>
              </a:solidFill>
            </a:endParaRPr>
          </a:p>
        </p:txBody>
      </p:sp>
      <p:grpSp>
        <p:nvGrpSpPr>
          <p:cNvPr id="3124" name="Google Shape;3124;p30"/>
          <p:cNvGrpSpPr/>
          <p:nvPr/>
        </p:nvGrpSpPr>
        <p:grpSpPr>
          <a:xfrm>
            <a:off x="8700299" y="154008"/>
            <a:ext cx="264001" cy="226285"/>
            <a:chOff x="753950" y="238125"/>
            <a:chExt cx="6111125" cy="5238075"/>
          </a:xfrm>
        </p:grpSpPr>
        <p:sp>
          <p:nvSpPr>
            <p:cNvPr id="3125" name="Google Shape;3125;p30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33CC"/>
                </a:solidFill>
              </a:endParaRPr>
            </a:p>
          </p:txBody>
        </p:sp>
        <p:sp>
          <p:nvSpPr>
            <p:cNvPr id="3126" name="Google Shape;3126;p30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33CC"/>
                </a:solidFill>
              </a:endParaRPr>
            </a:p>
          </p:txBody>
        </p:sp>
        <p:sp>
          <p:nvSpPr>
            <p:cNvPr id="3127" name="Google Shape;3127;p30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33CC"/>
                </a:solidFill>
              </a:endParaRPr>
            </a:p>
          </p:txBody>
        </p:sp>
        <p:sp>
          <p:nvSpPr>
            <p:cNvPr id="3128" name="Google Shape;3128;p30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33CC"/>
                </a:solidFill>
              </a:endParaRPr>
            </a:p>
          </p:txBody>
        </p:sp>
        <p:sp>
          <p:nvSpPr>
            <p:cNvPr id="3129" name="Google Shape;3129;p30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33CC"/>
                </a:solidFill>
              </a:endParaRPr>
            </a:p>
          </p:txBody>
        </p:sp>
        <p:sp>
          <p:nvSpPr>
            <p:cNvPr id="3130" name="Google Shape;3130;p30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33CC"/>
                </a:solidFill>
              </a:endParaRPr>
            </a:p>
          </p:txBody>
        </p:sp>
        <p:sp>
          <p:nvSpPr>
            <p:cNvPr id="3131" name="Google Shape;3131;p30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33CC"/>
                </a:solidFill>
              </a:endParaRPr>
            </a:p>
          </p:txBody>
        </p:sp>
        <p:sp>
          <p:nvSpPr>
            <p:cNvPr id="3132" name="Google Shape;3132;p30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33CC"/>
                </a:solidFill>
              </a:endParaRPr>
            </a:p>
          </p:txBody>
        </p:sp>
        <p:sp>
          <p:nvSpPr>
            <p:cNvPr id="3133" name="Google Shape;3133;p30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33CC"/>
                </a:solidFill>
              </a:endParaRPr>
            </a:p>
          </p:txBody>
        </p:sp>
        <p:sp>
          <p:nvSpPr>
            <p:cNvPr id="3134" name="Google Shape;3134;p30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33CC"/>
                </a:solidFill>
              </a:endParaRPr>
            </a:p>
          </p:txBody>
        </p:sp>
        <p:sp>
          <p:nvSpPr>
            <p:cNvPr id="3135" name="Google Shape;3135;p30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33CC"/>
                </a:solidFill>
              </a:endParaRPr>
            </a:p>
          </p:txBody>
        </p:sp>
        <p:sp>
          <p:nvSpPr>
            <p:cNvPr id="3136" name="Google Shape;3136;p30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33CC"/>
                </a:solidFill>
              </a:endParaRPr>
            </a:p>
          </p:txBody>
        </p:sp>
        <p:sp>
          <p:nvSpPr>
            <p:cNvPr id="3137" name="Google Shape;3137;p30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33CC"/>
                </a:solidFill>
              </a:endParaRPr>
            </a:p>
          </p:txBody>
        </p:sp>
        <p:sp>
          <p:nvSpPr>
            <p:cNvPr id="3138" name="Google Shape;3138;p30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33CC"/>
                </a:solidFill>
              </a:endParaRPr>
            </a:p>
          </p:txBody>
        </p:sp>
        <p:sp>
          <p:nvSpPr>
            <p:cNvPr id="3139" name="Google Shape;3139;p30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33CC"/>
                </a:solidFill>
              </a:endParaRPr>
            </a:p>
          </p:txBody>
        </p:sp>
        <p:sp>
          <p:nvSpPr>
            <p:cNvPr id="3140" name="Google Shape;3140;p30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33CC"/>
                </a:solidFill>
              </a:endParaRPr>
            </a:p>
          </p:txBody>
        </p:sp>
        <p:sp>
          <p:nvSpPr>
            <p:cNvPr id="3141" name="Google Shape;3141;p30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33CC"/>
                </a:solidFill>
              </a:endParaRPr>
            </a:p>
          </p:txBody>
        </p:sp>
        <p:sp>
          <p:nvSpPr>
            <p:cNvPr id="3142" name="Google Shape;3142;p30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33CC"/>
                </a:solidFill>
              </a:endParaRPr>
            </a:p>
          </p:txBody>
        </p:sp>
        <p:sp>
          <p:nvSpPr>
            <p:cNvPr id="3143" name="Google Shape;3143;p30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33CC"/>
                </a:solidFill>
              </a:endParaRPr>
            </a:p>
          </p:txBody>
        </p:sp>
        <p:sp>
          <p:nvSpPr>
            <p:cNvPr id="3144" name="Google Shape;3144;p30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33CC"/>
                </a:solidFill>
              </a:endParaRPr>
            </a:p>
          </p:txBody>
        </p:sp>
        <p:sp>
          <p:nvSpPr>
            <p:cNvPr id="3145" name="Google Shape;3145;p30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33CC"/>
                </a:solidFill>
              </a:endParaRPr>
            </a:p>
          </p:txBody>
        </p:sp>
        <p:sp>
          <p:nvSpPr>
            <p:cNvPr id="3146" name="Google Shape;3146;p30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33CC"/>
                </a:solidFill>
              </a:endParaRPr>
            </a:p>
          </p:txBody>
        </p:sp>
        <p:sp>
          <p:nvSpPr>
            <p:cNvPr id="3147" name="Google Shape;3147;p30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33CC"/>
                </a:solidFill>
              </a:endParaRPr>
            </a:p>
          </p:txBody>
        </p:sp>
        <p:sp>
          <p:nvSpPr>
            <p:cNvPr id="3148" name="Google Shape;3148;p30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33CC"/>
                </a:solidFill>
              </a:endParaRPr>
            </a:p>
          </p:txBody>
        </p:sp>
        <p:sp>
          <p:nvSpPr>
            <p:cNvPr id="3149" name="Google Shape;3149;p30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33CC"/>
                </a:solidFill>
              </a:endParaRPr>
            </a:p>
          </p:txBody>
        </p:sp>
        <p:sp>
          <p:nvSpPr>
            <p:cNvPr id="3150" name="Google Shape;3150;p30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33CC"/>
                </a:solidFill>
              </a:endParaRPr>
            </a:p>
          </p:txBody>
        </p:sp>
        <p:sp>
          <p:nvSpPr>
            <p:cNvPr id="3151" name="Google Shape;3151;p30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33CC"/>
                </a:solidFill>
              </a:endParaRPr>
            </a:p>
          </p:txBody>
        </p:sp>
      </p:grpSp>
      <p:pic>
        <p:nvPicPr>
          <p:cNvPr id="3" name="Picture 2" descr="A picture containing qr code&#10;&#10;Description automatically generated">
            <a:extLst>
              <a:ext uri="{FF2B5EF4-FFF2-40B4-BE49-F238E27FC236}">
                <a16:creationId xmlns:a16="http://schemas.microsoft.com/office/drawing/2014/main" id="{6F3D8BDC-DF33-47C1-A4A9-B95A096C2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436" y="2564495"/>
            <a:ext cx="852798" cy="767517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267D2221-A47C-42F7-94E5-46BD65B357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7146" y1="20313" x2="27146" y2="32639"/>
                        <a14:foregroundMark x1="20581" y1="21354" x2="24242" y2="28819"/>
                        <a14:foregroundMark x1="63510" y1="63542" x2="71212" y2="74132"/>
                        <a14:foregroundMark x1="73864" y1="72049" x2="61111" y2="77257"/>
                        <a14:foregroundMark x1="60606" y1="73264" x2="45707" y2="80035"/>
                        <a14:foregroundMark x1="79293" y1="46701" x2="72727" y2="55382"/>
                        <a14:foregroundMark x1="72854" y1="31597" x2="58712" y2="34722"/>
                        <a14:foregroundMark x1="64268" y1="28646" x2="57323" y2="331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32932" y="2927933"/>
            <a:ext cx="1693055" cy="1231313"/>
          </a:xfrm>
          <a:prstGeom prst="rect">
            <a:avLst/>
          </a:prstGeom>
        </p:spPr>
      </p:pic>
      <p:pic>
        <p:nvPicPr>
          <p:cNvPr id="2" name="02-Game Start Music">
            <a:hlinkClick r:id="" action="ppaction://media"/>
            <a:extLst>
              <a:ext uri="{FF2B5EF4-FFF2-40B4-BE49-F238E27FC236}">
                <a16:creationId xmlns:a16="http://schemas.microsoft.com/office/drawing/2014/main" id="{C1E38446-8311-4BEB-B25E-3D97D3D6C9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8238" y="30686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F04CD66-57CF-457B-B63D-2938A7DBDE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9700" y="990855"/>
            <a:ext cx="5964600" cy="1325234"/>
          </a:xfrm>
        </p:spPr>
        <p:txBody>
          <a:bodyPr/>
          <a:lstStyle/>
          <a:p>
            <a:r>
              <a:rPr lang="en-US" sz="8000" dirty="0">
                <a:latin typeface="CrackMan" panose="04010400000000000000" pitchFamily="82" charset="0"/>
              </a:rPr>
              <a:t>QUIZ TIME</a:t>
            </a:r>
            <a:endParaRPr lang="en-ZA" sz="8000" dirty="0">
              <a:latin typeface="CrackMan" panose="04010400000000000000" pitchFamily="82" charset="0"/>
            </a:endParaRPr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F06394E9-598C-4FC0-BD16-CFD0E98DEA7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029" b="88321" l="7227" r="89844">
                        <a14:foregroundMark x1="9375" y1="48175" x2="14063" y2="57664"/>
                        <a14:foregroundMark x1="14063" y1="43066" x2="16602" y2="58394"/>
                        <a14:foregroundMark x1="49219" y1="43796" x2="40865" y2="58366"/>
                        <a14:foregroundMark x1="45703" y1="40876" x2="47901" y2="66090"/>
                        <a14:foregroundMark x1="44336" y1="37226" x2="42578" y2="49635"/>
                        <a14:foregroundMark x1="59180" y1="46715" x2="65294" y2="57440"/>
                        <a14:foregroundMark x1="64063" y1="37226" x2="61914" y2="54015"/>
                        <a14:foregroundMark x1="10742" y1="38686" x2="11719" y2="59124"/>
                        <a14:foregroundMark x1="13281" y1="35036" x2="9584" y2="61238"/>
                        <a14:foregroundMark x1="58008" y1="39416" x2="57813" y2="39416"/>
                        <a14:foregroundMark x1="16992" y1="40146" x2="16992" y2="44526"/>
                        <a14:foregroundMark x1="7422" y1="76642" x2="7422" y2="76642"/>
                        <a14:foregroundMark x1="7617" y1="75912" x2="7617" y2="75912"/>
                        <a14:foregroundMark x1="7617" y1="75912" x2="7617" y2="75912"/>
                        <a14:foregroundMark x1="7617" y1="75912" x2="7617" y2="75912"/>
                        <a14:foregroundMark x1="7617" y1="76642" x2="7617" y2="75912"/>
                        <a14:foregroundMark x1="7422" y1="75182" x2="7617" y2="75912"/>
                        <a14:foregroundMark x1="7617" y1="75912" x2="7422" y2="75912"/>
                        <a14:foregroundMark x1="7617" y1="75912" x2="7422" y2="75912"/>
                        <a14:foregroundMark x1="7617" y1="75182" x2="7422" y2="75182"/>
                        <a14:foregroundMark x1="7617" y1="75182" x2="7617" y2="75182"/>
                        <a14:foregroundMark x1="7813" y1="75182" x2="7617" y2="75182"/>
                        <a14:foregroundMark x1="8008" y1="74453" x2="7227" y2="76642"/>
                        <a14:foregroundMark x1="46484" y1="46715" x2="49023" y2="64234"/>
                        <a14:foregroundMark x1="25586" y1="51825" x2="32031" y2="44526"/>
                        <a14:backgroundMark x1="43945" y1="71533" x2="44141" y2="74453"/>
                        <a14:backgroundMark x1="48438" y1="72263" x2="48242" y2="77372"/>
                        <a14:backgroundMark x1="69141" y1="60584" x2="68750" y2="67153"/>
                        <a14:backgroundMark x1="40039" y1="56934" x2="39453" y2="61314"/>
                        <a14:backgroundMark x1="48242" y1="71533" x2="48828" y2="75182"/>
                        <a14:backgroundMark x1="48633" y1="71533" x2="48438" y2="73723"/>
                        <a14:backgroundMark x1="48438" y1="71533" x2="48242" y2="75912"/>
                        <a14:backgroundMark x1="48242" y1="70073" x2="48242" y2="74453"/>
                        <a14:backgroundMark x1="48828" y1="71533" x2="48047" y2="71533"/>
                        <a14:backgroundMark x1="6901" y1="75912" x2="7085" y2="76170"/>
                        <a14:backgroundMark x1="6380" y1="75182" x2="6901" y2="75912"/>
                        <a14:backgroundMark x1="5859" y1="74453" x2="6380" y2="75182"/>
                      </a14:backgroundRemoval>
                    </a14:imgEffect>
                  </a14:imgLayer>
                </a14:imgProps>
              </a:ext>
            </a:extLst>
          </a:blip>
          <a:srcRect l="4213" r="79662"/>
          <a:stretch/>
        </p:blipFill>
        <p:spPr>
          <a:xfrm>
            <a:off x="984673" y="866638"/>
            <a:ext cx="786384" cy="1304925"/>
          </a:xfrm>
          <a:prstGeom prst="rect">
            <a:avLst/>
          </a:prstGeom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3952BC9E-AEA1-46E9-8735-BC525BF40A1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029" b="88321" l="7227" r="89844">
                        <a14:foregroundMark x1="9375" y1="48175" x2="14063" y2="57664"/>
                        <a14:foregroundMark x1="14063" y1="43066" x2="16602" y2="58394"/>
                        <a14:foregroundMark x1="49219" y1="43796" x2="40865" y2="58366"/>
                        <a14:foregroundMark x1="45703" y1="40876" x2="47901" y2="66090"/>
                        <a14:foregroundMark x1="44336" y1="37226" x2="42578" y2="49635"/>
                        <a14:foregroundMark x1="59180" y1="46715" x2="65294" y2="57440"/>
                        <a14:foregroundMark x1="64063" y1="37226" x2="61914" y2="54015"/>
                        <a14:foregroundMark x1="10742" y1="38686" x2="11719" y2="59124"/>
                        <a14:foregroundMark x1="13281" y1="35036" x2="9584" y2="61238"/>
                        <a14:foregroundMark x1="58008" y1="39416" x2="57813" y2="39416"/>
                        <a14:foregroundMark x1="16992" y1="40146" x2="16992" y2="44526"/>
                        <a14:foregroundMark x1="7422" y1="76642" x2="7422" y2="76642"/>
                        <a14:foregroundMark x1="7617" y1="75912" x2="7617" y2="75912"/>
                        <a14:foregroundMark x1="7617" y1="75912" x2="7617" y2="75912"/>
                        <a14:foregroundMark x1="7617" y1="75912" x2="7617" y2="75912"/>
                        <a14:foregroundMark x1="7617" y1="76642" x2="7617" y2="75912"/>
                        <a14:foregroundMark x1="7422" y1="75182" x2="7617" y2="75912"/>
                        <a14:foregroundMark x1="7617" y1="75912" x2="7422" y2="75912"/>
                        <a14:foregroundMark x1="7617" y1="75912" x2="7422" y2="75912"/>
                        <a14:foregroundMark x1="7617" y1="75182" x2="7422" y2="75182"/>
                        <a14:foregroundMark x1="7617" y1="75182" x2="7617" y2="75182"/>
                        <a14:foregroundMark x1="7813" y1="75182" x2="7617" y2="75182"/>
                        <a14:foregroundMark x1="8008" y1="74453" x2="7227" y2="76642"/>
                        <a14:foregroundMark x1="46484" y1="46715" x2="49023" y2="64234"/>
                        <a14:foregroundMark x1="25586" y1="51825" x2="32031" y2="44526"/>
                        <a14:backgroundMark x1="43945" y1="71533" x2="44141" y2="74453"/>
                        <a14:backgroundMark x1="48438" y1="72263" x2="48242" y2="77372"/>
                        <a14:backgroundMark x1="69141" y1="60584" x2="68750" y2="67153"/>
                        <a14:backgroundMark x1="40039" y1="56934" x2="39453" y2="61314"/>
                        <a14:backgroundMark x1="48242" y1="71533" x2="48828" y2="75182"/>
                        <a14:backgroundMark x1="48633" y1="71533" x2="48438" y2="73723"/>
                        <a14:backgroundMark x1="48438" y1="71533" x2="48242" y2="75912"/>
                        <a14:backgroundMark x1="48242" y1="70073" x2="48242" y2="74453"/>
                        <a14:backgroundMark x1="48828" y1="71533" x2="48047" y2="71533"/>
                        <a14:backgroundMark x1="6901" y1="75912" x2="7085" y2="76170"/>
                        <a14:backgroundMark x1="6380" y1="75182" x2="6901" y2="75912"/>
                        <a14:backgroundMark x1="5859" y1="74453" x2="6380" y2="75182"/>
                      </a14:backgroundRemoval>
                    </a14:imgEffect>
                  </a14:imgLayer>
                </a14:imgProps>
              </a:ext>
            </a:extLst>
          </a:blip>
          <a:srcRect l="22104" r="61771"/>
          <a:stretch/>
        </p:blipFill>
        <p:spPr>
          <a:xfrm>
            <a:off x="4674594" y="14575"/>
            <a:ext cx="786384" cy="1304925"/>
          </a:xfrm>
          <a:prstGeom prst="rect">
            <a:avLst/>
          </a:prstGeom>
        </p:spPr>
      </p:pic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3794D5BA-E8C7-4A0B-B2CB-C6B1DB71254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029" b="88321" l="7227" r="89844">
                        <a14:foregroundMark x1="9375" y1="48175" x2="14063" y2="57664"/>
                        <a14:foregroundMark x1="14063" y1="43066" x2="16602" y2="58394"/>
                        <a14:foregroundMark x1="49219" y1="43796" x2="40865" y2="58366"/>
                        <a14:foregroundMark x1="45703" y1="40876" x2="47901" y2="66090"/>
                        <a14:foregroundMark x1="44336" y1="37226" x2="42578" y2="49635"/>
                        <a14:foregroundMark x1="59180" y1="46715" x2="65294" y2="57440"/>
                        <a14:foregroundMark x1="64063" y1="37226" x2="61914" y2="54015"/>
                        <a14:foregroundMark x1="10742" y1="38686" x2="11719" y2="59124"/>
                        <a14:foregroundMark x1="13281" y1="35036" x2="9584" y2="61238"/>
                        <a14:foregroundMark x1="58008" y1="39416" x2="57813" y2="39416"/>
                        <a14:foregroundMark x1="16992" y1="40146" x2="16992" y2="44526"/>
                        <a14:foregroundMark x1="7422" y1="76642" x2="7422" y2="76642"/>
                        <a14:foregroundMark x1="7617" y1="75912" x2="7617" y2="75912"/>
                        <a14:foregroundMark x1="7617" y1="75912" x2="7617" y2="75912"/>
                        <a14:foregroundMark x1="7617" y1="75912" x2="7617" y2="75912"/>
                        <a14:foregroundMark x1="7617" y1="76642" x2="7617" y2="75912"/>
                        <a14:foregroundMark x1="7422" y1="75182" x2="7617" y2="75912"/>
                        <a14:foregroundMark x1="7617" y1="75912" x2="7422" y2="75912"/>
                        <a14:foregroundMark x1="7617" y1="75912" x2="7422" y2="75912"/>
                        <a14:foregroundMark x1="7617" y1="75182" x2="7422" y2="75182"/>
                        <a14:foregroundMark x1="7617" y1="75182" x2="7617" y2="75182"/>
                        <a14:foregroundMark x1="7813" y1="75182" x2="7617" y2="75182"/>
                        <a14:foregroundMark x1="8008" y1="74453" x2="7227" y2="76642"/>
                        <a14:foregroundMark x1="46484" y1="46715" x2="49023" y2="64234"/>
                        <a14:foregroundMark x1="25586" y1="51825" x2="32031" y2="44526"/>
                        <a14:backgroundMark x1="43945" y1="71533" x2="44141" y2="74453"/>
                        <a14:backgroundMark x1="48438" y1="72263" x2="48242" y2="77372"/>
                        <a14:backgroundMark x1="69141" y1="60584" x2="68750" y2="67153"/>
                        <a14:backgroundMark x1="40039" y1="56934" x2="39453" y2="61314"/>
                        <a14:backgroundMark x1="48242" y1="71533" x2="48828" y2="75182"/>
                        <a14:backgroundMark x1="48633" y1="71533" x2="48438" y2="73723"/>
                        <a14:backgroundMark x1="48438" y1="71533" x2="48242" y2="75912"/>
                        <a14:backgroundMark x1="48242" y1="70073" x2="48242" y2="74453"/>
                        <a14:backgroundMark x1="48828" y1="71533" x2="48047" y2="71533"/>
                        <a14:backgroundMark x1="6901" y1="75912" x2="7085" y2="76170"/>
                        <a14:backgroundMark x1="6380" y1="75182" x2="6901" y2="75912"/>
                        <a14:backgroundMark x1="5859" y1="74453" x2="6380" y2="75182"/>
                      </a14:backgroundRemoval>
                    </a14:imgEffect>
                  </a14:imgLayer>
                </a14:imgProps>
              </a:ext>
            </a:extLst>
          </a:blip>
          <a:srcRect l="53502" r="28162"/>
          <a:stretch/>
        </p:blipFill>
        <p:spPr>
          <a:xfrm>
            <a:off x="7372943" y="866638"/>
            <a:ext cx="894183" cy="1304925"/>
          </a:xfrm>
          <a:prstGeom prst="rect">
            <a:avLst/>
          </a:prstGeom>
        </p:spPr>
      </p:pic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798017DA-8BF2-45EC-B6B9-473E8E9E75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029" b="88321" l="7227" r="89844">
                        <a14:foregroundMark x1="9375" y1="48175" x2="14063" y2="57664"/>
                        <a14:foregroundMark x1="14063" y1="43066" x2="16602" y2="58394"/>
                        <a14:foregroundMark x1="49219" y1="43796" x2="40865" y2="58366"/>
                        <a14:foregroundMark x1="45703" y1="40876" x2="47901" y2="66090"/>
                        <a14:foregroundMark x1="44336" y1="37226" x2="42578" y2="49635"/>
                        <a14:foregroundMark x1="59180" y1="46715" x2="65294" y2="57440"/>
                        <a14:foregroundMark x1="64063" y1="37226" x2="61914" y2="54015"/>
                        <a14:foregroundMark x1="10742" y1="38686" x2="11719" y2="59124"/>
                        <a14:foregroundMark x1="13281" y1="35036" x2="9584" y2="61238"/>
                        <a14:foregroundMark x1="58008" y1="39416" x2="57813" y2="39416"/>
                        <a14:foregroundMark x1="16992" y1="40146" x2="16992" y2="44526"/>
                        <a14:foregroundMark x1="7422" y1="76642" x2="7422" y2="76642"/>
                        <a14:foregroundMark x1="7617" y1="75912" x2="7617" y2="75912"/>
                        <a14:foregroundMark x1="7617" y1="75912" x2="7617" y2="75912"/>
                        <a14:foregroundMark x1="7617" y1="75912" x2="7617" y2="75912"/>
                        <a14:foregroundMark x1="7617" y1="76642" x2="7617" y2="75912"/>
                        <a14:foregroundMark x1="7422" y1="75182" x2="7617" y2="75912"/>
                        <a14:foregroundMark x1="7617" y1="75912" x2="7422" y2="75912"/>
                        <a14:foregroundMark x1="7617" y1="75912" x2="7422" y2="75912"/>
                        <a14:foregroundMark x1="7617" y1="75182" x2="7422" y2="75182"/>
                        <a14:foregroundMark x1="7617" y1="75182" x2="7617" y2="75182"/>
                        <a14:foregroundMark x1="7813" y1="75182" x2="7617" y2="75182"/>
                        <a14:foregroundMark x1="8008" y1="74453" x2="7227" y2="76642"/>
                        <a14:foregroundMark x1="46484" y1="46715" x2="49023" y2="64234"/>
                        <a14:foregroundMark x1="25586" y1="51825" x2="32031" y2="44526"/>
                        <a14:backgroundMark x1="43945" y1="71533" x2="44141" y2="74453"/>
                        <a14:backgroundMark x1="48438" y1="72263" x2="48242" y2="77372"/>
                        <a14:backgroundMark x1="69141" y1="60584" x2="68750" y2="67153"/>
                        <a14:backgroundMark x1="40039" y1="56934" x2="39453" y2="61314"/>
                        <a14:backgroundMark x1="48242" y1="71533" x2="48828" y2="75182"/>
                        <a14:backgroundMark x1="48633" y1="71533" x2="48438" y2="73723"/>
                        <a14:backgroundMark x1="48438" y1="71533" x2="48242" y2="75912"/>
                        <a14:backgroundMark x1="48242" y1="70073" x2="48242" y2="74453"/>
                        <a14:backgroundMark x1="48828" y1="71533" x2="48047" y2="71533"/>
                        <a14:backgroundMark x1="6901" y1="75912" x2="7085" y2="76170"/>
                        <a14:backgroundMark x1="6380" y1="75182" x2="6901" y2="75912"/>
                        <a14:backgroundMark x1="5859" y1="74453" x2="6380" y2="75182"/>
                      </a14:backgroundRemoval>
                    </a14:imgEffect>
                  </a14:imgLayer>
                </a14:imgProps>
              </a:ext>
            </a:extLst>
          </a:blip>
          <a:srcRect l="38126" r="45229"/>
          <a:stretch/>
        </p:blipFill>
        <p:spPr>
          <a:xfrm>
            <a:off x="3657663" y="34895"/>
            <a:ext cx="811743" cy="1304925"/>
          </a:xfrm>
          <a:prstGeom prst="rect">
            <a:avLst/>
          </a:prstGeom>
        </p:spPr>
      </p:pic>
      <p:pic>
        <p:nvPicPr>
          <p:cNvPr id="19" name="Picture 18" descr="Logo, histogram&#10;&#10;Description automatically generated">
            <a:extLst>
              <a:ext uri="{FF2B5EF4-FFF2-40B4-BE49-F238E27FC236}">
                <a16:creationId xmlns:a16="http://schemas.microsoft.com/office/drawing/2014/main" id="{ED515AC5-A7B2-47B6-B89D-2C7C71D20F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7077" y="3788079"/>
            <a:ext cx="977566" cy="977566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92FBE640-FA10-441D-BEE9-9951981BBD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000" b="95000" l="6000" r="93000">
                        <a14:foregroundMark x1="52500" y1="8000" x2="49000" y2="48750"/>
                        <a14:foregroundMark x1="49000" y1="48750" x2="45250" y2="65250"/>
                        <a14:foregroundMark x1="5250" y1="48250" x2="80250" y2="54250"/>
                        <a14:foregroundMark x1="80250" y1="54250" x2="93000" y2="51500"/>
                        <a14:foregroundMark x1="93000" y1="51500" x2="93000" y2="51500"/>
                        <a14:foregroundMark x1="44500" y1="23500" x2="46250" y2="71750"/>
                        <a14:foregroundMark x1="46250" y1="71750" x2="46250" y2="71750"/>
                        <a14:foregroundMark x1="27250" y1="30250" x2="67500" y2="68750"/>
                        <a14:foregroundMark x1="72500" y1="33500" x2="49250" y2="95000"/>
                        <a14:foregroundMark x1="72750" y1="32250" x2="58000" y2="48750"/>
                        <a14:foregroundMark x1="58000" y1="48750" x2="41750" y2="58500"/>
                        <a14:foregroundMark x1="41750" y1="58500" x2="36250" y2="67000"/>
                        <a14:foregroundMark x1="23500" y1="30250" x2="26750" y2="47250"/>
                        <a14:foregroundMark x1="26750" y1="47250" x2="57750" y2="82500"/>
                        <a14:foregroundMark x1="57750" y1="82500" x2="57750" y2="82750"/>
                        <a14:foregroundMark x1="29000" y1="27250" x2="25250" y2="42250"/>
                        <a14:foregroundMark x1="25250" y1="42250" x2="29500" y2="69000"/>
                        <a14:foregroundMark x1="48250" y1="35750" x2="56500" y2="69750"/>
                        <a14:foregroundMark x1="53000" y1="55250" x2="61750" y2="71000"/>
                        <a14:foregroundMark x1="61750" y1="71000" x2="73750" y2="73750"/>
                        <a14:foregroundMark x1="88750" y1="67000" x2="53500" y2="74500"/>
                        <a14:foregroundMark x1="15250" y1="49250" x2="6000" y2="49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68817" y="4042840"/>
            <a:ext cx="468044" cy="468044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E9E2174F-62D2-4643-B139-0FB14A6A73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000" b="95000" l="6000" r="93000">
                        <a14:foregroundMark x1="52500" y1="8000" x2="49000" y2="48750"/>
                        <a14:foregroundMark x1="49000" y1="48750" x2="45250" y2="65250"/>
                        <a14:foregroundMark x1="5250" y1="48250" x2="80250" y2="54250"/>
                        <a14:foregroundMark x1="80250" y1="54250" x2="93000" y2="51500"/>
                        <a14:foregroundMark x1="93000" y1="51500" x2="93000" y2="51500"/>
                        <a14:foregroundMark x1="44500" y1="23500" x2="46250" y2="71750"/>
                        <a14:foregroundMark x1="46250" y1="71750" x2="46250" y2="71750"/>
                        <a14:foregroundMark x1="27250" y1="30250" x2="67500" y2="68750"/>
                        <a14:foregroundMark x1="72500" y1="33500" x2="49250" y2="95000"/>
                        <a14:foregroundMark x1="72750" y1="32250" x2="58000" y2="48750"/>
                        <a14:foregroundMark x1="58000" y1="48750" x2="41750" y2="58500"/>
                        <a14:foregroundMark x1="41750" y1="58500" x2="36250" y2="67000"/>
                        <a14:foregroundMark x1="23500" y1="30250" x2="26750" y2="47250"/>
                        <a14:foregroundMark x1="26750" y1="47250" x2="57750" y2="82500"/>
                        <a14:foregroundMark x1="57750" y1="82500" x2="57750" y2="82750"/>
                        <a14:foregroundMark x1="29000" y1="27250" x2="25250" y2="42250"/>
                        <a14:foregroundMark x1="25250" y1="42250" x2="29500" y2="69000"/>
                        <a14:foregroundMark x1="48250" y1="35750" x2="56500" y2="69750"/>
                        <a14:foregroundMark x1="53000" y1="55250" x2="61750" y2="71000"/>
                        <a14:foregroundMark x1="61750" y1="71000" x2="73750" y2="73750"/>
                        <a14:foregroundMark x1="88750" y1="67000" x2="53500" y2="74500"/>
                        <a14:foregroundMark x1="15250" y1="49250" x2="6000" y2="49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9359" y="4042996"/>
            <a:ext cx="468044" cy="468044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1A83E75C-4BE6-410D-BB4C-4F7CC2669D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000" b="95000" l="6000" r="93000">
                        <a14:foregroundMark x1="52500" y1="8000" x2="49000" y2="48750"/>
                        <a14:foregroundMark x1="49000" y1="48750" x2="45250" y2="65250"/>
                        <a14:foregroundMark x1="5250" y1="48250" x2="80250" y2="54250"/>
                        <a14:foregroundMark x1="80250" y1="54250" x2="93000" y2="51500"/>
                        <a14:foregroundMark x1="93000" y1="51500" x2="93000" y2="51500"/>
                        <a14:foregroundMark x1="44500" y1="23500" x2="46250" y2="71750"/>
                        <a14:foregroundMark x1="46250" y1="71750" x2="46250" y2="71750"/>
                        <a14:foregroundMark x1="27250" y1="30250" x2="67500" y2="68750"/>
                        <a14:foregroundMark x1="72500" y1="33500" x2="49250" y2="95000"/>
                        <a14:foregroundMark x1="72750" y1="32250" x2="58000" y2="48750"/>
                        <a14:foregroundMark x1="58000" y1="48750" x2="41750" y2="58500"/>
                        <a14:foregroundMark x1="41750" y1="58500" x2="36250" y2="67000"/>
                        <a14:foregroundMark x1="23500" y1="30250" x2="26750" y2="47250"/>
                        <a14:foregroundMark x1="26750" y1="47250" x2="57750" y2="82500"/>
                        <a14:foregroundMark x1="57750" y1="82500" x2="57750" y2="82750"/>
                        <a14:foregroundMark x1="29000" y1="27250" x2="25250" y2="42250"/>
                        <a14:foregroundMark x1="25250" y1="42250" x2="29500" y2="69000"/>
                        <a14:foregroundMark x1="48250" y1="35750" x2="56500" y2="69750"/>
                        <a14:foregroundMark x1="53000" y1="55250" x2="61750" y2="71000"/>
                        <a14:foregroundMark x1="61750" y1="71000" x2="73750" y2="73750"/>
                        <a14:foregroundMark x1="88750" y1="67000" x2="53500" y2="74500"/>
                        <a14:foregroundMark x1="15250" y1="49250" x2="6000" y2="49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60978" y="4042840"/>
            <a:ext cx="468044" cy="468044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40FA287D-1712-44F6-87F8-073D214393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000" b="95000" l="6000" r="93000">
                        <a14:foregroundMark x1="52500" y1="8000" x2="49000" y2="48750"/>
                        <a14:foregroundMark x1="49000" y1="48750" x2="45250" y2="65250"/>
                        <a14:foregroundMark x1="5250" y1="48250" x2="80250" y2="54250"/>
                        <a14:foregroundMark x1="80250" y1="54250" x2="93000" y2="51500"/>
                        <a14:foregroundMark x1="93000" y1="51500" x2="93000" y2="51500"/>
                        <a14:foregroundMark x1="44500" y1="23500" x2="46250" y2="71750"/>
                        <a14:foregroundMark x1="46250" y1="71750" x2="46250" y2="71750"/>
                        <a14:foregroundMark x1="27250" y1="30250" x2="67500" y2="68750"/>
                        <a14:foregroundMark x1="72500" y1="33500" x2="49250" y2="95000"/>
                        <a14:foregroundMark x1="72750" y1="32250" x2="58000" y2="48750"/>
                        <a14:foregroundMark x1="58000" y1="48750" x2="41750" y2="58500"/>
                        <a14:foregroundMark x1="41750" y1="58500" x2="36250" y2="67000"/>
                        <a14:foregroundMark x1="23500" y1="30250" x2="26750" y2="47250"/>
                        <a14:foregroundMark x1="26750" y1="47250" x2="57750" y2="82500"/>
                        <a14:foregroundMark x1="57750" y1="82500" x2="57750" y2="82750"/>
                        <a14:foregroundMark x1="29000" y1="27250" x2="25250" y2="42250"/>
                        <a14:foregroundMark x1="25250" y1="42250" x2="29500" y2="69000"/>
                        <a14:foregroundMark x1="48250" y1="35750" x2="56500" y2="69750"/>
                        <a14:foregroundMark x1="53000" y1="55250" x2="61750" y2="71000"/>
                        <a14:foregroundMark x1="61750" y1="71000" x2="73750" y2="73750"/>
                        <a14:foregroundMark x1="88750" y1="67000" x2="53500" y2="74500"/>
                        <a14:foregroundMark x1="15250" y1="49250" x2="6000" y2="49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62597" y="4042840"/>
            <a:ext cx="468044" cy="468044"/>
          </a:xfrm>
          <a:prstGeom prst="rect">
            <a:avLst/>
          </a:prstGeom>
        </p:spPr>
      </p:pic>
      <p:pic>
        <p:nvPicPr>
          <p:cNvPr id="22" name="4F16A29E">
            <a:hlinkClick r:id="" action="ppaction://media"/>
            <a:extLst>
              <a:ext uri="{FF2B5EF4-FFF2-40B4-BE49-F238E27FC236}">
                <a16:creationId xmlns:a16="http://schemas.microsoft.com/office/drawing/2014/main" id="{569A0803-7D0C-4E65-8AFD-7B267D7F90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40992" y="2728256"/>
            <a:ext cx="487362" cy="48736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9A0AC4C-BEDF-45B9-B33B-2EE075451BF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4390"/>
          <a:stretch/>
        </p:blipFill>
        <p:spPr>
          <a:xfrm>
            <a:off x="2337077" y="3790200"/>
            <a:ext cx="840295" cy="975445"/>
          </a:xfrm>
          <a:prstGeom prst="rect">
            <a:avLst/>
          </a:prstGeom>
        </p:spPr>
      </p:pic>
      <p:pic>
        <p:nvPicPr>
          <p:cNvPr id="29" name="BAAFC6BC">
            <a:hlinkClick r:id="" action="ppaction://media"/>
            <a:extLst>
              <a:ext uri="{FF2B5EF4-FFF2-40B4-BE49-F238E27FC236}">
                <a16:creationId xmlns:a16="http://schemas.microsoft.com/office/drawing/2014/main" id="{33E760AF-BB8B-4BF9-A11D-3DCE2C21329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23671" y="3528630"/>
            <a:ext cx="487363" cy="487363"/>
          </a:xfrm>
          <a:prstGeom prst="rect">
            <a:avLst/>
          </a:prstGeom>
        </p:spPr>
      </p:pic>
      <p:pic>
        <p:nvPicPr>
          <p:cNvPr id="35" name="BAAFC6BC">
            <a:hlinkClick r:id="" action="ppaction://media"/>
            <a:extLst>
              <a:ext uri="{FF2B5EF4-FFF2-40B4-BE49-F238E27FC236}">
                <a16:creationId xmlns:a16="http://schemas.microsoft.com/office/drawing/2014/main" id="{E6E397C9-582D-472A-AD9B-A3FCE9EADD6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82184" y="4085323"/>
            <a:ext cx="487363" cy="487363"/>
          </a:xfrm>
          <a:prstGeom prst="rect">
            <a:avLst/>
          </a:prstGeom>
        </p:spPr>
      </p:pic>
      <p:pic>
        <p:nvPicPr>
          <p:cNvPr id="36" name="BAAFC6BC">
            <a:hlinkClick r:id="" action="ppaction://media"/>
            <a:extLst>
              <a:ext uri="{FF2B5EF4-FFF2-40B4-BE49-F238E27FC236}">
                <a16:creationId xmlns:a16="http://schemas.microsoft.com/office/drawing/2014/main" id="{E7920C85-240D-4244-B9C5-943693B7BFE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403779" y="3519314"/>
            <a:ext cx="487363" cy="487363"/>
          </a:xfrm>
          <a:prstGeom prst="rect">
            <a:avLst/>
          </a:prstGeom>
        </p:spPr>
      </p:pic>
      <p:pic>
        <p:nvPicPr>
          <p:cNvPr id="37" name="BAAFC6BC">
            <a:hlinkClick r:id="" action="ppaction://media"/>
            <a:extLst>
              <a:ext uri="{FF2B5EF4-FFF2-40B4-BE49-F238E27FC236}">
                <a16:creationId xmlns:a16="http://schemas.microsoft.com/office/drawing/2014/main" id="{7300174D-0900-48B9-8108-4881C65262B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372747" y="4118245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6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2.22222E-6 -1.48148E-6 L 0.7566 -1.48148E-6 " pathEditMode="relative" rAng="0" ptsTypes="AA">
                                      <p:cBhvr>
                                        <p:cTn id="12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3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49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439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439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439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6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439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audio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audio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7B49AE80-2916-4B46-A95B-91AB561E0865}"/>
              </a:ext>
            </a:extLst>
          </p:cNvPr>
          <p:cNvSpPr txBox="1">
            <a:spLocks/>
          </p:cNvSpPr>
          <p:nvPr/>
        </p:nvSpPr>
        <p:spPr>
          <a:xfrm>
            <a:off x="1085670" y="1596523"/>
            <a:ext cx="6585714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Orbitron Regular"/>
              <a:buNone/>
              <a:defRPr sz="4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Orbitron Regular"/>
              <a:buNone/>
              <a:defRPr sz="4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Orbitron Regular"/>
              <a:buNone/>
              <a:defRPr sz="4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Orbitron Regular"/>
              <a:buNone/>
              <a:defRPr sz="4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Orbitron Regular"/>
              <a:buNone/>
              <a:defRPr sz="4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Orbitron Regular"/>
              <a:buNone/>
              <a:defRPr sz="4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Orbitron Regular"/>
              <a:buNone/>
              <a:defRPr sz="4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Orbitron Regular"/>
              <a:buNone/>
              <a:defRPr sz="4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Orbitron Regular"/>
              <a:buNone/>
              <a:defRPr sz="4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9pPr>
          </a:lstStyle>
          <a:p>
            <a:r>
              <a:rPr lang="en-US" sz="4400">
                <a:solidFill>
                  <a:srgbClr val="66FF33"/>
                </a:solidFill>
                <a:latin typeface="VT323" panose="02000609000000000000" pitchFamily="49" charset="0"/>
              </a:rPr>
              <a:t>Shall we play a game? (Y/N)</a:t>
            </a:r>
            <a:endParaRPr lang="en-ZA" sz="4400" b="1" dirty="0">
              <a:solidFill>
                <a:srgbClr val="66FF33"/>
              </a:solidFill>
              <a:latin typeface="VT323" panose="02000609000000000000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8D04B8-919E-457F-8284-D7D0D1DFD188}"/>
              </a:ext>
            </a:extLst>
          </p:cNvPr>
          <p:cNvSpPr/>
          <p:nvPr/>
        </p:nvSpPr>
        <p:spPr>
          <a:xfrm>
            <a:off x="1165311" y="1596523"/>
            <a:ext cx="4154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66FF33"/>
                </a:solidFill>
                <a:latin typeface="VT323" panose="02000609000000000000" pitchFamily="49" charset="0"/>
              </a:rPr>
              <a:t>_</a:t>
            </a:r>
            <a:endParaRPr lang="en-ZA" sz="4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832D3C-7AC3-45A5-87BB-A3A0490FAEE7}"/>
              </a:ext>
            </a:extLst>
          </p:cNvPr>
          <p:cNvSpPr/>
          <p:nvPr/>
        </p:nvSpPr>
        <p:spPr>
          <a:xfrm>
            <a:off x="7492908" y="1596523"/>
            <a:ext cx="4154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66FF33"/>
                </a:solidFill>
                <a:latin typeface="VT323" panose="02000609000000000000" pitchFamily="49" charset="0"/>
              </a:rPr>
              <a:t>_</a:t>
            </a:r>
            <a:endParaRPr lang="en-ZA" sz="4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EC4292-C25B-4ADC-AA5F-099C7D4B61B2}"/>
              </a:ext>
            </a:extLst>
          </p:cNvPr>
          <p:cNvSpPr/>
          <p:nvPr/>
        </p:nvSpPr>
        <p:spPr>
          <a:xfrm>
            <a:off x="7491704" y="1475669"/>
            <a:ext cx="4154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66FF33"/>
                </a:solidFill>
                <a:latin typeface="VT323" panose="02000609000000000000" pitchFamily="49" charset="0"/>
              </a:rPr>
              <a:t>Y</a:t>
            </a:r>
            <a:endParaRPr lang="en-ZA" sz="4000" dirty="0"/>
          </a:p>
        </p:txBody>
      </p:sp>
    </p:spTree>
    <p:extLst>
      <p:ext uri="{BB962C8B-B14F-4D97-AF65-F5344CB8AC3E}">
        <p14:creationId xmlns:p14="http://schemas.microsoft.com/office/powerpoint/2010/main" val="267163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8000"/>
    </mc:Choice>
    <mc:Fallback xmlns="">
      <p:transition advClick="0"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15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3" presetClass="path" presetSubtype="0" accel="2000" decel="5000" fill="hold" grpId="1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3.38271E-17 -2.46914E-7 L 0.68264 -2.46914E-7 " pathEditMode="fixed" rAng="0" ptsTypes="AA">
                                      <p:cBhvr>
                                        <p:cTn id="10" dur="3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3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900"/>
                            </p:stCondLst>
                            <p:childTnLst>
                              <p:par>
                                <p:cTn id="1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900"/>
                            </p:stCondLst>
                            <p:childTnLst>
                              <p:par>
                                <p:cTn id="1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9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400"/>
                            </p:stCondLst>
                            <p:childTnLst>
                              <p:par>
                                <p:cTn id="22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900"/>
                            </p:stCondLst>
                            <p:childTnLst>
                              <p:par>
                                <p:cTn id="26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400"/>
                            </p:stCondLst>
                            <p:childTnLst>
                              <p:par>
                                <p:cTn id="30" presetID="10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900"/>
                            </p:stCondLst>
                            <p:childTnLst>
                              <p:par>
                                <p:cTn id="34" presetID="10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400"/>
                            </p:stCondLst>
                            <p:childTnLst>
                              <p:par>
                                <p:cTn id="38" presetID="10" presetClass="exit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900"/>
                            </p:stCondLst>
                            <p:childTnLst>
                              <p:par>
                                <p:cTn id="44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4" grpId="1"/>
      <p:bldP spid="14" grpId="2"/>
      <p:bldP spid="15" grpId="0"/>
      <p:bldP spid="15" grpId="1"/>
      <p:bldP spid="15" grpId="2"/>
      <p:bldP spid="15" grpId="3"/>
      <p:bldP spid="15" grpId="4"/>
      <p:bldP spid="15" grpId="5"/>
      <p:bldP spid="15" grpId="6"/>
      <p:bldP spid="15" grpId="7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1" name="Google Shape;3121;p30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>
                <a:solidFill>
                  <a:srgbClr val="66FF33"/>
                </a:solidFill>
              </a:rPr>
              <a:t>BIRTHDAYS</a:t>
            </a:r>
            <a:endParaRPr dirty="0">
              <a:solidFill>
                <a:srgbClr val="66FF33"/>
              </a:solidFill>
            </a:endParaRPr>
          </a:p>
        </p:txBody>
      </p:sp>
      <p:sp>
        <p:nvSpPr>
          <p:cNvPr id="3122" name="Google Shape;3122;p30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6FF33"/>
                </a:solidFill>
              </a:rPr>
              <a:t>02</a:t>
            </a:r>
            <a:endParaRPr dirty="0">
              <a:solidFill>
                <a:srgbClr val="66FF33"/>
              </a:solidFill>
            </a:endParaRPr>
          </a:p>
        </p:txBody>
      </p:sp>
      <p:grpSp>
        <p:nvGrpSpPr>
          <p:cNvPr id="3152" name="Google Shape;3152;p30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3153" name="Google Shape;3153;p30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30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30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30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30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30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30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30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30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30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30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30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30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30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30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30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30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30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30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30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30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30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30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30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30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30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30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0" name="Google Shape;3180;p30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3181" name="Google Shape;3181;p30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30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30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30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30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30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30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30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30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30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30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30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30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30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30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30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30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30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30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30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30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30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30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30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30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30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30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E3DB0380-801F-4595-8DF9-A20692E44F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0788" y="2971722"/>
            <a:ext cx="1034121" cy="1034121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25297721-4A67-4F68-9252-34AA9D8DEB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143" b="89560" l="10000" r="90000">
                        <a14:foregroundMark x1="49000" y1="9890" x2="48667" y2="18681"/>
                        <a14:foregroundMark x1="48667" y1="7143" x2="48333" y2="181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69145" y="2772439"/>
            <a:ext cx="2361570" cy="1432686"/>
          </a:xfrm>
          <a:prstGeom prst="rect">
            <a:avLst/>
          </a:prstGeom>
        </p:spPr>
      </p:pic>
      <p:pic>
        <p:nvPicPr>
          <p:cNvPr id="2" name="Aer0naught - Happy Birthday! (8-Bit Remix)">
            <a:hlinkClick r:id="" action="ppaction://media"/>
            <a:extLst>
              <a:ext uri="{FF2B5EF4-FFF2-40B4-BE49-F238E27FC236}">
                <a16:creationId xmlns:a16="http://schemas.microsoft.com/office/drawing/2014/main" id="{A3423694-F80D-4B62-8D40-FE7A140ABA4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55726.7755"/>
                  <p14:fade out="45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76313" y="3028950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7179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7" name="Google Shape;4407;p45"/>
          <p:cNvSpPr txBox="1">
            <a:spLocks noGrp="1"/>
          </p:cNvSpPr>
          <p:nvPr>
            <p:ph type="subTitle" idx="1"/>
          </p:nvPr>
        </p:nvSpPr>
        <p:spPr>
          <a:xfrm>
            <a:off x="3362147" y="3314714"/>
            <a:ext cx="4322612" cy="17506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ZA" sz="1400" dirty="0" err="1"/>
              <a:t>Xxx</a:t>
            </a:r>
            <a:endParaRPr lang="en-ZA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ZA" sz="1400" dirty="0" err="1"/>
              <a:t>Xxx</a:t>
            </a:r>
            <a:endParaRPr lang="en-ZA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ZA" sz="1400" dirty="0" err="1"/>
              <a:t>Xx</a:t>
            </a:r>
            <a:endParaRPr lang="en-ZA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ZA" sz="1400" dirty="0" err="1"/>
              <a:t>Xx</a:t>
            </a:r>
            <a:endParaRPr lang="en-ZA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ZA" sz="1400" dirty="0"/>
          </a:p>
        </p:txBody>
      </p:sp>
      <p:sp>
        <p:nvSpPr>
          <p:cNvPr id="4409" name="Google Shape;4409;p45"/>
          <p:cNvSpPr txBox="1">
            <a:spLocks noGrp="1"/>
          </p:cNvSpPr>
          <p:nvPr>
            <p:ph type="title"/>
          </p:nvPr>
        </p:nvSpPr>
        <p:spPr>
          <a:xfrm>
            <a:off x="311700" y="33934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800" dirty="0">
                <a:solidFill>
                  <a:srgbClr val="66FF33"/>
                </a:solidFill>
              </a:rPr>
              <a:t>HAPPY BIRTHDAY </a:t>
            </a:r>
            <a:r>
              <a:rPr lang="en" sz="2800" dirty="0">
                <a:solidFill>
                  <a:srgbClr val="66FF33"/>
                </a:solidFill>
              </a:rPr>
              <a:t>!</a:t>
            </a:r>
            <a:endParaRPr sz="2800" dirty="0">
              <a:solidFill>
                <a:srgbClr val="66FF33"/>
              </a:solidFill>
            </a:endParaRPr>
          </a:p>
        </p:txBody>
      </p:sp>
      <p:grpSp>
        <p:nvGrpSpPr>
          <p:cNvPr id="4410" name="Google Shape;4410;p45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4411" name="Google Shape;4411;p45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45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45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45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5" name="Google Shape;4415;p45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4416" name="Google Shape;4416;p45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45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45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45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25DFF7C-A1A9-41A3-ACC9-E041EED3B86A}"/>
              </a:ext>
            </a:extLst>
          </p:cNvPr>
          <p:cNvGrpSpPr/>
          <p:nvPr/>
        </p:nvGrpSpPr>
        <p:grpSpPr>
          <a:xfrm rot="507645" flipH="1">
            <a:off x="-390650" y="-69861"/>
            <a:ext cx="2443915" cy="3527178"/>
            <a:chOff x="1486304" y="1029657"/>
            <a:chExt cx="2443915" cy="3527178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1689FB6-03F2-4E8A-82F6-F14B229B7E11}"/>
                </a:ext>
              </a:extLst>
            </p:cNvPr>
            <p:cNvSpPr/>
            <p:nvPr/>
          </p:nvSpPr>
          <p:spPr>
            <a:xfrm>
              <a:off x="1998581" y="2865493"/>
              <a:ext cx="528505" cy="1691342"/>
            </a:xfrm>
            <a:custGeom>
              <a:avLst/>
              <a:gdLst>
                <a:gd name="connsiteX0" fmla="*/ 0 w 574323"/>
                <a:gd name="connsiteY0" fmla="*/ 649436 h 649436"/>
                <a:gd name="connsiteX1" fmla="*/ 548640 w 574323"/>
                <a:gd name="connsiteY1" fmla="*/ 60156 h 649436"/>
                <a:gd name="connsiteX2" fmla="*/ 487680 w 574323"/>
                <a:gd name="connsiteY2" fmla="*/ 19516 h 649436"/>
                <a:gd name="connsiteX3" fmla="*/ 518160 w 574323"/>
                <a:gd name="connsiteY3" fmla="*/ 60156 h 649436"/>
                <a:gd name="connsiteX4" fmla="*/ 538480 w 574323"/>
                <a:gd name="connsiteY4" fmla="*/ 60156 h 64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323" h="649436">
                  <a:moveTo>
                    <a:pt x="0" y="649436"/>
                  </a:moveTo>
                  <a:cubicBezTo>
                    <a:pt x="233680" y="407289"/>
                    <a:pt x="467360" y="165143"/>
                    <a:pt x="548640" y="60156"/>
                  </a:cubicBezTo>
                  <a:cubicBezTo>
                    <a:pt x="629920" y="-44831"/>
                    <a:pt x="492760" y="19516"/>
                    <a:pt x="487680" y="19516"/>
                  </a:cubicBezTo>
                  <a:cubicBezTo>
                    <a:pt x="482600" y="19516"/>
                    <a:pt x="518160" y="60156"/>
                    <a:pt x="518160" y="60156"/>
                  </a:cubicBezTo>
                  <a:cubicBezTo>
                    <a:pt x="526627" y="66929"/>
                    <a:pt x="511387" y="121116"/>
                    <a:pt x="538480" y="60156"/>
                  </a:cubicBezTo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D001D08-6C71-4B36-A828-B3E78F04BD2F}"/>
                </a:ext>
              </a:extLst>
            </p:cNvPr>
            <p:cNvGrpSpPr/>
            <p:nvPr/>
          </p:nvGrpSpPr>
          <p:grpSpPr>
            <a:xfrm rot="487566">
              <a:off x="1486304" y="1029657"/>
              <a:ext cx="2443915" cy="2443915"/>
              <a:chOff x="2487719" y="1159293"/>
              <a:chExt cx="2443915" cy="2443915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725D9CA-D386-496F-B355-E44F9F1B1AEB}"/>
                  </a:ext>
                </a:extLst>
              </p:cNvPr>
              <p:cNvCxnSpPr>
                <a:cxnSpLocks/>
              </p:cNvCxnSpPr>
              <p:nvPr/>
            </p:nvCxnSpPr>
            <p:spPr>
              <a:xfrm rot="20079" flipV="1">
                <a:off x="3603736" y="2183760"/>
                <a:ext cx="340647" cy="1007213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DE76065F-553A-4738-9714-DCE9BB1308CA}"/>
                  </a:ext>
                </a:extLst>
              </p:cNvPr>
              <p:cNvCxnSpPr>
                <a:cxnSpLocks/>
              </p:cNvCxnSpPr>
              <p:nvPr/>
            </p:nvCxnSpPr>
            <p:spPr>
              <a:xfrm rot="20079">
                <a:off x="3522172" y="2738341"/>
                <a:ext cx="59355" cy="376938"/>
              </a:xfrm>
              <a:prstGeom prst="line">
                <a:avLst/>
              </a:prstGeom>
              <a:ln w="38100">
                <a:solidFill>
                  <a:schemeClr val="bg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" name="Picture 5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4797859B-4848-4E6A-B2D7-EBD4692516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9000" b="90000" l="10000" r="90000">
                            <a14:foregroundMark x1="49400" y1="9000" x2="52000" y2="10000"/>
                            <a14:foregroundMark x1="37800" y1="10800" x2="31400" y2="9200"/>
                            <a14:foregroundMark x1="47183" y1="78827" x2="47196" y2="79119"/>
                            <a14:foregroundMark x1="46400" y1="62000" x2="46443" y2="62932"/>
                            <a14:backgroundMark x1="46400" y1="65600" x2="44800" y2="68000"/>
                            <a14:backgroundMark x1="52200" y1="75000" x2="51000" y2="74600"/>
                            <a14:backgroundMark x1="56200" y1="65800" x2="54200" y2="65600"/>
                            <a14:backgroundMark x1="41000" y1="74800" x2="41311" y2="74489"/>
                            <a14:backgroundMark x1="41600" y1="68400" x2="44400" y2="77800"/>
                            <a14:backgroundMark x1="46800" y1="65800" x2="46000" y2="75800"/>
                            <a14:backgroundMark x1="46000" y1="75800" x2="46200" y2="76400"/>
                            <a14:backgroundMark x1="47400" y1="78400" x2="56000" y2="59400"/>
                            <a14:backgroundMark x1="56000" y1="59400" x2="56000" y2="59200"/>
                            <a14:backgroundMark x1="56400" y1="60000" x2="51800" y2="71800"/>
                            <a14:backgroundMark x1="51800" y1="71800" x2="47400" y2="76800"/>
                            <a14:backgroundMark x1="56800" y1="58600" x2="58600" y2="57600"/>
                            <a14:backgroundMark x1="58600" y1="57600" x2="57200" y2="58200"/>
                            <a14:backgroundMark x1="45000" y1="65200" x2="51200" y2="65200"/>
                            <a14:backgroundMark x1="41800" y1="68200" x2="40200" y2="67800"/>
                            <a14:backgroundMark x1="44200" y1="71800" x2="48000" y2="78400"/>
                            <a14:backgroundMark x1="47000" y1="79200" x2="47000" y2="79200"/>
                            <a14:backgroundMark x1="57000" y1="58800" x2="56200" y2="58600"/>
                            <a14:backgroundMark x1="56600" y1="58000" x2="58800" y2="61000"/>
                            <a14:backgroundMark x1="42200" y1="67800" x2="40600" y2="67400"/>
                            <a14:backgroundMark x1="40600" y1="82000" x2="57200" y2="84400"/>
                            <a14:backgroundMark x1="49800" y1="82200" x2="44600" y2="88800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487719" y="1159293"/>
                <a:ext cx="2443915" cy="2443915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7F9EBF3-196C-469D-BA42-9664FFEFB60B}"/>
              </a:ext>
            </a:extLst>
          </p:cNvPr>
          <p:cNvGrpSpPr/>
          <p:nvPr/>
        </p:nvGrpSpPr>
        <p:grpSpPr>
          <a:xfrm>
            <a:off x="7062408" y="3183274"/>
            <a:ext cx="1638877" cy="1638877"/>
            <a:chOff x="5793452" y="1610072"/>
            <a:chExt cx="1638877" cy="1638877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230CC69F-728E-4A43-85CC-F6C26268E5A8}"/>
                </a:ext>
              </a:extLst>
            </p:cNvPr>
            <p:cNvSpPr/>
            <p:nvPr/>
          </p:nvSpPr>
          <p:spPr>
            <a:xfrm rot="10564132">
              <a:off x="6459553" y="1787119"/>
              <a:ext cx="169014" cy="676920"/>
            </a:xfrm>
            <a:prstGeom prst="arc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93939F08-96E6-4081-BE56-CD61AFDBFC37}"/>
                </a:ext>
              </a:extLst>
            </p:cNvPr>
            <p:cNvSpPr/>
            <p:nvPr/>
          </p:nvSpPr>
          <p:spPr>
            <a:xfrm rot="2160446">
              <a:off x="6447742" y="2091051"/>
              <a:ext cx="169014" cy="676920"/>
            </a:xfrm>
            <a:prstGeom prst="arc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pic>
          <p:nvPicPr>
            <p:cNvPr id="22" name="Picture 21" descr="A picture containing hydrant&#10;&#10;Description automatically generated">
              <a:extLst>
                <a:ext uri="{FF2B5EF4-FFF2-40B4-BE49-F238E27FC236}">
                  <a16:creationId xmlns:a16="http://schemas.microsoft.com/office/drawing/2014/main" id="{AEEDFD53-1544-4844-B58B-90E8EBFB2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39444" y1="20556" x2="39167" y2="24722"/>
                          <a14:foregroundMark x1="54342" y1="38076" x2="54368" y2="38394"/>
                          <a14:foregroundMark x1="53333" y1="25694" x2="54152" y2="35745"/>
                          <a14:foregroundMark x1="52353" y1="46872" x2="52222" y2="47222"/>
                          <a14:foregroundMark x1="56182" y1="36631" x2="55759" y2="37765"/>
                          <a14:foregroundMark x1="58194" y1="31250" x2="56601" y2="35511"/>
                          <a14:foregroundMark x1="59444" y1="33056" x2="57414" y2="37736"/>
                          <a14:foregroundMark x1="54274" y1="52095" x2="54306" y2="52917"/>
                          <a14:foregroundMark x1="53611" y1="35000" x2="53655" y2="36136"/>
                          <a14:foregroundMark x1="59598" y1="36087" x2="59680" y2="37698"/>
                          <a14:foregroundMark x1="59444" y1="33056" x2="59574" y2="35606"/>
                          <a14:foregroundMark x1="43791" y1="49341" x2="45833" y2="55694"/>
                          <a14:foregroundMark x1="37083" y1="28472" x2="39280" y2="35308"/>
                          <a14:foregroundMark x1="42414" y1="35819" x2="39583" y2="21667"/>
                          <a14:foregroundMark x1="46111" y1="54306" x2="45048" y2="48993"/>
                          <a14:foregroundMark x1="12222" y1="80278" x2="18889" y2="85694"/>
                          <a14:foregroundMark x1="85833" y1="15972" x2="79306" y2="17361"/>
                          <a14:foregroundMark x1="43844" y1="49327" x2="44306" y2="50278"/>
                          <a14:foregroundMark x1="39444" y1="34722" x2="39653" y2="35205"/>
                          <a14:backgroundMark x1="54028" y1="50972" x2="56389" y2="48194"/>
                          <a14:backgroundMark x1="60139" y1="41528" x2="54722" y2="51667"/>
                          <a14:backgroundMark x1="61667" y1="39444" x2="58889" y2="40972"/>
                          <a14:backgroundMark x1="53333" y1="36389" x2="54722" y2="37778"/>
                          <a14:backgroundMark x1="61944" y1="39167" x2="60139" y2="40833"/>
                          <a14:backgroundMark x1="55694" y1="51528" x2="54306" y2="52361"/>
                          <a14:backgroundMark x1="59167" y1="41528" x2="61528" y2="40278"/>
                          <a14:backgroundMark x1="59861" y1="39861" x2="59861" y2="39861"/>
                          <a14:backgroundMark x1="43012" y1="38168" x2="45694" y2="47778"/>
                          <a14:backgroundMark x1="57222" y1="41944" x2="54306" y2="47778"/>
                          <a14:backgroundMark x1="38889" y1="35417" x2="42917" y2="49583"/>
                          <a14:backgroundMark x1="43750" y1="50556" x2="39861" y2="35694"/>
                          <a14:backgroundMark x1="51528" y1="50833" x2="59167" y2="37222"/>
                          <a14:backgroundMark x1="55417" y1="38472" x2="55000" y2="44028"/>
                          <a14:backgroundMark x1="53333" y1="40278" x2="61528" y2="4013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793452" y="1610072"/>
              <a:ext cx="1638877" cy="1638877"/>
            </a:xfrm>
            <a:prstGeom prst="rect">
              <a:avLst/>
            </a:prstGeom>
          </p:spPr>
        </p:pic>
      </p:grpSp>
      <p:sp>
        <p:nvSpPr>
          <p:cNvPr id="42" name="Google Shape;3213;p31">
            <a:extLst>
              <a:ext uri="{FF2B5EF4-FFF2-40B4-BE49-F238E27FC236}">
                <a16:creationId xmlns:a16="http://schemas.microsoft.com/office/drawing/2014/main" id="{2065A45B-8EF9-42D9-B57F-3F5F1EC332CF}"/>
              </a:ext>
            </a:extLst>
          </p:cNvPr>
          <p:cNvSpPr txBox="1">
            <a:spLocks/>
          </p:cNvSpPr>
          <p:nvPr/>
        </p:nvSpPr>
        <p:spPr>
          <a:xfrm>
            <a:off x="3132654" y="1151181"/>
            <a:ext cx="233370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Orbitron Regular"/>
              <a:buNone/>
              <a:defRPr sz="21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9pPr>
          </a:lstStyle>
          <a:p>
            <a:r>
              <a:rPr lang="en-ZA" b="1" dirty="0">
                <a:solidFill>
                  <a:schemeClr val="bg1"/>
                </a:solidFill>
              </a:rPr>
              <a:t>SEPTEMBER</a:t>
            </a:r>
          </a:p>
        </p:txBody>
      </p:sp>
      <p:sp>
        <p:nvSpPr>
          <p:cNvPr id="44" name="Google Shape;3213;p31">
            <a:extLst>
              <a:ext uri="{FF2B5EF4-FFF2-40B4-BE49-F238E27FC236}">
                <a16:creationId xmlns:a16="http://schemas.microsoft.com/office/drawing/2014/main" id="{BE7EA5D7-DABD-406A-9652-F4AD430DC289}"/>
              </a:ext>
            </a:extLst>
          </p:cNvPr>
          <p:cNvSpPr txBox="1">
            <a:spLocks/>
          </p:cNvSpPr>
          <p:nvPr/>
        </p:nvSpPr>
        <p:spPr>
          <a:xfrm>
            <a:off x="2999659" y="3014240"/>
            <a:ext cx="233370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Orbitron Regular"/>
              <a:buNone/>
              <a:defRPr sz="21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9pPr>
          </a:lstStyle>
          <a:p>
            <a:r>
              <a:rPr lang="en-ZA" b="1" dirty="0">
                <a:solidFill>
                  <a:schemeClr val="bg1"/>
                </a:solidFill>
              </a:rPr>
              <a:t>OCTOBER</a:t>
            </a:r>
            <a:r>
              <a:rPr lang="en-ZA" b="1" dirty="0"/>
              <a:t> </a:t>
            </a:r>
          </a:p>
        </p:txBody>
      </p:sp>
      <p:sp>
        <p:nvSpPr>
          <p:cNvPr id="45" name="Google Shape;4407;p45">
            <a:extLst>
              <a:ext uri="{FF2B5EF4-FFF2-40B4-BE49-F238E27FC236}">
                <a16:creationId xmlns:a16="http://schemas.microsoft.com/office/drawing/2014/main" id="{A08876B8-E9DD-46EE-9E08-CA128CB2B2B6}"/>
              </a:ext>
            </a:extLst>
          </p:cNvPr>
          <p:cNvSpPr txBox="1">
            <a:spLocks/>
          </p:cNvSpPr>
          <p:nvPr/>
        </p:nvSpPr>
        <p:spPr>
          <a:xfrm>
            <a:off x="3363857" y="1638542"/>
            <a:ext cx="3602083" cy="1160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"/>
              <a:buNone/>
              <a:defRPr sz="1600" b="1" i="0" u="none" strike="noStrike" cap="none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"/>
              <a:buNone/>
              <a:defRPr sz="1600" b="1" i="0" u="none" strike="noStrike" cap="none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"/>
              <a:buNone/>
              <a:defRPr sz="1600" b="1" i="0" u="none" strike="noStrike" cap="none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"/>
              <a:buNone/>
              <a:defRPr sz="1600" b="1" i="0" u="none" strike="noStrike" cap="none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"/>
              <a:buNone/>
              <a:defRPr sz="1600" b="1" i="0" u="none" strike="noStrike" cap="none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"/>
              <a:buNone/>
              <a:defRPr sz="1600" b="1" i="0" u="none" strike="noStrike" cap="none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"/>
              <a:buNone/>
              <a:defRPr sz="1600" b="1" i="0" u="none" strike="noStrike" cap="none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"/>
              <a:buNone/>
              <a:defRPr sz="1600" b="1" i="0" u="none" strike="noStrike" cap="none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"/>
              <a:buNone/>
              <a:defRPr sz="1600" b="1" i="0" u="none" strike="noStrike" cap="none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400" dirty="0" err="1"/>
              <a:t>Xxx</a:t>
            </a:r>
            <a:endParaRPr lang="en-ZA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400" dirty="0" err="1"/>
              <a:t>Xxx</a:t>
            </a:r>
            <a:endParaRPr lang="en-ZA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400" dirty="0" err="1"/>
              <a:t>Xxx</a:t>
            </a:r>
            <a:endParaRPr lang="en-ZA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400" dirty="0"/>
              <a:t>xxx</a:t>
            </a:r>
          </a:p>
        </p:txBody>
      </p:sp>
      <p:sp>
        <p:nvSpPr>
          <p:cNvPr id="46" name="Google Shape;4407;p45">
            <a:extLst>
              <a:ext uri="{FF2B5EF4-FFF2-40B4-BE49-F238E27FC236}">
                <a16:creationId xmlns:a16="http://schemas.microsoft.com/office/drawing/2014/main" id="{E9DD253F-832D-4CA6-8AF3-FCC8FF86FE98}"/>
              </a:ext>
            </a:extLst>
          </p:cNvPr>
          <p:cNvSpPr txBox="1">
            <a:spLocks/>
          </p:cNvSpPr>
          <p:nvPr/>
        </p:nvSpPr>
        <p:spPr>
          <a:xfrm>
            <a:off x="5911625" y="1497374"/>
            <a:ext cx="3471944" cy="109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"/>
              <a:buNone/>
              <a:defRPr sz="1600" b="1" i="0" u="none" strike="noStrike" cap="none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"/>
              <a:buNone/>
              <a:defRPr sz="1600" b="1" i="0" u="none" strike="noStrike" cap="none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"/>
              <a:buNone/>
              <a:defRPr sz="1600" b="1" i="0" u="none" strike="noStrike" cap="none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"/>
              <a:buNone/>
              <a:defRPr sz="1600" b="1" i="0" u="none" strike="noStrike" cap="none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"/>
              <a:buNone/>
              <a:defRPr sz="1600" b="1" i="0" u="none" strike="noStrike" cap="none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"/>
              <a:buNone/>
              <a:defRPr sz="1600" b="1" i="0" u="none" strike="noStrike" cap="none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"/>
              <a:buNone/>
              <a:defRPr sz="1600" b="1" i="0" u="none" strike="noStrike" cap="none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"/>
              <a:buNone/>
              <a:defRPr sz="1600" b="1" i="0" u="none" strike="noStrike" cap="none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"/>
              <a:buNone/>
              <a:defRPr sz="1600" b="1" i="0" u="none" strike="noStrike" cap="none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400" dirty="0" err="1"/>
              <a:t>Xxx</a:t>
            </a:r>
            <a:endParaRPr lang="en-ZA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400" dirty="0" err="1"/>
              <a:t>Xxx</a:t>
            </a:r>
            <a:endParaRPr lang="en-ZA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400" dirty="0" err="1"/>
              <a:t>Xx</a:t>
            </a:r>
            <a:endParaRPr lang="en-ZA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sz="1400" dirty="0"/>
          </a:p>
        </p:txBody>
      </p:sp>
    </p:spTree>
    <p:extLst>
      <p:ext uri="{BB962C8B-B14F-4D97-AF65-F5344CB8AC3E}">
        <p14:creationId xmlns:p14="http://schemas.microsoft.com/office/powerpoint/2010/main" val="4146706404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38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/>
              <a:t>PROJECT UPDATES</a:t>
            </a:r>
            <a:endParaRPr dirty="0"/>
          </a:p>
        </p:txBody>
      </p:sp>
      <p:sp>
        <p:nvSpPr>
          <p:cNvPr id="3516" name="Google Shape;3516;p38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3518" name="Google Shape;3518;p38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3519" name="Google Shape;3519;p3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3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3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3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3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3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3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3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3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3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3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3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3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3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3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3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3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3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3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3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3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3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3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3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3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3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3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46" name="Google Shape;3546;p38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3547" name="Google Shape;3547;p3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3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3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3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3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3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3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3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3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3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3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3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3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3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3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3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3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3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3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3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3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3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3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3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3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3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3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4" name="Google Shape;3574;p38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3575" name="Google Shape;3575;p3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3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3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3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3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3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3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3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3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3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3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3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3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3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3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3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3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3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3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3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3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3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3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3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3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3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3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03 - How High Can You Get">
            <a:hlinkClick r:id="" action="ppaction://media"/>
            <a:extLst>
              <a:ext uri="{FF2B5EF4-FFF2-40B4-BE49-F238E27FC236}">
                <a16:creationId xmlns:a16="http://schemas.microsoft.com/office/drawing/2014/main" id="{1E9F3628-D970-4DE2-A1C7-4C887E5B08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72238" y="3556000"/>
            <a:ext cx="487362" cy="487363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600"/>
        </a:solidFill>
        <a:effectLst/>
      </p:bgPr>
    </p:bg>
    <p:spTree>
      <p:nvGrpSpPr>
        <p:cNvPr id="1" name="Shape 4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43" name="Google Shape;4543;p48"/>
          <p:cNvCxnSpPr>
            <a:cxnSpLocks/>
          </p:cNvCxnSpPr>
          <p:nvPr/>
        </p:nvCxnSpPr>
        <p:spPr>
          <a:xfrm>
            <a:off x="595917" y="2952397"/>
            <a:ext cx="8137029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44" name="Google Shape;4544;p4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/>
              <a:t>Credit</a:t>
            </a:r>
            <a:endParaRPr dirty="0"/>
          </a:p>
        </p:txBody>
      </p:sp>
      <p:grpSp>
        <p:nvGrpSpPr>
          <p:cNvPr id="4545" name="Google Shape;4545;p48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4546" name="Google Shape;4546;p4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4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4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4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0" name="Google Shape;4550;p48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4551" name="Google Shape;4551;p4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4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4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4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8" name="Google Shape;4578;p48"/>
          <p:cNvGrpSpPr/>
          <p:nvPr/>
        </p:nvGrpSpPr>
        <p:grpSpPr>
          <a:xfrm>
            <a:off x="1551998" y="2690275"/>
            <a:ext cx="483477" cy="483500"/>
            <a:chOff x="1193625" y="2546350"/>
            <a:chExt cx="531825" cy="531850"/>
          </a:xfrm>
        </p:grpSpPr>
        <p:sp>
          <p:nvSpPr>
            <p:cNvPr id="4579" name="Google Shape;4579;p48"/>
            <p:cNvSpPr/>
            <p:nvPr/>
          </p:nvSpPr>
          <p:spPr>
            <a:xfrm>
              <a:off x="1193625" y="2546400"/>
              <a:ext cx="531825" cy="531800"/>
            </a:xfrm>
            <a:custGeom>
              <a:avLst/>
              <a:gdLst/>
              <a:ahLst/>
              <a:cxnLst/>
              <a:rect l="l" t="t" r="r" b="b"/>
              <a:pathLst>
                <a:path w="21273" h="21272" extrusionOk="0">
                  <a:moveTo>
                    <a:pt x="9711" y="0"/>
                  </a:moveTo>
                  <a:lnTo>
                    <a:pt x="9711" y="1387"/>
                  </a:lnTo>
                  <a:lnTo>
                    <a:pt x="8325" y="1387"/>
                  </a:lnTo>
                  <a:lnTo>
                    <a:pt x="8325" y="3699"/>
                  </a:lnTo>
                  <a:lnTo>
                    <a:pt x="6937" y="3699"/>
                  </a:lnTo>
                  <a:lnTo>
                    <a:pt x="6937" y="5549"/>
                  </a:lnTo>
                  <a:lnTo>
                    <a:pt x="5550" y="5549"/>
                  </a:lnTo>
                  <a:lnTo>
                    <a:pt x="5550" y="6935"/>
                  </a:lnTo>
                  <a:lnTo>
                    <a:pt x="0" y="6935"/>
                  </a:lnTo>
                  <a:lnTo>
                    <a:pt x="0" y="10636"/>
                  </a:lnTo>
                  <a:lnTo>
                    <a:pt x="1388" y="10636"/>
                  </a:lnTo>
                  <a:lnTo>
                    <a:pt x="1388" y="12024"/>
                  </a:lnTo>
                  <a:lnTo>
                    <a:pt x="2775" y="12024"/>
                  </a:lnTo>
                  <a:lnTo>
                    <a:pt x="2775" y="19885"/>
                  </a:lnTo>
                  <a:lnTo>
                    <a:pt x="2775" y="20347"/>
                  </a:lnTo>
                  <a:lnTo>
                    <a:pt x="2775" y="21271"/>
                  </a:lnTo>
                  <a:lnTo>
                    <a:pt x="6475" y="21271"/>
                  </a:lnTo>
                  <a:lnTo>
                    <a:pt x="6475" y="20347"/>
                  </a:lnTo>
                  <a:lnTo>
                    <a:pt x="6475" y="19885"/>
                  </a:lnTo>
                  <a:lnTo>
                    <a:pt x="8787" y="19885"/>
                  </a:lnTo>
                  <a:lnTo>
                    <a:pt x="8787" y="18497"/>
                  </a:lnTo>
                  <a:lnTo>
                    <a:pt x="12486" y="18497"/>
                  </a:lnTo>
                  <a:lnTo>
                    <a:pt x="12486" y="19885"/>
                  </a:lnTo>
                  <a:lnTo>
                    <a:pt x="14798" y="19885"/>
                  </a:lnTo>
                  <a:lnTo>
                    <a:pt x="14798" y="21271"/>
                  </a:lnTo>
                  <a:lnTo>
                    <a:pt x="18498" y="21271"/>
                  </a:lnTo>
                  <a:lnTo>
                    <a:pt x="18498" y="20347"/>
                  </a:lnTo>
                  <a:lnTo>
                    <a:pt x="18498" y="19885"/>
                  </a:lnTo>
                  <a:lnTo>
                    <a:pt x="18498" y="12024"/>
                  </a:lnTo>
                  <a:lnTo>
                    <a:pt x="19885" y="12024"/>
                  </a:lnTo>
                  <a:lnTo>
                    <a:pt x="19885" y="10636"/>
                  </a:lnTo>
                  <a:lnTo>
                    <a:pt x="21273" y="10636"/>
                  </a:lnTo>
                  <a:lnTo>
                    <a:pt x="21273" y="6935"/>
                  </a:lnTo>
                  <a:lnTo>
                    <a:pt x="15724" y="6935"/>
                  </a:lnTo>
                  <a:lnTo>
                    <a:pt x="15724" y="5549"/>
                  </a:lnTo>
                  <a:lnTo>
                    <a:pt x="14336" y="5549"/>
                  </a:lnTo>
                  <a:lnTo>
                    <a:pt x="14336" y="3699"/>
                  </a:lnTo>
                  <a:lnTo>
                    <a:pt x="12949" y="3699"/>
                  </a:lnTo>
                  <a:lnTo>
                    <a:pt x="12949" y="1387"/>
                  </a:lnTo>
                  <a:lnTo>
                    <a:pt x="11561" y="1387"/>
                  </a:lnTo>
                  <a:lnTo>
                    <a:pt x="115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48"/>
            <p:cNvSpPr/>
            <p:nvPr/>
          </p:nvSpPr>
          <p:spPr>
            <a:xfrm>
              <a:off x="1193625" y="2546400"/>
              <a:ext cx="531825" cy="242800"/>
            </a:xfrm>
            <a:custGeom>
              <a:avLst/>
              <a:gdLst/>
              <a:ahLst/>
              <a:cxnLst/>
              <a:rect l="l" t="t" r="r" b="b"/>
              <a:pathLst>
                <a:path w="21273" h="9712" extrusionOk="0">
                  <a:moveTo>
                    <a:pt x="9711" y="0"/>
                  </a:moveTo>
                  <a:lnTo>
                    <a:pt x="9711" y="1387"/>
                  </a:lnTo>
                  <a:lnTo>
                    <a:pt x="8325" y="1387"/>
                  </a:lnTo>
                  <a:lnTo>
                    <a:pt x="8325" y="3699"/>
                  </a:lnTo>
                  <a:lnTo>
                    <a:pt x="6937" y="3699"/>
                  </a:lnTo>
                  <a:lnTo>
                    <a:pt x="6937" y="5549"/>
                  </a:lnTo>
                  <a:lnTo>
                    <a:pt x="5550" y="5549"/>
                  </a:lnTo>
                  <a:lnTo>
                    <a:pt x="5550" y="6935"/>
                  </a:lnTo>
                  <a:lnTo>
                    <a:pt x="0" y="6935"/>
                  </a:lnTo>
                  <a:lnTo>
                    <a:pt x="0" y="9711"/>
                  </a:lnTo>
                  <a:lnTo>
                    <a:pt x="5550" y="9711"/>
                  </a:lnTo>
                  <a:lnTo>
                    <a:pt x="5550" y="8323"/>
                  </a:lnTo>
                  <a:lnTo>
                    <a:pt x="6937" y="8323"/>
                  </a:lnTo>
                  <a:lnTo>
                    <a:pt x="6937" y="6935"/>
                  </a:lnTo>
                  <a:lnTo>
                    <a:pt x="8325" y="6935"/>
                  </a:lnTo>
                  <a:lnTo>
                    <a:pt x="8325" y="5549"/>
                  </a:lnTo>
                  <a:lnTo>
                    <a:pt x="8325" y="5087"/>
                  </a:lnTo>
                  <a:lnTo>
                    <a:pt x="9711" y="5087"/>
                  </a:lnTo>
                  <a:lnTo>
                    <a:pt x="9711" y="3699"/>
                  </a:lnTo>
                  <a:lnTo>
                    <a:pt x="9711" y="2775"/>
                  </a:lnTo>
                  <a:lnTo>
                    <a:pt x="11561" y="2775"/>
                  </a:lnTo>
                  <a:lnTo>
                    <a:pt x="11561" y="3699"/>
                  </a:lnTo>
                  <a:lnTo>
                    <a:pt x="11561" y="5087"/>
                  </a:lnTo>
                  <a:lnTo>
                    <a:pt x="12949" y="5087"/>
                  </a:lnTo>
                  <a:lnTo>
                    <a:pt x="12949" y="5549"/>
                  </a:lnTo>
                  <a:lnTo>
                    <a:pt x="12949" y="6935"/>
                  </a:lnTo>
                  <a:lnTo>
                    <a:pt x="14336" y="6935"/>
                  </a:lnTo>
                  <a:lnTo>
                    <a:pt x="14336" y="8323"/>
                  </a:lnTo>
                  <a:lnTo>
                    <a:pt x="15724" y="8323"/>
                  </a:lnTo>
                  <a:lnTo>
                    <a:pt x="15724" y="9711"/>
                  </a:lnTo>
                  <a:lnTo>
                    <a:pt x="21273" y="9711"/>
                  </a:lnTo>
                  <a:lnTo>
                    <a:pt x="21273" y="6935"/>
                  </a:lnTo>
                  <a:lnTo>
                    <a:pt x="15724" y="6935"/>
                  </a:lnTo>
                  <a:lnTo>
                    <a:pt x="15724" y="5549"/>
                  </a:lnTo>
                  <a:lnTo>
                    <a:pt x="14336" y="5549"/>
                  </a:lnTo>
                  <a:lnTo>
                    <a:pt x="14336" y="3699"/>
                  </a:lnTo>
                  <a:lnTo>
                    <a:pt x="12949" y="3699"/>
                  </a:lnTo>
                  <a:lnTo>
                    <a:pt x="12949" y="1387"/>
                  </a:lnTo>
                  <a:lnTo>
                    <a:pt x="11561" y="1387"/>
                  </a:lnTo>
                  <a:lnTo>
                    <a:pt x="115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48"/>
            <p:cNvSpPr/>
            <p:nvPr/>
          </p:nvSpPr>
          <p:spPr>
            <a:xfrm>
              <a:off x="1193625" y="2685100"/>
              <a:ext cx="173425" cy="127200"/>
            </a:xfrm>
            <a:custGeom>
              <a:avLst/>
              <a:gdLst/>
              <a:ahLst/>
              <a:cxnLst/>
              <a:rect l="l" t="t" r="r" b="b"/>
              <a:pathLst>
                <a:path w="6937" h="5088" extrusionOk="0">
                  <a:moveTo>
                    <a:pt x="5550" y="1"/>
                  </a:moveTo>
                  <a:lnTo>
                    <a:pt x="5550" y="1387"/>
                  </a:lnTo>
                  <a:lnTo>
                    <a:pt x="6937" y="1387"/>
                  </a:lnTo>
                  <a:lnTo>
                    <a:pt x="6937" y="1"/>
                  </a:lnTo>
                  <a:close/>
                  <a:moveTo>
                    <a:pt x="0" y="1387"/>
                  </a:moveTo>
                  <a:lnTo>
                    <a:pt x="0" y="2775"/>
                  </a:lnTo>
                  <a:lnTo>
                    <a:pt x="0" y="5088"/>
                  </a:lnTo>
                  <a:lnTo>
                    <a:pt x="1388" y="5088"/>
                  </a:lnTo>
                  <a:lnTo>
                    <a:pt x="1388" y="2775"/>
                  </a:lnTo>
                  <a:lnTo>
                    <a:pt x="5550" y="2775"/>
                  </a:lnTo>
                  <a:lnTo>
                    <a:pt x="5550" y="13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48"/>
            <p:cNvSpPr/>
            <p:nvPr/>
          </p:nvSpPr>
          <p:spPr>
            <a:xfrm>
              <a:off x="1228325" y="2812275"/>
              <a:ext cx="34675" cy="34700"/>
            </a:xfrm>
            <a:custGeom>
              <a:avLst/>
              <a:gdLst/>
              <a:ahLst/>
              <a:cxnLst/>
              <a:rect l="l" t="t" r="r" b="b"/>
              <a:pathLst>
                <a:path w="1387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48"/>
            <p:cNvSpPr/>
            <p:nvPr/>
          </p:nvSpPr>
          <p:spPr>
            <a:xfrm>
              <a:off x="1401725" y="2581050"/>
              <a:ext cx="34700" cy="57825"/>
            </a:xfrm>
            <a:custGeom>
              <a:avLst/>
              <a:gdLst/>
              <a:ahLst/>
              <a:cxnLst/>
              <a:rect l="l" t="t" r="r" b="b"/>
              <a:pathLst>
                <a:path w="1388" h="2313" extrusionOk="0">
                  <a:moveTo>
                    <a:pt x="1" y="1"/>
                  </a:moveTo>
                  <a:lnTo>
                    <a:pt x="1" y="2313"/>
                  </a:lnTo>
                  <a:lnTo>
                    <a:pt x="1387" y="2313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48"/>
            <p:cNvSpPr/>
            <p:nvPr/>
          </p:nvSpPr>
          <p:spPr>
            <a:xfrm>
              <a:off x="1367025" y="2638850"/>
              <a:ext cx="34725" cy="46275"/>
            </a:xfrm>
            <a:custGeom>
              <a:avLst/>
              <a:gdLst/>
              <a:ahLst/>
              <a:cxnLst/>
              <a:rect l="l" t="t" r="r" b="b"/>
              <a:pathLst>
                <a:path w="1389" h="1851" extrusionOk="0">
                  <a:moveTo>
                    <a:pt x="1" y="1"/>
                  </a:moveTo>
                  <a:lnTo>
                    <a:pt x="1" y="1851"/>
                  </a:lnTo>
                  <a:lnTo>
                    <a:pt x="1389" y="1851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48"/>
            <p:cNvSpPr/>
            <p:nvPr/>
          </p:nvSpPr>
          <p:spPr>
            <a:xfrm>
              <a:off x="1482650" y="2581050"/>
              <a:ext cx="34725" cy="57825"/>
            </a:xfrm>
            <a:custGeom>
              <a:avLst/>
              <a:gdLst/>
              <a:ahLst/>
              <a:cxnLst/>
              <a:rect l="l" t="t" r="r" b="b"/>
              <a:pathLst>
                <a:path w="1389" h="2313" extrusionOk="0">
                  <a:moveTo>
                    <a:pt x="0" y="1"/>
                  </a:moveTo>
                  <a:lnTo>
                    <a:pt x="0" y="2313"/>
                  </a:lnTo>
                  <a:lnTo>
                    <a:pt x="1388" y="2313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48"/>
            <p:cNvSpPr/>
            <p:nvPr/>
          </p:nvSpPr>
          <p:spPr>
            <a:xfrm>
              <a:off x="1517350" y="2638850"/>
              <a:ext cx="34675" cy="46275"/>
            </a:xfrm>
            <a:custGeom>
              <a:avLst/>
              <a:gdLst/>
              <a:ahLst/>
              <a:cxnLst/>
              <a:rect l="l" t="t" r="r" b="b"/>
              <a:pathLst>
                <a:path w="1387" h="1851" extrusionOk="0">
                  <a:moveTo>
                    <a:pt x="0" y="1"/>
                  </a:moveTo>
                  <a:lnTo>
                    <a:pt x="0" y="1851"/>
                  </a:lnTo>
                  <a:lnTo>
                    <a:pt x="1387" y="185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48"/>
            <p:cNvSpPr/>
            <p:nvPr/>
          </p:nvSpPr>
          <p:spPr>
            <a:xfrm>
              <a:off x="1355475" y="3008800"/>
              <a:ext cx="57850" cy="34725"/>
            </a:xfrm>
            <a:custGeom>
              <a:avLst/>
              <a:gdLst/>
              <a:ahLst/>
              <a:cxnLst/>
              <a:rect l="l" t="t" r="r" b="b"/>
              <a:pathLst>
                <a:path w="2314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48"/>
            <p:cNvSpPr/>
            <p:nvPr/>
          </p:nvSpPr>
          <p:spPr>
            <a:xfrm>
              <a:off x="1262975" y="2846975"/>
              <a:ext cx="92525" cy="231225"/>
            </a:xfrm>
            <a:custGeom>
              <a:avLst/>
              <a:gdLst/>
              <a:ahLst/>
              <a:cxnLst/>
              <a:rect l="l" t="t" r="r" b="b"/>
              <a:pathLst>
                <a:path w="3701" h="9249" extrusionOk="0">
                  <a:moveTo>
                    <a:pt x="1" y="1"/>
                  </a:moveTo>
                  <a:lnTo>
                    <a:pt x="1" y="7862"/>
                  </a:lnTo>
                  <a:lnTo>
                    <a:pt x="1" y="8324"/>
                  </a:lnTo>
                  <a:lnTo>
                    <a:pt x="1" y="9248"/>
                  </a:lnTo>
                  <a:lnTo>
                    <a:pt x="3701" y="9248"/>
                  </a:lnTo>
                  <a:lnTo>
                    <a:pt x="3701" y="7862"/>
                  </a:lnTo>
                  <a:lnTo>
                    <a:pt x="1389" y="7862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48"/>
            <p:cNvSpPr/>
            <p:nvPr/>
          </p:nvSpPr>
          <p:spPr>
            <a:xfrm>
              <a:off x="1656075" y="2812275"/>
              <a:ext cx="34725" cy="34700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48"/>
            <p:cNvSpPr/>
            <p:nvPr/>
          </p:nvSpPr>
          <p:spPr>
            <a:xfrm>
              <a:off x="1563575" y="2846975"/>
              <a:ext cx="92525" cy="231225"/>
            </a:xfrm>
            <a:custGeom>
              <a:avLst/>
              <a:gdLst/>
              <a:ahLst/>
              <a:cxnLst/>
              <a:rect l="l" t="t" r="r" b="b"/>
              <a:pathLst>
                <a:path w="3701" h="9249" extrusionOk="0">
                  <a:moveTo>
                    <a:pt x="2312" y="1"/>
                  </a:moveTo>
                  <a:lnTo>
                    <a:pt x="2312" y="7862"/>
                  </a:lnTo>
                  <a:lnTo>
                    <a:pt x="0" y="7862"/>
                  </a:lnTo>
                  <a:lnTo>
                    <a:pt x="0" y="9248"/>
                  </a:lnTo>
                  <a:lnTo>
                    <a:pt x="3700" y="9248"/>
                  </a:lnTo>
                  <a:lnTo>
                    <a:pt x="3700" y="8324"/>
                  </a:lnTo>
                  <a:lnTo>
                    <a:pt x="3700" y="7862"/>
                  </a:lnTo>
                  <a:lnTo>
                    <a:pt x="37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48"/>
            <p:cNvSpPr/>
            <p:nvPr/>
          </p:nvSpPr>
          <p:spPr>
            <a:xfrm>
              <a:off x="1552000" y="2685100"/>
              <a:ext cx="173450" cy="127200"/>
            </a:xfrm>
            <a:custGeom>
              <a:avLst/>
              <a:gdLst/>
              <a:ahLst/>
              <a:cxnLst/>
              <a:rect l="l" t="t" r="r" b="b"/>
              <a:pathLst>
                <a:path w="6938" h="5088" extrusionOk="0">
                  <a:moveTo>
                    <a:pt x="1" y="1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1"/>
                  </a:lnTo>
                  <a:close/>
                  <a:moveTo>
                    <a:pt x="1389" y="1387"/>
                  </a:moveTo>
                  <a:lnTo>
                    <a:pt x="1389" y="2775"/>
                  </a:lnTo>
                  <a:lnTo>
                    <a:pt x="5550" y="2775"/>
                  </a:lnTo>
                  <a:lnTo>
                    <a:pt x="5550" y="5088"/>
                  </a:lnTo>
                  <a:lnTo>
                    <a:pt x="6938" y="5088"/>
                  </a:lnTo>
                  <a:lnTo>
                    <a:pt x="6938" y="2775"/>
                  </a:lnTo>
                  <a:lnTo>
                    <a:pt x="6938" y="13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48"/>
            <p:cNvSpPr/>
            <p:nvPr/>
          </p:nvSpPr>
          <p:spPr>
            <a:xfrm>
              <a:off x="1505750" y="3008800"/>
              <a:ext cx="57850" cy="34725"/>
            </a:xfrm>
            <a:custGeom>
              <a:avLst/>
              <a:gdLst/>
              <a:ahLst/>
              <a:cxnLst/>
              <a:rect l="l" t="t" r="r" b="b"/>
              <a:pathLst>
                <a:path w="2314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48"/>
            <p:cNvSpPr/>
            <p:nvPr/>
          </p:nvSpPr>
          <p:spPr>
            <a:xfrm>
              <a:off x="1436400" y="2546350"/>
              <a:ext cx="46275" cy="34725"/>
            </a:xfrm>
            <a:custGeom>
              <a:avLst/>
              <a:gdLst/>
              <a:ahLst/>
              <a:cxnLst/>
              <a:rect l="l" t="t" r="r" b="b"/>
              <a:pathLst>
                <a:path w="1851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1850" y="1389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48"/>
            <p:cNvSpPr/>
            <p:nvPr/>
          </p:nvSpPr>
          <p:spPr>
            <a:xfrm>
              <a:off x="1413300" y="2974150"/>
              <a:ext cx="92475" cy="34675"/>
            </a:xfrm>
            <a:custGeom>
              <a:avLst/>
              <a:gdLst/>
              <a:ahLst/>
              <a:cxnLst/>
              <a:rect l="l" t="t" r="r" b="b"/>
              <a:pathLst>
                <a:path w="3699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3699" y="1387"/>
                  </a:lnTo>
                  <a:lnTo>
                    <a:pt x="36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5" name="Google Shape;4595;p48"/>
          <p:cNvGrpSpPr/>
          <p:nvPr/>
        </p:nvGrpSpPr>
        <p:grpSpPr>
          <a:xfrm>
            <a:off x="5240884" y="2690286"/>
            <a:ext cx="483477" cy="483477"/>
            <a:chOff x="318100" y="2589550"/>
            <a:chExt cx="531825" cy="531825"/>
          </a:xfrm>
        </p:grpSpPr>
        <p:sp>
          <p:nvSpPr>
            <p:cNvPr id="4596" name="Google Shape;4596;p48"/>
            <p:cNvSpPr/>
            <p:nvPr/>
          </p:nvSpPr>
          <p:spPr>
            <a:xfrm>
              <a:off x="318100" y="2589550"/>
              <a:ext cx="531825" cy="531825"/>
            </a:xfrm>
            <a:custGeom>
              <a:avLst/>
              <a:gdLst/>
              <a:ahLst/>
              <a:cxnLst/>
              <a:rect l="l" t="t" r="r" b="b"/>
              <a:pathLst>
                <a:path w="21273" h="21273" extrusionOk="0">
                  <a:moveTo>
                    <a:pt x="2775" y="1"/>
                  </a:moveTo>
                  <a:lnTo>
                    <a:pt x="2775" y="1387"/>
                  </a:lnTo>
                  <a:lnTo>
                    <a:pt x="1387" y="1387"/>
                  </a:lnTo>
                  <a:lnTo>
                    <a:pt x="1387" y="5549"/>
                  </a:lnTo>
                  <a:lnTo>
                    <a:pt x="0" y="5549"/>
                  </a:lnTo>
                  <a:lnTo>
                    <a:pt x="0" y="6937"/>
                  </a:lnTo>
                  <a:lnTo>
                    <a:pt x="0" y="8324"/>
                  </a:lnTo>
                  <a:lnTo>
                    <a:pt x="1387" y="8324"/>
                  </a:lnTo>
                  <a:lnTo>
                    <a:pt x="1387" y="9712"/>
                  </a:lnTo>
                  <a:lnTo>
                    <a:pt x="1387" y="19885"/>
                  </a:lnTo>
                  <a:lnTo>
                    <a:pt x="2775" y="19885"/>
                  </a:lnTo>
                  <a:lnTo>
                    <a:pt x="2775" y="21273"/>
                  </a:lnTo>
                  <a:lnTo>
                    <a:pt x="18498" y="21273"/>
                  </a:lnTo>
                  <a:lnTo>
                    <a:pt x="18498" y="19885"/>
                  </a:lnTo>
                  <a:lnTo>
                    <a:pt x="19885" y="19885"/>
                  </a:lnTo>
                  <a:lnTo>
                    <a:pt x="19885" y="9712"/>
                  </a:lnTo>
                  <a:lnTo>
                    <a:pt x="19885" y="8324"/>
                  </a:lnTo>
                  <a:lnTo>
                    <a:pt x="21273" y="8324"/>
                  </a:lnTo>
                  <a:lnTo>
                    <a:pt x="21273" y="5549"/>
                  </a:lnTo>
                  <a:lnTo>
                    <a:pt x="19885" y="5549"/>
                  </a:lnTo>
                  <a:lnTo>
                    <a:pt x="19885" y="1387"/>
                  </a:lnTo>
                  <a:lnTo>
                    <a:pt x="18498" y="1387"/>
                  </a:lnTo>
                  <a:lnTo>
                    <a:pt x="18498" y="1"/>
                  </a:lnTo>
                  <a:lnTo>
                    <a:pt x="14336" y="1"/>
                  </a:lnTo>
                  <a:lnTo>
                    <a:pt x="14336" y="1387"/>
                  </a:lnTo>
                  <a:lnTo>
                    <a:pt x="12948" y="1387"/>
                  </a:lnTo>
                  <a:lnTo>
                    <a:pt x="12948" y="2775"/>
                  </a:lnTo>
                  <a:lnTo>
                    <a:pt x="8324" y="2775"/>
                  </a:lnTo>
                  <a:lnTo>
                    <a:pt x="8324" y="1387"/>
                  </a:lnTo>
                  <a:lnTo>
                    <a:pt x="6937" y="1387"/>
                  </a:lnTo>
                  <a:lnTo>
                    <a:pt x="69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48"/>
            <p:cNvSpPr/>
            <p:nvPr/>
          </p:nvSpPr>
          <p:spPr>
            <a:xfrm>
              <a:off x="352750" y="2589550"/>
              <a:ext cx="462475" cy="531825"/>
            </a:xfrm>
            <a:custGeom>
              <a:avLst/>
              <a:gdLst/>
              <a:ahLst/>
              <a:cxnLst/>
              <a:rect l="l" t="t" r="r" b="b"/>
              <a:pathLst>
                <a:path w="18499" h="21273" extrusionOk="0">
                  <a:moveTo>
                    <a:pt x="1389" y="1"/>
                  </a:moveTo>
                  <a:lnTo>
                    <a:pt x="1389" y="1387"/>
                  </a:lnTo>
                  <a:lnTo>
                    <a:pt x="1" y="1387"/>
                  </a:lnTo>
                  <a:lnTo>
                    <a:pt x="1" y="6937"/>
                  </a:lnTo>
                  <a:lnTo>
                    <a:pt x="6938" y="6937"/>
                  </a:lnTo>
                  <a:lnTo>
                    <a:pt x="6938" y="21273"/>
                  </a:lnTo>
                  <a:lnTo>
                    <a:pt x="11562" y="21273"/>
                  </a:lnTo>
                  <a:lnTo>
                    <a:pt x="11562" y="6937"/>
                  </a:lnTo>
                  <a:lnTo>
                    <a:pt x="18499" y="6937"/>
                  </a:lnTo>
                  <a:lnTo>
                    <a:pt x="18499" y="1387"/>
                  </a:lnTo>
                  <a:lnTo>
                    <a:pt x="17112" y="1387"/>
                  </a:lnTo>
                  <a:lnTo>
                    <a:pt x="17112" y="1"/>
                  </a:lnTo>
                  <a:lnTo>
                    <a:pt x="12950" y="1"/>
                  </a:lnTo>
                  <a:lnTo>
                    <a:pt x="12950" y="1387"/>
                  </a:lnTo>
                  <a:lnTo>
                    <a:pt x="11562" y="1387"/>
                  </a:lnTo>
                  <a:lnTo>
                    <a:pt x="11562" y="2775"/>
                  </a:lnTo>
                  <a:lnTo>
                    <a:pt x="6938" y="2775"/>
                  </a:lnTo>
                  <a:lnTo>
                    <a:pt x="6938" y="1387"/>
                  </a:lnTo>
                  <a:lnTo>
                    <a:pt x="5551" y="1387"/>
                  </a:lnTo>
                  <a:lnTo>
                    <a:pt x="55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48"/>
            <p:cNvSpPr/>
            <p:nvPr/>
          </p:nvSpPr>
          <p:spPr>
            <a:xfrm>
              <a:off x="422150" y="2658900"/>
              <a:ext cx="104050" cy="104100"/>
            </a:xfrm>
            <a:custGeom>
              <a:avLst/>
              <a:gdLst/>
              <a:ahLst/>
              <a:cxnLst/>
              <a:rect l="l" t="t" r="r" b="b"/>
              <a:pathLst>
                <a:path w="4162" h="4164" extrusionOk="0">
                  <a:moveTo>
                    <a:pt x="1" y="1"/>
                  </a:moveTo>
                  <a:lnTo>
                    <a:pt x="1" y="4163"/>
                  </a:lnTo>
                  <a:lnTo>
                    <a:pt x="4162" y="4163"/>
                  </a:lnTo>
                  <a:lnTo>
                    <a:pt x="4162" y="1387"/>
                  </a:lnTo>
                  <a:lnTo>
                    <a:pt x="2775" y="1387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48"/>
            <p:cNvSpPr/>
            <p:nvPr/>
          </p:nvSpPr>
          <p:spPr>
            <a:xfrm>
              <a:off x="641800" y="2658900"/>
              <a:ext cx="104075" cy="104100"/>
            </a:xfrm>
            <a:custGeom>
              <a:avLst/>
              <a:gdLst/>
              <a:ahLst/>
              <a:cxnLst/>
              <a:rect l="l" t="t" r="r" b="b"/>
              <a:pathLst>
                <a:path w="4163" h="4164" extrusionOk="0">
                  <a:moveTo>
                    <a:pt x="1388" y="1"/>
                  </a:moveTo>
                  <a:lnTo>
                    <a:pt x="1388" y="1387"/>
                  </a:lnTo>
                  <a:lnTo>
                    <a:pt x="0" y="1387"/>
                  </a:lnTo>
                  <a:lnTo>
                    <a:pt x="0" y="4163"/>
                  </a:lnTo>
                  <a:lnTo>
                    <a:pt x="4162" y="4163"/>
                  </a:lnTo>
                  <a:lnTo>
                    <a:pt x="41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48"/>
            <p:cNvSpPr/>
            <p:nvPr/>
          </p:nvSpPr>
          <p:spPr>
            <a:xfrm>
              <a:off x="491525" y="2624200"/>
              <a:ext cx="34675" cy="34725"/>
            </a:xfrm>
            <a:custGeom>
              <a:avLst/>
              <a:gdLst/>
              <a:ahLst/>
              <a:cxnLst/>
              <a:rect l="l" t="t" r="r" b="b"/>
              <a:pathLst>
                <a:path w="1387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48"/>
            <p:cNvSpPr/>
            <p:nvPr/>
          </p:nvSpPr>
          <p:spPr>
            <a:xfrm>
              <a:off x="387450" y="2589550"/>
              <a:ext cx="104100" cy="34675"/>
            </a:xfrm>
            <a:custGeom>
              <a:avLst/>
              <a:gdLst/>
              <a:ahLst/>
              <a:cxnLst/>
              <a:rect l="l" t="t" r="r" b="b"/>
              <a:pathLst>
                <a:path w="4164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4163" y="1387"/>
                  </a:lnTo>
                  <a:lnTo>
                    <a:pt x="41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48"/>
            <p:cNvSpPr/>
            <p:nvPr/>
          </p:nvSpPr>
          <p:spPr>
            <a:xfrm>
              <a:off x="641800" y="262420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1388" y="1389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48"/>
            <p:cNvSpPr/>
            <p:nvPr/>
          </p:nvSpPr>
          <p:spPr>
            <a:xfrm>
              <a:off x="526175" y="2658900"/>
              <a:ext cx="115650" cy="34700"/>
            </a:xfrm>
            <a:custGeom>
              <a:avLst/>
              <a:gdLst/>
              <a:ahLst/>
              <a:cxnLst/>
              <a:rect l="l" t="t" r="r" b="b"/>
              <a:pathLst>
                <a:path w="4626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4625" y="1387"/>
                  </a:lnTo>
                  <a:lnTo>
                    <a:pt x="46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48"/>
            <p:cNvSpPr/>
            <p:nvPr/>
          </p:nvSpPr>
          <p:spPr>
            <a:xfrm>
              <a:off x="318100" y="2589550"/>
              <a:ext cx="531825" cy="531825"/>
            </a:xfrm>
            <a:custGeom>
              <a:avLst/>
              <a:gdLst/>
              <a:ahLst/>
              <a:cxnLst/>
              <a:rect l="l" t="t" r="r" b="b"/>
              <a:pathLst>
                <a:path w="21273" h="21273" extrusionOk="0">
                  <a:moveTo>
                    <a:pt x="14336" y="1"/>
                  </a:moveTo>
                  <a:lnTo>
                    <a:pt x="14336" y="1387"/>
                  </a:lnTo>
                  <a:lnTo>
                    <a:pt x="18498" y="1387"/>
                  </a:lnTo>
                  <a:lnTo>
                    <a:pt x="18498" y="1"/>
                  </a:lnTo>
                  <a:close/>
                  <a:moveTo>
                    <a:pt x="11562" y="6936"/>
                  </a:moveTo>
                  <a:lnTo>
                    <a:pt x="11562" y="8324"/>
                  </a:lnTo>
                  <a:lnTo>
                    <a:pt x="9712" y="8324"/>
                  </a:lnTo>
                  <a:lnTo>
                    <a:pt x="9712" y="6936"/>
                  </a:lnTo>
                  <a:close/>
                  <a:moveTo>
                    <a:pt x="11562" y="9712"/>
                  </a:moveTo>
                  <a:lnTo>
                    <a:pt x="11562" y="19885"/>
                  </a:lnTo>
                  <a:lnTo>
                    <a:pt x="9712" y="19885"/>
                  </a:lnTo>
                  <a:lnTo>
                    <a:pt x="9712" y="9712"/>
                  </a:lnTo>
                  <a:close/>
                  <a:moveTo>
                    <a:pt x="1387" y="1387"/>
                  </a:moveTo>
                  <a:lnTo>
                    <a:pt x="1387" y="5549"/>
                  </a:lnTo>
                  <a:lnTo>
                    <a:pt x="0" y="5549"/>
                  </a:lnTo>
                  <a:lnTo>
                    <a:pt x="0" y="6937"/>
                  </a:lnTo>
                  <a:lnTo>
                    <a:pt x="0" y="8324"/>
                  </a:lnTo>
                  <a:lnTo>
                    <a:pt x="1387" y="8324"/>
                  </a:lnTo>
                  <a:lnTo>
                    <a:pt x="1387" y="6936"/>
                  </a:lnTo>
                  <a:lnTo>
                    <a:pt x="8324" y="6936"/>
                  </a:lnTo>
                  <a:lnTo>
                    <a:pt x="8324" y="8324"/>
                  </a:lnTo>
                  <a:lnTo>
                    <a:pt x="1387" y="8324"/>
                  </a:lnTo>
                  <a:lnTo>
                    <a:pt x="1387" y="9712"/>
                  </a:lnTo>
                  <a:lnTo>
                    <a:pt x="1387" y="19885"/>
                  </a:lnTo>
                  <a:lnTo>
                    <a:pt x="2775" y="19885"/>
                  </a:lnTo>
                  <a:lnTo>
                    <a:pt x="2775" y="9712"/>
                  </a:lnTo>
                  <a:lnTo>
                    <a:pt x="8324" y="9712"/>
                  </a:lnTo>
                  <a:lnTo>
                    <a:pt x="8324" y="19885"/>
                  </a:lnTo>
                  <a:lnTo>
                    <a:pt x="2775" y="19885"/>
                  </a:lnTo>
                  <a:lnTo>
                    <a:pt x="2775" y="21273"/>
                  </a:lnTo>
                  <a:lnTo>
                    <a:pt x="18498" y="21273"/>
                  </a:lnTo>
                  <a:lnTo>
                    <a:pt x="18498" y="19885"/>
                  </a:lnTo>
                  <a:lnTo>
                    <a:pt x="12948" y="19885"/>
                  </a:lnTo>
                  <a:lnTo>
                    <a:pt x="12948" y="9712"/>
                  </a:lnTo>
                  <a:lnTo>
                    <a:pt x="18498" y="9712"/>
                  </a:lnTo>
                  <a:lnTo>
                    <a:pt x="18498" y="19885"/>
                  </a:lnTo>
                  <a:lnTo>
                    <a:pt x="19885" y="19885"/>
                  </a:lnTo>
                  <a:lnTo>
                    <a:pt x="19885" y="8324"/>
                  </a:lnTo>
                  <a:lnTo>
                    <a:pt x="12948" y="8324"/>
                  </a:lnTo>
                  <a:lnTo>
                    <a:pt x="12948" y="6936"/>
                  </a:lnTo>
                  <a:lnTo>
                    <a:pt x="19885" y="6936"/>
                  </a:lnTo>
                  <a:lnTo>
                    <a:pt x="19885" y="8324"/>
                  </a:lnTo>
                  <a:lnTo>
                    <a:pt x="21273" y="8324"/>
                  </a:lnTo>
                  <a:lnTo>
                    <a:pt x="21273" y="5549"/>
                  </a:lnTo>
                  <a:lnTo>
                    <a:pt x="19885" y="5549"/>
                  </a:lnTo>
                  <a:lnTo>
                    <a:pt x="19885" y="1387"/>
                  </a:lnTo>
                  <a:lnTo>
                    <a:pt x="18498" y="1387"/>
                  </a:lnTo>
                  <a:lnTo>
                    <a:pt x="18498" y="5549"/>
                  </a:lnTo>
                  <a:lnTo>
                    <a:pt x="14336" y="5549"/>
                  </a:lnTo>
                  <a:lnTo>
                    <a:pt x="14336" y="4161"/>
                  </a:lnTo>
                  <a:lnTo>
                    <a:pt x="12948" y="4161"/>
                  </a:lnTo>
                  <a:lnTo>
                    <a:pt x="12948" y="5549"/>
                  </a:lnTo>
                  <a:lnTo>
                    <a:pt x="8324" y="5549"/>
                  </a:lnTo>
                  <a:lnTo>
                    <a:pt x="8324" y="4161"/>
                  </a:lnTo>
                  <a:lnTo>
                    <a:pt x="6937" y="4161"/>
                  </a:lnTo>
                  <a:lnTo>
                    <a:pt x="6937" y="5549"/>
                  </a:lnTo>
                  <a:lnTo>
                    <a:pt x="2775" y="5549"/>
                  </a:lnTo>
                  <a:lnTo>
                    <a:pt x="2775" y="13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05" name="Google Shape;4605;p48"/>
          <p:cNvSpPr txBox="1">
            <a:spLocks noGrp="1"/>
          </p:cNvSpPr>
          <p:nvPr>
            <p:ph type="title" idx="4294967295"/>
          </p:nvPr>
        </p:nvSpPr>
        <p:spPr>
          <a:xfrm>
            <a:off x="38532" y="1282825"/>
            <a:ext cx="1384137" cy="6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300" dirty="0"/>
              <a:t>XXX</a:t>
            </a:r>
            <a:endParaRPr sz="1300" dirty="0"/>
          </a:p>
        </p:txBody>
      </p:sp>
      <p:sp>
        <p:nvSpPr>
          <p:cNvPr id="4606" name="Google Shape;4606;p48"/>
          <p:cNvSpPr txBox="1">
            <a:spLocks noGrp="1"/>
          </p:cNvSpPr>
          <p:nvPr>
            <p:ph type="subTitle" idx="4294967295"/>
          </p:nvPr>
        </p:nvSpPr>
        <p:spPr>
          <a:xfrm>
            <a:off x="558985" y="1995006"/>
            <a:ext cx="1188599" cy="344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ZA" sz="1400" dirty="0" err="1">
                <a:solidFill>
                  <a:srgbClr val="FFFFFF"/>
                </a:solidFill>
              </a:rPr>
              <a:t>Xx</a:t>
            </a:r>
            <a:endParaRPr sz="1400" dirty="0">
              <a:solidFill>
                <a:srgbClr val="FFFFFF"/>
              </a:solidFill>
            </a:endParaRPr>
          </a:p>
        </p:txBody>
      </p:sp>
      <p:cxnSp>
        <p:nvCxnSpPr>
          <p:cNvPr id="4607" name="Google Shape;4607;p48"/>
          <p:cNvCxnSpPr>
            <a:cxnSpLocks/>
          </p:cNvCxnSpPr>
          <p:nvPr/>
        </p:nvCxnSpPr>
        <p:spPr>
          <a:xfrm>
            <a:off x="557817" y="1851660"/>
            <a:ext cx="0" cy="899878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4608" name="Google Shape;4608;p48"/>
          <p:cNvSpPr txBox="1">
            <a:spLocks noGrp="1"/>
          </p:cNvSpPr>
          <p:nvPr>
            <p:ph type="title" idx="4294967295"/>
          </p:nvPr>
        </p:nvSpPr>
        <p:spPr>
          <a:xfrm>
            <a:off x="2055036" y="1243303"/>
            <a:ext cx="1898738" cy="6699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300" dirty="0"/>
              <a:t>XXX</a:t>
            </a:r>
            <a:endParaRPr sz="1300" dirty="0"/>
          </a:p>
        </p:txBody>
      </p:sp>
      <p:cxnSp>
        <p:nvCxnSpPr>
          <p:cNvPr id="4609" name="Google Shape;4609;p48"/>
          <p:cNvCxnSpPr>
            <a:cxnSpLocks/>
          </p:cNvCxnSpPr>
          <p:nvPr/>
        </p:nvCxnSpPr>
        <p:spPr>
          <a:xfrm>
            <a:off x="2919175" y="1767840"/>
            <a:ext cx="7280" cy="898018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4610" name="Google Shape;4610;p48"/>
          <p:cNvSpPr txBox="1">
            <a:spLocks noGrp="1"/>
          </p:cNvSpPr>
          <p:nvPr>
            <p:ph type="title" idx="4294967295"/>
          </p:nvPr>
        </p:nvSpPr>
        <p:spPr>
          <a:xfrm>
            <a:off x="975037" y="4152728"/>
            <a:ext cx="1637400" cy="6242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300" dirty="0"/>
              <a:t>XXX</a:t>
            </a:r>
            <a:endParaRPr sz="1300" dirty="0"/>
          </a:p>
        </p:txBody>
      </p:sp>
      <p:sp>
        <p:nvSpPr>
          <p:cNvPr id="4611" name="Google Shape;4611;p48"/>
          <p:cNvSpPr txBox="1">
            <a:spLocks noGrp="1"/>
          </p:cNvSpPr>
          <p:nvPr>
            <p:ph type="title" idx="4294967295"/>
          </p:nvPr>
        </p:nvSpPr>
        <p:spPr>
          <a:xfrm>
            <a:off x="7498084" y="4112113"/>
            <a:ext cx="1637400" cy="664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300" dirty="0"/>
              <a:t>XXX</a:t>
            </a:r>
            <a:endParaRPr sz="1300" dirty="0"/>
          </a:p>
        </p:txBody>
      </p:sp>
      <p:cxnSp>
        <p:nvCxnSpPr>
          <p:cNvPr id="4612" name="Google Shape;4612;p48"/>
          <p:cNvCxnSpPr>
            <a:cxnSpLocks/>
            <a:stCxn id="4610" idx="0"/>
          </p:cNvCxnSpPr>
          <p:nvPr/>
        </p:nvCxnSpPr>
        <p:spPr>
          <a:xfrm flipV="1">
            <a:off x="1793737" y="3124630"/>
            <a:ext cx="0" cy="1028098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613" name="Google Shape;4613;p48"/>
          <p:cNvCxnSpPr>
            <a:cxnSpLocks/>
            <a:stCxn id="4611" idx="0"/>
          </p:cNvCxnSpPr>
          <p:nvPr/>
        </p:nvCxnSpPr>
        <p:spPr>
          <a:xfrm flipV="1">
            <a:off x="8316784" y="2954715"/>
            <a:ext cx="0" cy="1157398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4614" name="Google Shape;4614;p48"/>
          <p:cNvSpPr txBox="1">
            <a:spLocks noGrp="1"/>
          </p:cNvSpPr>
          <p:nvPr>
            <p:ph type="subTitle" idx="4294967295"/>
          </p:nvPr>
        </p:nvSpPr>
        <p:spPr>
          <a:xfrm>
            <a:off x="2919175" y="1900268"/>
            <a:ext cx="1735989" cy="5695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en-ZA" sz="1400" dirty="0">
                <a:solidFill>
                  <a:srgbClr val="FFFFFF"/>
                </a:solidFill>
              </a:rPr>
              <a:t>xxx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00"/>
                </a:solidFill>
              </a:rPr>
              <a:t>Go-live +/- 2 weeks</a:t>
            </a:r>
            <a:endParaRPr sz="1400" b="1" dirty="0">
              <a:solidFill>
                <a:srgbClr val="FFFF00"/>
              </a:solidFill>
            </a:endParaRPr>
          </a:p>
        </p:txBody>
      </p:sp>
      <p:sp>
        <p:nvSpPr>
          <p:cNvPr id="4615" name="Google Shape;4615;p48"/>
          <p:cNvSpPr txBox="1">
            <a:spLocks noGrp="1"/>
          </p:cNvSpPr>
          <p:nvPr>
            <p:ph type="subTitle" idx="4294967295"/>
          </p:nvPr>
        </p:nvSpPr>
        <p:spPr>
          <a:xfrm>
            <a:off x="523975" y="3602489"/>
            <a:ext cx="1256100" cy="6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ZA" sz="1400" dirty="0">
                <a:solidFill>
                  <a:srgbClr val="FFFFFF"/>
                </a:solidFill>
              </a:rPr>
              <a:t>xxx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4616" name="Google Shape;4616;p48"/>
          <p:cNvSpPr txBox="1">
            <a:spLocks noGrp="1"/>
          </p:cNvSpPr>
          <p:nvPr>
            <p:ph type="subTitle" idx="4294967295"/>
          </p:nvPr>
        </p:nvSpPr>
        <p:spPr>
          <a:xfrm>
            <a:off x="6885015" y="3300083"/>
            <a:ext cx="1367414" cy="7916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ZA" sz="1400" dirty="0" err="1">
                <a:solidFill>
                  <a:srgbClr val="FFFFFF"/>
                </a:solidFill>
              </a:rPr>
              <a:t>xxxx</a:t>
            </a:r>
            <a:endParaRPr sz="1400" dirty="0">
              <a:solidFill>
                <a:srgbClr val="FFFFFF"/>
              </a:solidFill>
            </a:endParaRPr>
          </a:p>
        </p:txBody>
      </p:sp>
      <p:grpSp>
        <p:nvGrpSpPr>
          <p:cNvPr id="91" name="Google Shape;5355;p50">
            <a:extLst>
              <a:ext uri="{FF2B5EF4-FFF2-40B4-BE49-F238E27FC236}">
                <a16:creationId xmlns:a16="http://schemas.microsoft.com/office/drawing/2014/main" id="{7215ED42-91D7-4D2F-BBA4-41EBDC89AE82}"/>
              </a:ext>
            </a:extLst>
          </p:cNvPr>
          <p:cNvGrpSpPr/>
          <p:nvPr/>
        </p:nvGrpSpPr>
        <p:grpSpPr>
          <a:xfrm>
            <a:off x="2784791" y="2707613"/>
            <a:ext cx="313783" cy="481089"/>
            <a:chOff x="2438600" y="4120325"/>
            <a:chExt cx="346875" cy="531825"/>
          </a:xfrm>
        </p:grpSpPr>
        <p:sp>
          <p:nvSpPr>
            <p:cNvPr id="92" name="Google Shape;5356;p50">
              <a:extLst>
                <a:ext uri="{FF2B5EF4-FFF2-40B4-BE49-F238E27FC236}">
                  <a16:creationId xmlns:a16="http://schemas.microsoft.com/office/drawing/2014/main" id="{7196C985-EED8-42FB-89ED-F80C2F10F69C}"/>
                </a:ext>
              </a:extLst>
            </p:cNvPr>
            <p:cNvSpPr/>
            <p:nvPr/>
          </p:nvSpPr>
          <p:spPr>
            <a:xfrm>
              <a:off x="2438600" y="4120325"/>
              <a:ext cx="346875" cy="531825"/>
            </a:xfrm>
            <a:custGeom>
              <a:avLst/>
              <a:gdLst/>
              <a:ahLst/>
              <a:cxnLst/>
              <a:rect l="l" t="t" r="r" b="b"/>
              <a:pathLst>
                <a:path w="13875" h="21273" extrusionOk="0">
                  <a:moveTo>
                    <a:pt x="1388" y="0"/>
                  </a:moveTo>
                  <a:lnTo>
                    <a:pt x="1388" y="1388"/>
                  </a:lnTo>
                  <a:lnTo>
                    <a:pt x="1" y="1388"/>
                  </a:lnTo>
                  <a:lnTo>
                    <a:pt x="1" y="19886"/>
                  </a:lnTo>
                  <a:lnTo>
                    <a:pt x="1388" y="19886"/>
                  </a:lnTo>
                  <a:lnTo>
                    <a:pt x="1388" y="21273"/>
                  </a:lnTo>
                  <a:lnTo>
                    <a:pt x="12486" y="21273"/>
                  </a:lnTo>
                  <a:lnTo>
                    <a:pt x="12486" y="19886"/>
                  </a:lnTo>
                  <a:lnTo>
                    <a:pt x="13874" y="19886"/>
                  </a:lnTo>
                  <a:lnTo>
                    <a:pt x="13874" y="1388"/>
                  </a:lnTo>
                  <a:lnTo>
                    <a:pt x="12486" y="1388"/>
                  </a:lnTo>
                  <a:lnTo>
                    <a:pt x="124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357;p50">
              <a:extLst>
                <a:ext uri="{FF2B5EF4-FFF2-40B4-BE49-F238E27FC236}">
                  <a16:creationId xmlns:a16="http://schemas.microsoft.com/office/drawing/2014/main" id="{6A169D7C-C2FA-423D-8D9C-767DC58E0705}"/>
                </a:ext>
              </a:extLst>
            </p:cNvPr>
            <p:cNvSpPr/>
            <p:nvPr/>
          </p:nvSpPr>
          <p:spPr>
            <a:xfrm>
              <a:off x="2438600" y="4189675"/>
              <a:ext cx="346875" cy="393125"/>
            </a:xfrm>
            <a:custGeom>
              <a:avLst/>
              <a:gdLst/>
              <a:ahLst/>
              <a:cxnLst/>
              <a:rect l="l" t="t" r="r" b="b"/>
              <a:pathLst>
                <a:path w="13875" h="15725" extrusionOk="0">
                  <a:moveTo>
                    <a:pt x="1" y="1"/>
                  </a:moveTo>
                  <a:lnTo>
                    <a:pt x="1" y="15724"/>
                  </a:lnTo>
                  <a:lnTo>
                    <a:pt x="13874" y="15724"/>
                  </a:lnTo>
                  <a:lnTo>
                    <a:pt x="138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358;p50">
              <a:extLst>
                <a:ext uri="{FF2B5EF4-FFF2-40B4-BE49-F238E27FC236}">
                  <a16:creationId xmlns:a16="http://schemas.microsoft.com/office/drawing/2014/main" id="{21C0B980-39DC-4FD9-B880-B299888BC079}"/>
                </a:ext>
              </a:extLst>
            </p:cNvPr>
            <p:cNvSpPr/>
            <p:nvPr/>
          </p:nvSpPr>
          <p:spPr>
            <a:xfrm>
              <a:off x="2507950" y="443245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1389" y="1389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359;p50">
              <a:extLst>
                <a:ext uri="{FF2B5EF4-FFF2-40B4-BE49-F238E27FC236}">
                  <a16:creationId xmlns:a16="http://schemas.microsoft.com/office/drawing/2014/main" id="{D4DD8BDC-58B8-4D7F-A799-EE8FE59C2ADF}"/>
                </a:ext>
              </a:extLst>
            </p:cNvPr>
            <p:cNvSpPr/>
            <p:nvPr/>
          </p:nvSpPr>
          <p:spPr>
            <a:xfrm>
              <a:off x="2542650" y="4397800"/>
              <a:ext cx="34700" cy="34675"/>
            </a:xfrm>
            <a:custGeom>
              <a:avLst/>
              <a:gdLst/>
              <a:ahLst/>
              <a:cxnLst/>
              <a:rect l="l" t="t" r="r" b="b"/>
              <a:pathLst>
                <a:path w="1388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360;p50">
              <a:extLst>
                <a:ext uri="{FF2B5EF4-FFF2-40B4-BE49-F238E27FC236}">
                  <a16:creationId xmlns:a16="http://schemas.microsoft.com/office/drawing/2014/main" id="{44100B1C-023E-46DC-93C7-4EBDBF4779CC}"/>
                </a:ext>
              </a:extLst>
            </p:cNvPr>
            <p:cNvSpPr/>
            <p:nvPr/>
          </p:nvSpPr>
          <p:spPr>
            <a:xfrm>
              <a:off x="2577325" y="436310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1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361;p50">
              <a:extLst>
                <a:ext uri="{FF2B5EF4-FFF2-40B4-BE49-F238E27FC236}">
                  <a16:creationId xmlns:a16="http://schemas.microsoft.com/office/drawing/2014/main" id="{C4D7691A-4BFA-4A4B-8702-284B2A572787}"/>
                </a:ext>
              </a:extLst>
            </p:cNvPr>
            <p:cNvSpPr/>
            <p:nvPr/>
          </p:nvSpPr>
          <p:spPr>
            <a:xfrm>
              <a:off x="2612025" y="4328450"/>
              <a:ext cx="34675" cy="34675"/>
            </a:xfrm>
            <a:custGeom>
              <a:avLst/>
              <a:gdLst/>
              <a:ahLst/>
              <a:cxnLst/>
              <a:rect l="l" t="t" r="r" b="b"/>
              <a:pathLst>
                <a:path w="1387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5362;p50">
              <a:extLst>
                <a:ext uri="{FF2B5EF4-FFF2-40B4-BE49-F238E27FC236}">
                  <a16:creationId xmlns:a16="http://schemas.microsoft.com/office/drawing/2014/main" id="{988F13D7-F5D7-48D5-96DF-3F0D63E7C98D}"/>
                </a:ext>
              </a:extLst>
            </p:cNvPr>
            <p:cNvSpPr/>
            <p:nvPr/>
          </p:nvSpPr>
          <p:spPr>
            <a:xfrm>
              <a:off x="2646675" y="429375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389" y="1388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5363;p50">
              <a:extLst>
                <a:ext uri="{FF2B5EF4-FFF2-40B4-BE49-F238E27FC236}">
                  <a16:creationId xmlns:a16="http://schemas.microsoft.com/office/drawing/2014/main" id="{4F0639CB-9E7D-4DC2-A474-9D528DA60736}"/>
                </a:ext>
              </a:extLst>
            </p:cNvPr>
            <p:cNvSpPr/>
            <p:nvPr/>
          </p:nvSpPr>
          <p:spPr>
            <a:xfrm>
              <a:off x="2681375" y="4259075"/>
              <a:ext cx="34725" cy="34700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5364;p50">
              <a:extLst>
                <a:ext uri="{FF2B5EF4-FFF2-40B4-BE49-F238E27FC236}">
                  <a16:creationId xmlns:a16="http://schemas.microsoft.com/office/drawing/2014/main" id="{3FCAC810-9F17-4676-BB64-2E22540E6A3D}"/>
                </a:ext>
              </a:extLst>
            </p:cNvPr>
            <p:cNvSpPr/>
            <p:nvPr/>
          </p:nvSpPr>
          <p:spPr>
            <a:xfrm>
              <a:off x="2438600" y="4189675"/>
              <a:ext cx="208100" cy="208150"/>
            </a:xfrm>
            <a:custGeom>
              <a:avLst/>
              <a:gdLst/>
              <a:ahLst/>
              <a:cxnLst/>
              <a:rect l="l" t="t" r="r" b="b"/>
              <a:pathLst>
                <a:path w="8324" h="8326" extrusionOk="0">
                  <a:moveTo>
                    <a:pt x="5549" y="1"/>
                  </a:moveTo>
                  <a:lnTo>
                    <a:pt x="5549" y="1389"/>
                  </a:lnTo>
                  <a:lnTo>
                    <a:pt x="5549" y="2777"/>
                  </a:lnTo>
                  <a:lnTo>
                    <a:pt x="4163" y="2777"/>
                  </a:lnTo>
                  <a:lnTo>
                    <a:pt x="4163" y="4163"/>
                  </a:lnTo>
                  <a:lnTo>
                    <a:pt x="2775" y="4163"/>
                  </a:lnTo>
                  <a:lnTo>
                    <a:pt x="2775" y="5551"/>
                  </a:lnTo>
                  <a:lnTo>
                    <a:pt x="1" y="5551"/>
                  </a:lnTo>
                  <a:lnTo>
                    <a:pt x="1" y="8325"/>
                  </a:lnTo>
                  <a:lnTo>
                    <a:pt x="2775" y="8325"/>
                  </a:lnTo>
                  <a:lnTo>
                    <a:pt x="2775" y="6938"/>
                  </a:lnTo>
                  <a:lnTo>
                    <a:pt x="4163" y="6938"/>
                  </a:lnTo>
                  <a:lnTo>
                    <a:pt x="4163" y="5551"/>
                  </a:lnTo>
                  <a:lnTo>
                    <a:pt x="5549" y="5551"/>
                  </a:lnTo>
                  <a:lnTo>
                    <a:pt x="5549" y="4163"/>
                  </a:lnTo>
                  <a:lnTo>
                    <a:pt x="6937" y="4163"/>
                  </a:lnTo>
                  <a:lnTo>
                    <a:pt x="6937" y="2777"/>
                  </a:lnTo>
                  <a:lnTo>
                    <a:pt x="8324" y="2777"/>
                  </a:lnTo>
                  <a:lnTo>
                    <a:pt x="8324" y="1389"/>
                  </a:lnTo>
                  <a:lnTo>
                    <a:pt x="8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5365;p50">
              <a:extLst>
                <a:ext uri="{FF2B5EF4-FFF2-40B4-BE49-F238E27FC236}">
                  <a16:creationId xmlns:a16="http://schemas.microsoft.com/office/drawing/2014/main" id="{55FD38FF-D198-44AF-8D2E-FB97838CA851}"/>
                </a:ext>
              </a:extLst>
            </p:cNvPr>
            <p:cNvSpPr/>
            <p:nvPr/>
          </p:nvSpPr>
          <p:spPr>
            <a:xfrm>
              <a:off x="2438600" y="4120325"/>
              <a:ext cx="57825" cy="104075"/>
            </a:xfrm>
            <a:custGeom>
              <a:avLst/>
              <a:gdLst/>
              <a:ahLst/>
              <a:cxnLst/>
              <a:rect l="l" t="t" r="r" b="b"/>
              <a:pathLst>
                <a:path w="2313" h="4163" extrusionOk="0">
                  <a:moveTo>
                    <a:pt x="1388" y="0"/>
                  </a:moveTo>
                  <a:lnTo>
                    <a:pt x="1388" y="1388"/>
                  </a:lnTo>
                  <a:lnTo>
                    <a:pt x="1" y="1388"/>
                  </a:lnTo>
                  <a:lnTo>
                    <a:pt x="1" y="4163"/>
                  </a:lnTo>
                  <a:lnTo>
                    <a:pt x="2313" y="4163"/>
                  </a:lnTo>
                  <a:lnTo>
                    <a:pt x="2313" y="2775"/>
                  </a:lnTo>
                  <a:lnTo>
                    <a:pt x="2313" y="1388"/>
                  </a:lnTo>
                  <a:lnTo>
                    <a:pt x="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5366;p50">
              <a:extLst>
                <a:ext uri="{FF2B5EF4-FFF2-40B4-BE49-F238E27FC236}">
                  <a16:creationId xmlns:a16="http://schemas.microsoft.com/office/drawing/2014/main" id="{83862D44-8222-44D7-A2AF-6E48CC074840}"/>
                </a:ext>
              </a:extLst>
            </p:cNvPr>
            <p:cNvSpPr/>
            <p:nvPr/>
          </p:nvSpPr>
          <p:spPr>
            <a:xfrm>
              <a:off x="2716075" y="4189675"/>
              <a:ext cx="69400" cy="69425"/>
            </a:xfrm>
            <a:custGeom>
              <a:avLst/>
              <a:gdLst/>
              <a:ahLst/>
              <a:cxnLst/>
              <a:rect l="l" t="t" r="r" b="b"/>
              <a:pathLst>
                <a:path w="2776" h="2777" extrusionOk="0">
                  <a:moveTo>
                    <a:pt x="1" y="1"/>
                  </a:moveTo>
                  <a:lnTo>
                    <a:pt x="1" y="1389"/>
                  </a:lnTo>
                  <a:lnTo>
                    <a:pt x="1" y="2777"/>
                  </a:lnTo>
                  <a:lnTo>
                    <a:pt x="2775" y="2777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5367;p50">
              <a:extLst>
                <a:ext uri="{FF2B5EF4-FFF2-40B4-BE49-F238E27FC236}">
                  <a16:creationId xmlns:a16="http://schemas.microsoft.com/office/drawing/2014/main" id="{1E704CB8-EF57-45AE-B262-436548D84B1B}"/>
                </a:ext>
              </a:extLst>
            </p:cNvPr>
            <p:cNvSpPr/>
            <p:nvPr/>
          </p:nvSpPr>
          <p:spPr>
            <a:xfrm>
              <a:off x="2438600" y="4467150"/>
              <a:ext cx="69375" cy="34725"/>
            </a:xfrm>
            <a:custGeom>
              <a:avLst/>
              <a:gdLst/>
              <a:ahLst/>
              <a:cxnLst/>
              <a:rect l="l" t="t" r="r" b="b"/>
              <a:pathLst>
                <a:path w="2775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2775" y="1389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368;p50">
              <a:extLst>
                <a:ext uri="{FF2B5EF4-FFF2-40B4-BE49-F238E27FC236}">
                  <a16:creationId xmlns:a16="http://schemas.microsoft.com/office/drawing/2014/main" id="{E9F4B446-0070-4639-97D1-E08E4D553D0E}"/>
                </a:ext>
              </a:extLst>
            </p:cNvPr>
            <p:cNvSpPr/>
            <p:nvPr/>
          </p:nvSpPr>
          <p:spPr>
            <a:xfrm>
              <a:off x="2438600" y="4548075"/>
              <a:ext cx="57825" cy="104075"/>
            </a:xfrm>
            <a:custGeom>
              <a:avLst/>
              <a:gdLst/>
              <a:ahLst/>
              <a:cxnLst/>
              <a:rect l="l" t="t" r="r" b="b"/>
              <a:pathLst>
                <a:path w="2313" h="4163" extrusionOk="0">
                  <a:moveTo>
                    <a:pt x="1" y="0"/>
                  </a:moveTo>
                  <a:lnTo>
                    <a:pt x="1" y="2776"/>
                  </a:lnTo>
                  <a:lnTo>
                    <a:pt x="1388" y="2776"/>
                  </a:lnTo>
                  <a:lnTo>
                    <a:pt x="1388" y="4163"/>
                  </a:lnTo>
                  <a:lnTo>
                    <a:pt x="2313" y="4163"/>
                  </a:lnTo>
                  <a:lnTo>
                    <a:pt x="2313" y="2776"/>
                  </a:lnTo>
                  <a:lnTo>
                    <a:pt x="2313" y="1388"/>
                  </a:lnTo>
                  <a:lnTo>
                    <a:pt x="2313" y="926"/>
                  </a:lnTo>
                  <a:lnTo>
                    <a:pt x="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369;p50">
              <a:extLst>
                <a:ext uri="{FF2B5EF4-FFF2-40B4-BE49-F238E27FC236}">
                  <a16:creationId xmlns:a16="http://schemas.microsoft.com/office/drawing/2014/main" id="{BDADC0D7-5703-4E85-8DD2-DC4C4525120D}"/>
                </a:ext>
              </a:extLst>
            </p:cNvPr>
            <p:cNvSpPr/>
            <p:nvPr/>
          </p:nvSpPr>
          <p:spPr>
            <a:xfrm>
              <a:off x="2473300" y="4120325"/>
              <a:ext cx="277475" cy="34725"/>
            </a:xfrm>
            <a:custGeom>
              <a:avLst/>
              <a:gdLst/>
              <a:ahLst/>
              <a:cxnLst/>
              <a:rect l="l" t="t" r="r" b="b"/>
              <a:pathLst>
                <a:path w="11099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11098" y="1388"/>
                  </a:lnTo>
                  <a:lnTo>
                    <a:pt x="110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370;p50">
              <a:extLst>
                <a:ext uri="{FF2B5EF4-FFF2-40B4-BE49-F238E27FC236}">
                  <a16:creationId xmlns:a16="http://schemas.microsoft.com/office/drawing/2014/main" id="{C55802E8-1975-4157-ABB5-A55BF64D56A7}"/>
                </a:ext>
              </a:extLst>
            </p:cNvPr>
            <p:cNvSpPr/>
            <p:nvPr/>
          </p:nvSpPr>
          <p:spPr>
            <a:xfrm>
              <a:off x="2473300" y="4617475"/>
              <a:ext cx="277475" cy="34675"/>
            </a:xfrm>
            <a:custGeom>
              <a:avLst/>
              <a:gdLst/>
              <a:ahLst/>
              <a:cxnLst/>
              <a:rect l="l" t="t" r="r" b="b"/>
              <a:pathLst>
                <a:path w="11099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11098" y="1387"/>
                  </a:lnTo>
                  <a:lnTo>
                    <a:pt x="110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371;p50">
              <a:extLst>
                <a:ext uri="{FF2B5EF4-FFF2-40B4-BE49-F238E27FC236}">
                  <a16:creationId xmlns:a16="http://schemas.microsoft.com/office/drawing/2014/main" id="{CFB788D7-E560-497A-A827-D106FA5BBD73}"/>
                </a:ext>
              </a:extLst>
            </p:cNvPr>
            <p:cNvSpPr/>
            <p:nvPr/>
          </p:nvSpPr>
          <p:spPr>
            <a:xfrm>
              <a:off x="2438600" y="4155025"/>
              <a:ext cx="346875" cy="462475"/>
            </a:xfrm>
            <a:custGeom>
              <a:avLst/>
              <a:gdLst/>
              <a:ahLst/>
              <a:cxnLst/>
              <a:rect l="l" t="t" r="r" b="b"/>
              <a:pathLst>
                <a:path w="13875" h="18499" extrusionOk="0">
                  <a:moveTo>
                    <a:pt x="12486" y="2775"/>
                  </a:moveTo>
                  <a:lnTo>
                    <a:pt x="12486" y="15722"/>
                  </a:lnTo>
                  <a:lnTo>
                    <a:pt x="1388" y="15722"/>
                  </a:lnTo>
                  <a:lnTo>
                    <a:pt x="1388" y="2775"/>
                  </a:lnTo>
                  <a:close/>
                  <a:moveTo>
                    <a:pt x="1" y="0"/>
                  </a:moveTo>
                  <a:lnTo>
                    <a:pt x="1" y="18498"/>
                  </a:lnTo>
                  <a:lnTo>
                    <a:pt x="1388" y="18498"/>
                  </a:lnTo>
                  <a:lnTo>
                    <a:pt x="1388" y="17110"/>
                  </a:lnTo>
                  <a:lnTo>
                    <a:pt x="12486" y="17110"/>
                  </a:lnTo>
                  <a:lnTo>
                    <a:pt x="12486" y="18498"/>
                  </a:lnTo>
                  <a:lnTo>
                    <a:pt x="13874" y="18498"/>
                  </a:lnTo>
                  <a:lnTo>
                    <a:pt x="13874" y="0"/>
                  </a:lnTo>
                  <a:lnTo>
                    <a:pt x="12486" y="0"/>
                  </a:lnTo>
                  <a:lnTo>
                    <a:pt x="12486" y="1387"/>
                  </a:lnTo>
                  <a:lnTo>
                    <a:pt x="1388" y="1387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Google Shape;5259;p50">
            <a:extLst>
              <a:ext uri="{FF2B5EF4-FFF2-40B4-BE49-F238E27FC236}">
                <a16:creationId xmlns:a16="http://schemas.microsoft.com/office/drawing/2014/main" id="{28340808-8F03-4261-BBB8-72ED204BA460}"/>
              </a:ext>
            </a:extLst>
          </p:cNvPr>
          <p:cNvGrpSpPr/>
          <p:nvPr/>
        </p:nvGrpSpPr>
        <p:grpSpPr>
          <a:xfrm>
            <a:off x="298507" y="2755287"/>
            <a:ext cx="481089" cy="481089"/>
            <a:chOff x="238125" y="4135050"/>
            <a:chExt cx="531825" cy="531825"/>
          </a:xfrm>
        </p:grpSpPr>
        <p:sp>
          <p:nvSpPr>
            <p:cNvPr id="109" name="Google Shape;5260;p50">
              <a:extLst>
                <a:ext uri="{FF2B5EF4-FFF2-40B4-BE49-F238E27FC236}">
                  <a16:creationId xmlns:a16="http://schemas.microsoft.com/office/drawing/2014/main" id="{B9BB1841-CDC8-4B29-9C9F-1455B95228F2}"/>
                </a:ext>
              </a:extLst>
            </p:cNvPr>
            <p:cNvSpPr/>
            <p:nvPr/>
          </p:nvSpPr>
          <p:spPr>
            <a:xfrm>
              <a:off x="238125" y="4135050"/>
              <a:ext cx="531825" cy="531825"/>
            </a:xfrm>
            <a:custGeom>
              <a:avLst/>
              <a:gdLst/>
              <a:ahLst/>
              <a:cxnLst/>
              <a:rect l="l" t="t" r="r" b="b"/>
              <a:pathLst>
                <a:path w="21273" h="21273" extrusionOk="0">
                  <a:moveTo>
                    <a:pt x="8325" y="0"/>
                  </a:moveTo>
                  <a:lnTo>
                    <a:pt x="8325" y="1388"/>
                  </a:lnTo>
                  <a:lnTo>
                    <a:pt x="6937" y="1388"/>
                  </a:lnTo>
                  <a:lnTo>
                    <a:pt x="6937" y="2775"/>
                  </a:lnTo>
                  <a:lnTo>
                    <a:pt x="5549" y="2775"/>
                  </a:lnTo>
                  <a:lnTo>
                    <a:pt x="5549" y="4163"/>
                  </a:lnTo>
                  <a:lnTo>
                    <a:pt x="4162" y="4163"/>
                  </a:lnTo>
                  <a:lnTo>
                    <a:pt x="4162" y="14336"/>
                  </a:lnTo>
                  <a:lnTo>
                    <a:pt x="2774" y="14336"/>
                  </a:lnTo>
                  <a:lnTo>
                    <a:pt x="2774" y="15724"/>
                  </a:lnTo>
                  <a:lnTo>
                    <a:pt x="1388" y="15724"/>
                  </a:lnTo>
                  <a:lnTo>
                    <a:pt x="1388" y="17110"/>
                  </a:lnTo>
                  <a:lnTo>
                    <a:pt x="0" y="17110"/>
                  </a:lnTo>
                  <a:lnTo>
                    <a:pt x="0" y="19886"/>
                  </a:lnTo>
                  <a:lnTo>
                    <a:pt x="1388" y="19886"/>
                  </a:lnTo>
                  <a:lnTo>
                    <a:pt x="1388" y="21273"/>
                  </a:lnTo>
                  <a:lnTo>
                    <a:pt x="4162" y="21273"/>
                  </a:lnTo>
                  <a:lnTo>
                    <a:pt x="4162" y="19886"/>
                  </a:lnTo>
                  <a:lnTo>
                    <a:pt x="5549" y="19886"/>
                  </a:lnTo>
                  <a:lnTo>
                    <a:pt x="5549" y="18498"/>
                  </a:lnTo>
                  <a:lnTo>
                    <a:pt x="6937" y="18498"/>
                  </a:lnTo>
                  <a:lnTo>
                    <a:pt x="6937" y="17110"/>
                  </a:lnTo>
                  <a:lnTo>
                    <a:pt x="17110" y="17110"/>
                  </a:lnTo>
                  <a:lnTo>
                    <a:pt x="17110" y="15724"/>
                  </a:lnTo>
                  <a:lnTo>
                    <a:pt x="18498" y="15724"/>
                  </a:lnTo>
                  <a:lnTo>
                    <a:pt x="18498" y="14336"/>
                  </a:lnTo>
                  <a:lnTo>
                    <a:pt x="19885" y="14336"/>
                  </a:lnTo>
                  <a:lnTo>
                    <a:pt x="19885" y="12949"/>
                  </a:lnTo>
                  <a:lnTo>
                    <a:pt x="21273" y="12949"/>
                  </a:lnTo>
                  <a:lnTo>
                    <a:pt x="21273" y="4163"/>
                  </a:lnTo>
                  <a:lnTo>
                    <a:pt x="19885" y="4163"/>
                  </a:lnTo>
                  <a:lnTo>
                    <a:pt x="19885" y="2775"/>
                  </a:lnTo>
                  <a:lnTo>
                    <a:pt x="18498" y="2775"/>
                  </a:lnTo>
                  <a:lnTo>
                    <a:pt x="18498" y="1388"/>
                  </a:lnTo>
                  <a:lnTo>
                    <a:pt x="17110" y="1388"/>
                  </a:lnTo>
                  <a:lnTo>
                    <a:pt x="171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5261;p50">
              <a:extLst>
                <a:ext uri="{FF2B5EF4-FFF2-40B4-BE49-F238E27FC236}">
                  <a16:creationId xmlns:a16="http://schemas.microsoft.com/office/drawing/2014/main" id="{39055AF8-D68E-4891-A110-F802153E2485}"/>
                </a:ext>
              </a:extLst>
            </p:cNvPr>
            <p:cNvSpPr/>
            <p:nvPr/>
          </p:nvSpPr>
          <p:spPr>
            <a:xfrm>
              <a:off x="342175" y="4135050"/>
              <a:ext cx="138750" cy="138775"/>
            </a:xfrm>
            <a:custGeom>
              <a:avLst/>
              <a:gdLst/>
              <a:ahLst/>
              <a:cxnLst/>
              <a:rect l="l" t="t" r="r" b="b"/>
              <a:pathLst>
                <a:path w="5550" h="5551" extrusionOk="0">
                  <a:moveTo>
                    <a:pt x="4163" y="0"/>
                  </a:moveTo>
                  <a:lnTo>
                    <a:pt x="4163" y="1388"/>
                  </a:lnTo>
                  <a:lnTo>
                    <a:pt x="2775" y="1388"/>
                  </a:lnTo>
                  <a:lnTo>
                    <a:pt x="2775" y="2775"/>
                  </a:lnTo>
                  <a:lnTo>
                    <a:pt x="1387" y="2775"/>
                  </a:lnTo>
                  <a:lnTo>
                    <a:pt x="1387" y="4163"/>
                  </a:lnTo>
                  <a:lnTo>
                    <a:pt x="0" y="4163"/>
                  </a:lnTo>
                  <a:lnTo>
                    <a:pt x="0" y="5551"/>
                  </a:lnTo>
                  <a:lnTo>
                    <a:pt x="2775" y="5551"/>
                  </a:lnTo>
                  <a:lnTo>
                    <a:pt x="2775" y="4163"/>
                  </a:lnTo>
                  <a:lnTo>
                    <a:pt x="4163" y="4163"/>
                  </a:lnTo>
                  <a:lnTo>
                    <a:pt x="4163" y="2775"/>
                  </a:lnTo>
                  <a:lnTo>
                    <a:pt x="5549" y="2775"/>
                  </a:lnTo>
                  <a:lnTo>
                    <a:pt x="5549" y="1388"/>
                  </a:lnTo>
                  <a:lnTo>
                    <a:pt x="55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5262;p50">
              <a:extLst>
                <a:ext uri="{FF2B5EF4-FFF2-40B4-BE49-F238E27FC236}">
                  <a16:creationId xmlns:a16="http://schemas.microsoft.com/office/drawing/2014/main" id="{6CF95343-DD18-497F-A636-FAF92048BEFE}"/>
                </a:ext>
              </a:extLst>
            </p:cNvPr>
            <p:cNvSpPr/>
            <p:nvPr/>
          </p:nvSpPr>
          <p:spPr>
            <a:xfrm>
              <a:off x="238125" y="4458775"/>
              <a:ext cx="138725" cy="138750"/>
            </a:xfrm>
            <a:custGeom>
              <a:avLst/>
              <a:gdLst/>
              <a:ahLst/>
              <a:cxnLst/>
              <a:rect l="l" t="t" r="r" b="b"/>
              <a:pathLst>
                <a:path w="5549" h="5550" extrusionOk="0">
                  <a:moveTo>
                    <a:pt x="4162" y="0"/>
                  </a:moveTo>
                  <a:lnTo>
                    <a:pt x="4162" y="1387"/>
                  </a:lnTo>
                  <a:lnTo>
                    <a:pt x="2774" y="1387"/>
                  </a:lnTo>
                  <a:lnTo>
                    <a:pt x="2774" y="2775"/>
                  </a:lnTo>
                  <a:lnTo>
                    <a:pt x="1388" y="2775"/>
                  </a:lnTo>
                  <a:lnTo>
                    <a:pt x="1388" y="4161"/>
                  </a:lnTo>
                  <a:lnTo>
                    <a:pt x="0" y="4161"/>
                  </a:lnTo>
                  <a:lnTo>
                    <a:pt x="0" y="5549"/>
                  </a:lnTo>
                  <a:lnTo>
                    <a:pt x="2774" y="5549"/>
                  </a:lnTo>
                  <a:lnTo>
                    <a:pt x="2774" y="4161"/>
                  </a:lnTo>
                  <a:lnTo>
                    <a:pt x="4162" y="4161"/>
                  </a:lnTo>
                  <a:lnTo>
                    <a:pt x="4162" y="2775"/>
                  </a:lnTo>
                  <a:lnTo>
                    <a:pt x="5549" y="2775"/>
                  </a:lnTo>
                  <a:lnTo>
                    <a:pt x="5549" y="1387"/>
                  </a:lnTo>
                  <a:lnTo>
                    <a:pt x="55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5263;p50">
              <a:extLst>
                <a:ext uri="{FF2B5EF4-FFF2-40B4-BE49-F238E27FC236}">
                  <a16:creationId xmlns:a16="http://schemas.microsoft.com/office/drawing/2014/main" id="{4B90B960-6B8E-43AB-B404-8F33D08CF176}"/>
                </a:ext>
              </a:extLst>
            </p:cNvPr>
            <p:cNvSpPr/>
            <p:nvPr/>
          </p:nvSpPr>
          <p:spPr>
            <a:xfrm>
              <a:off x="238125" y="4562800"/>
              <a:ext cx="34700" cy="69375"/>
            </a:xfrm>
            <a:custGeom>
              <a:avLst/>
              <a:gdLst/>
              <a:ahLst/>
              <a:cxnLst/>
              <a:rect l="l" t="t" r="r" b="b"/>
              <a:pathLst>
                <a:path w="1388" h="2775" extrusionOk="0">
                  <a:moveTo>
                    <a:pt x="0" y="0"/>
                  </a:moveTo>
                  <a:lnTo>
                    <a:pt x="0" y="2775"/>
                  </a:lnTo>
                  <a:lnTo>
                    <a:pt x="1388" y="2775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5264;p50">
              <a:extLst>
                <a:ext uri="{FF2B5EF4-FFF2-40B4-BE49-F238E27FC236}">
                  <a16:creationId xmlns:a16="http://schemas.microsoft.com/office/drawing/2014/main" id="{D59B879F-9FC3-46D2-AAB8-4463AEA425F7}"/>
                </a:ext>
              </a:extLst>
            </p:cNvPr>
            <p:cNvSpPr/>
            <p:nvPr/>
          </p:nvSpPr>
          <p:spPr>
            <a:xfrm>
              <a:off x="342175" y="4239100"/>
              <a:ext cx="34675" cy="254350"/>
            </a:xfrm>
            <a:custGeom>
              <a:avLst/>
              <a:gdLst/>
              <a:ahLst/>
              <a:cxnLst/>
              <a:rect l="l" t="t" r="r" b="b"/>
              <a:pathLst>
                <a:path w="1387" h="10174" extrusionOk="0">
                  <a:moveTo>
                    <a:pt x="0" y="1"/>
                  </a:moveTo>
                  <a:lnTo>
                    <a:pt x="0" y="8787"/>
                  </a:lnTo>
                  <a:lnTo>
                    <a:pt x="0" y="10174"/>
                  </a:lnTo>
                  <a:lnTo>
                    <a:pt x="1387" y="10174"/>
                  </a:lnTo>
                  <a:lnTo>
                    <a:pt x="1387" y="87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5265;p50">
              <a:extLst>
                <a:ext uri="{FF2B5EF4-FFF2-40B4-BE49-F238E27FC236}">
                  <a16:creationId xmlns:a16="http://schemas.microsoft.com/office/drawing/2014/main" id="{D9DF83E0-E9AA-41F6-9F1A-3989A1EDB9F7}"/>
                </a:ext>
              </a:extLst>
            </p:cNvPr>
            <p:cNvSpPr/>
            <p:nvPr/>
          </p:nvSpPr>
          <p:spPr>
            <a:xfrm>
              <a:off x="307475" y="4493425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1388" y="1389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5266;p50">
              <a:extLst>
                <a:ext uri="{FF2B5EF4-FFF2-40B4-BE49-F238E27FC236}">
                  <a16:creationId xmlns:a16="http://schemas.microsoft.com/office/drawing/2014/main" id="{44DE149D-DD6B-4C55-8979-116E08273004}"/>
                </a:ext>
              </a:extLst>
            </p:cNvPr>
            <p:cNvSpPr/>
            <p:nvPr/>
          </p:nvSpPr>
          <p:spPr>
            <a:xfrm>
              <a:off x="272800" y="4528125"/>
              <a:ext cx="34700" cy="34725"/>
            </a:xfrm>
            <a:custGeom>
              <a:avLst/>
              <a:gdLst/>
              <a:ahLst/>
              <a:cxnLst/>
              <a:rect l="l" t="t" r="r" b="b"/>
              <a:pathLst>
                <a:path w="1388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5267;p50">
              <a:extLst>
                <a:ext uri="{FF2B5EF4-FFF2-40B4-BE49-F238E27FC236}">
                  <a16:creationId xmlns:a16="http://schemas.microsoft.com/office/drawing/2014/main" id="{A3AA742E-F85D-452C-ABA6-F6D333645E89}"/>
                </a:ext>
              </a:extLst>
            </p:cNvPr>
            <p:cNvSpPr/>
            <p:nvPr/>
          </p:nvSpPr>
          <p:spPr>
            <a:xfrm>
              <a:off x="272800" y="4632200"/>
              <a:ext cx="69400" cy="34675"/>
            </a:xfrm>
            <a:custGeom>
              <a:avLst/>
              <a:gdLst/>
              <a:ahLst/>
              <a:cxnLst/>
              <a:rect l="l" t="t" r="r" b="b"/>
              <a:pathLst>
                <a:path w="2776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2775" y="138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5268;p50">
              <a:extLst>
                <a:ext uri="{FF2B5EF4-FFF2-40B4-BE49-F238E27FC236}">
                  <a16:creationId xmlns:a16="http://schemas.microsoft.com/office/drawing/2014/main" id="{89ED268F-375B-4E5A-9FF4-88444EEB7706}"/>
                </a:ext>
              </a:extLst>
            </p:cNvPr>
            <p:cNvSpPr/>
            <p:nvPr/>
          </p:nvSpPr>
          <p:spPr>
            <a:xfrm>
              <a:off x="411525" y="4528125"/>
              <a:ext cx="254375" cy="34700"/>
            </a:xfrm>
            <a:custGeom>
              <a:avLst/>
              <a:gdLst/>
              <a:ahLst/>
              <a:cxnLst/>
              <a:rect l="l" t="t" r="r" b="b"/>
              <a:pathLst>
                <a:path w="10175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0174" y="1387"/>
                  </a:lnTo>
                  <a:lnTo>
                    <a:pt x="101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5269;p50">
              <a:extLst>
                <a:ext uri="{FF2B5EF4-FFF2-40B4-BE49-F238E27FC236}">
                  <a16:creationId xmlns:a16="http://schemas.microsoft.com/office/drawing/2014/main" id="{9D113F5E-7A51-42F7-95F1-0534D0DC5BCA}"/>
                </a:ext>
              </a:extLst>
            </p:cNvPr>
            <p:cNvSpPr/>
            <p:nvPr/>
          </p:nvSpPr>
          <p:spPr>
            <a:xfrm>
              <a:off x="376825" y="456280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389" y="1388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5270;p50">
              <a:extLst>
                <a:ext uri="{FF2B5EF4-FFF2-40B4-BE49-F238E27FC236}">
                  <a16:creationId xmlns:a16="http://schemas.microsoft.com/office/drawing/2014/main" id="{B2502B59-A1FA-481F-8344-D6CFF11984B3}"/>
                </a:ext>
              </a:extLst>
            </p:cNvPr>
            <p:cNvSpPr/>
            <p:nvPr/>
          </p:nvSpPr>
          <p:spPr>
            <a:xfrm>
              <a:off x="342175" y="4597500"/>
              <a:ext cx="34675" cy="34725"/>
            </a:xfrm>
            <a:custGeom>
              <a:avLst/>
              <a:gdLst/>
              <a:ahLst/>
              <a:cxnLst/>
              <a:rect l="l" t="t" r="r" b="b"/>
              <a:pathLst>
                <a:path w="1387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1387" y="138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5271;p50">
              <a:extLst>
                <a:ext uri="{FF2B5EF4-FFF2-40B4-BE49-F238E27FC236}">
                  <a16:creationId xmlns:a16="http://schemas.microsoft.com/office/drawing/2014/main" id="{84AB3353-73C3-4496-8B44-26D850AAFFAE}"/>
                </a:ext>
              </a:extLst>
            </p:cNvPr>
            <p:cNvSpPr/>
            <p:nvPr/>
          </p:nvSpPr>
          <p:spPr>
            <a:xfrm>
              <a:off x="735225" y="4239100"/>
              <a:ext cx="34725" cy="219700"/>
            </a:xfrm>
            <a:custGeom>
              <a:avLst/>
              <a:gdLst/>
              <a:ahLst/>
              <a:cxnLst/>
              <a:rect l="l" t="t" r="r" b="b"/>
              <a:pathLst>
                <a:path w="1389" h="8788" extrusionOk="0">
                  <a:moveTo>
                    <a:pt x="1" y="1"/>
                  </a:moveTo>
                  <a:lnTo>
                    <a:pt x="1" y="8787"/>
                  </a:lnTo>
                  <a:lnTo>
                    <a:pt x="1389" y="8787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5272;p50">
              <a:extLst>
                <a:ext uri="{FF2B5EF4-FFF2-40B4-BE49-F238E27FC236}">
                  <a16:creationId xmlns:a16="http://schemas.microsoft.com/office/drawing/2014/main" id="{101B8637-CFF5-4327-8BA5-1139109355DE}"/>
                </a:ext>
              </a:extLst>
            </p:cNvPr>
            <p:cNvSpPr/>
            <p:nvPr/>
          </p:nvSpPr>
          <p:spPr>
            <a:xfrm>
              <a:off x="446200" y="4135050"/>
              <a:ext cx="219700" cy="34725"/>
            </a:xfrm>
            <a:custGeom>
              <a:avLst/>
              <a:gdLst/>
              <a:ahLst/>
              <a:cxnLst/>
              <a:rect l="l" t="t" r="r" b="b"/>
              <a:pathLst>
                <a:path w="8788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8787" y="1388"/>
                  </a:lnTo>
                  <a:lnTo>
                    <a:pt x="87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5273;p50">
              <a:extLst>
                <a:ext uri="{FF2B5EF4-FFF2-40B4-BE49-F238E27FC236}">
                  <a16:creationId xmlns:a16="http://schemas.microsoft.com/office/drawing/2014/main" id="{C0EC17E3-976E-405A-BC39-A9971AF2A78F}"/>
                </a:ext>
              </a:extLst>
            </p:cNvPr>
            <p:cNvSpPr/>
            <p:nvPr/>
          </p:nvSpPr>
          <p:spPr>
            <a:xfrm>
              <a:off x="376825" y="420440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1389" y="1389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5274;p50">
              <a:extLst>
                <a:ext uri="{FF2B5EF4-FFF2-40B4-BE49-F238E27FC236}">
                  <a16:creationId xmlns:a16="http://schemas.microsoft.com/office/drawing/2014/main" id="{C5ABEBBE-50F0-4763-AA7F-58BCD5EB01C0}"/>
                </a:ext>
              </a:extLst>
            </p:cNvPr>
            <p:cNvSpPr/>
            <p:nvPr/>
          </p:nvSpPr>
          <p:spPr>
            <a:xfrm>
              <a:off x="411525" y="4169750"/>
              <a:ext cx="34725" cy="34675"/>
            </a:xfrm>
            <a:custGeom>
              <a:avLst/>
              <a:gdLst/>
              <a:ahLst/>
              <a:cxnLst/>
              <a:rect l="l" t="t" r="r" b="b"/>
              <a:pathLst>
                <a:path w="1389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5275;p50">
              <a:extLst>
                <a:ext uri="{FF2B5EF4-FFF2-40B4-BE49-F238E27FC236}">
                  <a16:creationId xmlns:a16="http://schemas.microsoft.com/office/drawing/2014/main" id="{244F393A-3EB3-4133-B85B-27ABFB985EDC}"/>
                </a:ext>
              </a:extLst>
            </p:cNvPr>
            <p:cNvSpPr/>
            <p:nvPr/>
          </p:nvSpPr>
          <p:spPr>
            <a:xfrm>
              <a:off x="665875" y="4169750"/>
              <a:ext cx="34725" cy="34675"/>
            </a:xfrm>
            <a:custGeom>
              <a:avLst/>
              <a:gdLst/>
              <a:ahLst/>
              <a:cxnLst/>
              <a:rect l="l" t="t" r="r" b="b"/>
              <a:pathLst>
                <a:path w="1389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5276;p50">
              <a:extLst>
                <a:ext uri="{FF2B5EF4-FFF2-40B4-BE49-F238E27FC236}">
                  <a16:creationId xmlns:a16="http://schemas.microsoft.com/office/drawing/2014/main" id="{769EBF7D-9F3A-40F4-99BC-29F8D909F2D2}"/>
                </a:ext>
              </a:extLst>
            </p:cNvPr>
            <p:cNvSpPr/>
            <p:nvPr/>
          </p:nvSpPr>
          <p:spPr>
            <a:xfrm>
              <a:off x="700575" y="4204400"/>
              <a:ext cx="34675" cy="34725"/>
            </a:xfrm>
            <a:custGeom>
              <a:avLst/>
              <a:gdLst/>
              <a:ahLst/>
              <a:cxnLst/>
              <a:rect l="l" t="t" r="r" b="b"/>
              <a:pathLst>
                <a:path w="1387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5277;p50">
              <a:extLst>
                <a:ext uri="{FF2B5EF4-FFF2-40B4-BE49-F238E27FC236}">
                  <a16:creationId xmlns:a16="http://schemas.microsoft.com/office/drawing/2014/main" id="{C0EAC8E3-0187-4782-87E4-09AFAE331A2A}"/>
                </a:ext>
              </a:extLst>
            </p:cNvPr>
            <p:cNvSpPr/>
            <p:nvPr/>
          </p:nvSpPr>
          <p:spPr>
            <a:xfrm>
              <a:off x="700575" y="4458775"/>
              <a:ext cx="34675" cy="34675"/>
            </a:xfrm>
            <a:custGeom>
              <a:avLst/>
              <a:gdLst/>
              <a:ahLst/>
              <a:cxnLst/>
              <a:rect l="l" t="t" r="r" b="b"/>
              <a:pathLst>
                <a:path w="1387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5278;p50">
              <a:extLst>
                <a:ext uri="{FF2B5EF4-FFF2-40B4-BE49-F238E27FC236}">
                  <a16:creationId xmlns:a16="http://schemas.microsoft.com/office/drawing/2014/main" id="{D397BFC3-434B-4C54-B75E-07D1ED363E2D}"/>
                </a:ext>
              </a:extLst>
            </p:cNvPr>
            <p:cNvSpPr/>
            <p:nvPr/>
          </p:nvSpPr>
          <p:spPr>
            <a:xfrm>
              <a:off x="665875" y="4493425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1388" y="1389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5279;p50">
              <a:extLst>
                <a:ext uri="{FF2B5EF4-FFF2-40B4-BE49-F238E27FC236}">
                  <a16:creationId xmlns:a16="http://schemas.microsoft.com/office/drawing/2014/main" id="{99955F3B-3216-423E-A319-B0DFCD8DA9CE}"/>
                </a:ext>
              </a:extLst>
            </p:cNvPr>
            <p:cNvSpPr/>
            <p:nvPr/>
          </p:nvSpPr>
          <p:spPr>
            <a:xfrm>
              <a:off x="411525" y="4204400"/>
              <a:ext cx="289075" cy="289050"/>
            </a:xfrm>
            <a:custGeom>
              <a:avLst/>
              <a:gdLst/>
              <a:ahLst/>
              <a:cxnLst/>
              <a:rect l="l" t="t" r="r" b="b"/>
              <a:pathLst>
                <a:path w="11563" h="11562" extrusionOk="0">
                  <a:moveTo>
                    <a:pt x="2775" y="1"/>
                  </a:moveTo>
                  <a:lnTo>
                    <a:pt x="2775" y="1389"/>
                  </a:lnTo>
                  <a:lnTo>
                    <a:pt x="1389" y="1389"/>
                  </a:lnTo>
                  <a:lnTo>
                    <a:pt x="1389" y="2777"/>
                  </a:lnTo>
                  <a:lnTo>
                    <a:pt x="1" y="2777"/>
                  </a:lnTo>
                  <a:lnTo>
                    <a:pt x="1" y="8788"/>
                  </a:lnTo>
                  <a:lnTo>
                    <a:pt x="1389" y="8788"/>
                  </a:lnTo>
                  <a:lnTo>
                    <a:pt x="1389" y="10175"/>
                  </a:lnTo>
                  <a:lnTo>
                    <a:pt x="2775" y="10175"/>
                  </a:lnTo>
                  <a:lnTo>
                    <a:pt x="2775" y="11562"/>
                  </a:lnTo>
                  <a:lnTo>
                    <a:pt x="8788" y="11562"/>
                  </a:lnTo>
                  <a:lnTo>
                    <a:pt x="8788" y="10175"/>
                  </a:lnTo>
                  <a:lnTo>
                    <a:pt x="10174" y="10175"/>
                  </a:lnTo>
                  <a:lnTo>
                    <a:pt x="10174" y="8788"/>
                  </a:lnTo>
                  <a:lnTo>
                    <a:pt x="11562" y="8788"/>
                  </a:lnTo>
                  <a:lnTo>
                    <a:pt x="11562" y="2777"/>
                  </a:lnTo>
                  <a:lnTo>
                    <a:pt x="10174" y="2777"/>
                  </a:lnTo>
                  <a:lnTo>
                    <a:pt x="10174" y="1389"/>
                  </a:lnTo>
                  <a:lnTo>
                    <a:pt x="8788" y="1389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5280;p50">
              <a:extLst>
                <a:ext uri="{FF2B5EF4-FFF2-40B4-BE49-F238E27FC236}">
                  <a16:creationId xmlns:a16="http://schemas.microsoft.com/office/drawing/2014/main" id="{484B3F96-8123-4307-8BDB-A4D69B52FAB1}"/>
                </a:ext>
              </a:extLst>
            </p:cNvPr>
            <p:cNvSpPr/>
            <p:nvPr/>
          </p:nvSpPr>
          <p:spPr>
            <a:xfrm>
              <a:off x="411525" y="4204400"/>
              <a:ext cx="104100" cy="104075"/>
            </a:xfrm>
            <a:custGeom>
              <a:avLst/>
              <a:gdLst/>
              <a:ahLst/>
              <a:cxnLst/>
              <a:rect l="l" t="t" r="r" b="b"/>
              <a:pathLst>
                <a:path w="4164" h="4163" extrusionOk="0">
                  <a:moveTo>
                    <a:pt x="2775" y="1"/>
                  </a:moveTo>
                  <a:lnTo>
                    <a:pt x="2775" y="1389"/>
                  </a:lnTo>
                  <a:lnTo>
                    <a:pt x="1389" y="1389"/>
                  </a:lnTo>
                  <a:lnTo>
                    <a:pt x="1389" y="2777"/>
                  </a:lnTo>
                  <a:lnTo>
                    <a:pt x="1" y="2777"/>
                  </a:lnTo>
                  <a:lnTo>
                    <a:pt x="1" y="4163"/>
                  </a:lnTo>
                  <a:lnTo>
                    <a:pt x="2775" y="4163"/>
                  </a:lnTo>
                  <a:lnTo>
                    <a:pt x="2775" y="2777"/>
                  </a:lnTo>
                  <a:lnTo>
                    <a:pt x="4163" y="2777"/>
                  </a:lnTo>
                  <a:lnTo>
                    <a:pt x="4163" y="1389"/>
                  </a:lnTo>
                  <a:lnTo>
                    <a:pt x="41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281;p50">
              <a:extLst>
                <a:ext uri="{FF2B5EF4-FFF2-40B4-BE49-F238E27FC236}">
                  <a16:creationId xmlns:a16="http://schemas.microsoft.com/office/drawing/2014/main" id="{469803E5-5FD7-4229-AE36-ECE518BC1F19}"/>
                </a:ext>
              </a:extLst>
            </p:cNvPr>
            <p:cNvSpPr/>
            <p:nvPr/>
          </p:nvSpPr>
          <p:spPr>
            <a:xfrm>
              <a:off x="411525" y="4273775"/>
              <a:ext cx="34725" cy="150325"/>
            </a:xfrm>
            <a:custGeom>
              <a:avLst/>
              <a:gdLst/>
              <a:ahLst/>
              <a:cxnLst/>
              <a:rect l="l" t="t" r="r" b="b"/>
              <a:pathLst>
                <a:path w="1389" h="6013" extrusionOk="0">
                  <a:moveTo>
                    <a:pt x="1" y="0"/>
                  </a:moveTo>
                  <a:lnTo>
                    <a:pt x="1" y="6013"/>
                  </a:lnTo>
                  <a:lnTo>
                    <a:pt x="1389" y="6013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282;p50">
              <a:extLst>
                <a:ext uri="{FF2B5EF4-FFF2-40B4-BE49-F238E27FC236}">
                  <a16:creationId xmlns:a16="http://schemas.microsoft.com/office/drawing/2014/main" id="{645C9930-3817-434C-A78F-90183065CCE7}"/>
                </a:ext>
              </a:extLst>
            </p:cNvPr>
            <p:cNvSpPr/>
            <p:nvPr/>
          </p:nvSpPr>
          <p:spPr>
            <a:xfrm>
              <a:off x="480900" y="4204400"/>
              <a:ext cx="150325" cy="34725"/>
            </a:xfrm>
            <a:custGeom>
              <a:avLst/>
              <a:gdLst/>
              <a:ahLst/>
              <a:cxnLst/>
              <a:rect l="l" t="t" r="r" b="b"/>
              <a:pathLst>
                <a:path w="6013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6013" y="1389"/>
                  </a:lnTo>
                  <a:lnTo>
                    <a:pt x="60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283;p50">
              <a:extLst>
                <a:ext uri="{FF2B5EF4-FFF2-40B4-BE49-F238E27FC236}">
                  <a16:creationId xmlns:a16="http://schemas.microsoft.com/office/drawing/2014/main" id="{37C6EA2F-DF24-46A9-8D3E-C37CEBC36F54}"/>
                </a:ext>
              </a:extLst>
            </p:cNvPr>
            <p:cNvSpPr/>
            <p:nvPr/>
          </p:nvSpPr>
          <p:spPr>
            <a:xfrm>
              <a:off x="480900" y="4458775"/>
              <a:ext cx="150325" cy="34675"/>
            </a:xfrm>
            <a:custGeom>
              <a:avLst/>
              <a:gdLst/>
              <a:ahLst/>
              <a:cxnLst/>
              <a:rect l="l" t="t" r="r" b="b"/>
              <a:pathLst>
                <a:path w="6013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6013" y="1387"/>
                  </a:lnTo>
                  <a:lnTo>
                    <a:pt x="60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284;p50">
              <a:extLst>
                <a:ext uri="{FF2B5EF4-FFF2-40B4-BE49-F238E27FC236}">
                  <a16:creationId xmlns:a16="http://schemas.microsoft.com/office/drawing/2014/main" id="{0F679BF5-F709-4332-AA9B-A1C597EE7D92}"/>
                </a:ext>
              </a:extLst>
            </p:cNvPr>
            <p:cNvSpPr/>
            <p:nvPr/>
          </p:nvSpPr>
          <p:spPr>
            <a:xfrm>
              <a:off x="665875" y="4273775"/>
              <a:ext cx="34725" cy="150325"/>
            </a:xfrm>
            <a:custGeom>
              <a:avLst/>
              <a:gdLst/>
              <a:ahLst/>
              <a:cxnLst/>
              <a:rect l="l" t="t" r="r" b="b"/>
              <a:pathLst>
                <a:path w="1389" h="6013" extrusionOk="0">
                  <a:moveTo>
                    <a:pt x="0" y="0"/>
                  </a:moveTo>
                  <a:lnTo>
                    <a:pt x="0" y="6013"/>
                  </a:lnTo>
                  <a:lnTo>
                    <a:pt x="1388" y="6013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285;p50">
              <a:extLst>
                <a:ext uri="{FF2B5EF4-FFF2-40B4-BE49-F238E27FC236}">
                  <a16:creationId xmlns:a16="http://schemas.microsoft.com/office/drawing/2014/main" id="{2755FBC2-35BE-47AC-A626-4CE71F6FBA43}"/>
                </a:ext>
              </a:extLst>
            </p:cNvPr>
            <p:cNvSpPr/>
            <p:nvPr/>
          </p:nvSpPr>
          <p:spPr>
            <a:xfrm>
              <a:off x="446200" y="423910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1388" y="1389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286;p50">
              <a:extLst>
                <a:ext uri="{FF2B5EF4-FFF2-40B4-BE49-F238E27FC236}">
                  <a16:creationId xmlns:a16="http://schemas.microsoft.com/office/drawing/2014/main" id="{CBB3E951-9F01-4985-A739-64146A228146}"/>
                </a:ext>
              </a:extLst>
            </p:cNvPr>
            <p:cNvSpPr/>
            <p:nvPr/>
          </p:nvSpPr>
          <p:spPr>
            <a:xfrm>
              <a:off x="446200" y="4424075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1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5287;p50">
              <a:extLst>
                <a:ext uri="{FF2B5EF4-FFF2-40B4-BE49-F238E27FC236}">
                  <a16:creationId xmlns:a16="http://schemas.microsoft.com/office/drawing/2014/main" id="{9C85C7AF-B2FA-4409-A32A-892BEC6A5319}"/>
                </a:ext>
              </a:extLst>
            </p:cNvPr>
            <p:cNvSpPr/>
            <p:nvPr/>
          </p:nvSpPr>
          <p:spPr>
            <a:xfrm>
              <a:off x="631200" y="4239100"/>
              <a:ext cx="34700" cy="34725"/>
            </a:xfrm>
            <a:custGeom>
              <a:avLst/>
              <a:gdLst/>
              <a:ahLst/>
              <a:cxnLst/>
              <a:rect l="l" t="t" r="r" b="b"/>
              <a:pathLst>
                <a:path w="1388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5288;p50">
              <a:extLst>
                <a:ext uri="{FF2B5EF4-FFF2-40B4-BE49-F238E27FC236}">
                  <a16:creationId xmlns:a16="http://schemas.microsoft.com/office/drawing/2014/main" id="{295ED341-85AD-4FDF-BB01-42EF9A231A5A}"/>
                </a:ext>
              </a:extLst>
            </p:cNvPr>
            <p:cNvSpPr/>
            <p:nvPr/>
          </p:nvSpPr>
          <p:spPr>
            <a:xfrm>
              <a:off x="631200" y="4424075"/>
              <a:ext cx="34700" cy="34725"/>
            </a:xfrm>
            <a:custGeom>
              <a:avLst/>
              <a:gdLst/>
              <a:ahLst/>
              <a:cxnLst/>
              <a:rect l="l" t="t" r="r" b="b"/>
              <a:pathLst>
                <a:path w="1388" h="1389" extrusionOk="0">
                  <a:moveTo>
                    <a:pt x="1" y="1"/>
                  </a:moveTo>
                  <a:lnTo>
                    <a:pt x="1" y="1388"/>
                  </a:lnTo>
                  <a:lnTo>
                    <a:pt x="1387" y="1388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4780;p50">
            <a:extLst>
              <a:ext uri="{FF2B5EF4-FFF2-40B4-BE49-F238E27FC236}">
                <a16:creationId xmlns:a16="http://schemas.microsoft.com/office/drawing/2014/main" id="{970F88C0-DBF8-4C6C-B1A1-3C36476D60C5}"/>
              </a:ext>
            </a:extLst>
          </p:cNvPr>
          <p:cNvGrpSpPr/>
          <p:nvPr/>
        </p:nvGrpSpPr>
        <p:grpSpPr>
          <a:xfrm>
            <a:off x="3923885" y="2681732"/>
            <a:ext cx="481134" cy="481089"/>
            <a:chOff x="1679550" y="1058600"/>
            <a:chExt cx="531875" cy="531825"/>
          </a:xfrm>
        </p:grpSpPr>
        <p:sp>
          <p:nvSpPr>
            <p:cNvPr id="147" name="Google Shape;4781;p50">
              <a:extLst>
                <a:ext uri="{FF2B5EF4-FFF2-40B4-BE49-F238E27FC236}">
                  <a16:creationId xmlns:a16="http://schemas.microsoft.com/office/drawing/2014/main" id="{4D6760C1-E4B4-45B4-8776-DDF174BF27BE}"/>
                </a:ext>
              </a:extLst>
            </p:cNvPr>
            <p:cNvSpPr/>
            <p:nvPr/>
          </p:nvSpPr>
          <p:spPr>
            <a:xfrm>
              <a:off x="1679575" y="1058600"/>
              <a:ext cx="531850" cy="531825"/>
            </a:xfrm>
            <a:custGeom>
              <a:avLst/>
              <a:gdLst/>
              <a:ahLst/>
              <a:cxnLst/>
              <a:rect l="l" t="t" r="r" b="b"/>
              <a:pathLst>
                <a:path w="21274" h="21273" extrusionOk="0">
                  <a:moveTo>
                    <a:pt x="10174" y="0"/>
                  </a:moveTo>
                  <a:lnTo>
                    <a:pt x="10174" y="6013"/>
                  </a:lnTo>
                  <a:lnTo>
                    <a:pt x="8786" y="6013"/>
                  </a:lnTo>
                  <a:lnTo>
                    <a:pt x="8786" y="8787"/>
                  </a:lnTo>
                  <a:lnTo>
                    <a:pt x="7400" y="8787"/>
                  </a:lnTo>
                  <a:lnTo>
                    <a:pt x="7400" y="10175"/>
                  </a:lnTo>
                  <a:lnTo>
                    <a:pt x="1" y="10175"/>
                  </a:lnTo>
                  <a:lnTo>
                    <a:pt x="1" y="19886"/>
                  </a:lnTo>
                  <a:lnTo>
                    <a:pt x="7400" y="19886"/>
                  </a:lnTo>
                  <a:lnTo>
                    <a:pt x="7400" y="21273"/>
                  </a:lnTo>
                  <a:lnTo>
                    <a:pt x="18498" y="21273"/>
                  </a:lnTo>
                  <a:lnTo>
                    <a:pt x="18498" y="19886"/>
                  </a:lnTo>
                  <a:lnTo>
                    <a:pt x="19886" y="19886"/>
                  </a:lnTo>
                  <a:lnTo>
                    <a:pt x="19886" y="19424"/>
                  </a:lnTo>
                  <a:lnTo>
                    <a:pt x="19886" y="18498"/>
                  </a:lnTo>
                  <a:lnTo>
                    <a:pt x="19886" y="17112"/>
                  </a:lnTo>
                  <a:lnTo>
                    <a:pt x="21273" y="17112"/>
                  </a:lnTo>
                  <a:lnTo>
                    <a:pt x="21273" y="8787"/>
                  </a:lnTo>
                  <a:lnTo>
                    <a:pt x="19886" y="8787"/>
                  </a:lnTo>
                  <a:lnTo>
                    <a:pt x="19886" y="7399"/>
                  </a:lnTo>
                  <a:lnTo>
                    <a:pt x="15723" y="7399"/>
                  </a:lnTo>
                  <a:lnTo>
                    <a:pt x="15723" y="6013"/>
                  </a:lnTo>
                  <a:lnTo>
                    <a:pt x="15723" y="1388"/>
                  </a:lnTo>
                  <a:lnTo>
                    <a:pt x="14337" y="1388"/>
                  </a:lnTo>
                  <a:lnTo>
                    <a:pt x="14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4782;p50">
              <a:extLst>
                <a:ext uri="{FF2B5EF4-FFF2-40B4-BE49-F238E27FC236}">
                  <a16:creationId xmlns:a16="http://schemas.microsoft.com/office/drawing/2014/main" id="{D635F19C-AD0D-47F3-8D87-64D9AB216D55}"/>
                </a:ext>
              </a:extLst>
            </p:cNvPr>
            <p:cNvSpPr/>
            <p:nvPr/>
          </p:nvSpPr>
          <p:spPr>
            <a:xfrm>
              <a:off x="1679575" y="1312975"/>
              <a:ext cx="150300" cy="242800"/>
            </a:xfrm>
            <a:custGeom>
              <a:avLst/>
              <a:gdLst/>
              <a:ahLst/>
              <a:cxnLst/>
              <a:rect l="l" t="t" r="r" b="b"/>
              <a:pathLst>
                <a:path w="6012" h="9712" extrusionOk="0">
                  <a:moveTo>
                    <a:pt x="1" y="0"/>
                  </a:moveTo>
                  <a:lnTo>
                    <a:pt x="1" y="1387"/>
                  </a:lnTo>
                  <a:lnTo>
                    <a:pt x="1" y="8323"/>
                  </a:lnTo>
                  <a:lnTo>
                    <a:pt x="1" y="9711"/>
                  </a:lnTo>
                  <a:lnTo>
                    <a:pt x="6012" y="9711"/>
                  </a:lnTo>
                  <a:lnTo>
                    <a:pt x="60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4783;p50">
              <a:extLst>
                <a:ext uri="{FF2B5EF4-FFF2-40B4-BE49-F238E27FC236}">
                  <a16:creationId xmlns:a16="http://schemas.microsoft.com/office/drawing/2014/main" id="{F0EF8262-92BF-4230-AE29-A91C5CB546E5}"/>
                </a:ext>
              </a:extLst>
            </p:cNvPr>
            <p:cNvSpPr/>
            <p:nvPr/>
          </p:nvSpPr>
          <p:spPr>
            <a:xfrm>
              <a:off x="1679575" y="1058600"/>
              <a:ext cx="393100" cy="323750"/>
            </a:xfrm>
            <a:custGeom>
              <a:avLst/>
              <a:gdLst/>
              <a:ahLst/>
              <a:cxnLst/>
              <a:rect l="l" t="t" r="r" b="b"/>
              <a:pathLst>
                <a:path w="15724" h="12950" extrusionOk="0">
                  <a:moveTo>
                    <a:pt x="10174" y="0"/>
                  </a:moveTo>
                  <a:lnTo>
                    <a:pt x="10174" y="1388"/>
                  </a:lnTo>
                  <a:lnTo>
                    <a:pt x="10174" y="1850"/>
                  </a:lnTo>
                  <a:lnTo>
                    <a:pt x="10174" y="2776"/>
                  </a:lnTo>
                  <a:lnTo>
                    <a:pt x="10174" y="6013"/>
                  </a:lnTo>
                  <a:lnTo>
                    <a:pt x="8786" y="6013"/>
                  </a:lnTo>
                  <a:lnTo>
                    <a:pt x="8786" y="8787"/>
                  </a:lnTo>
                  <a:lnTo>
                    <a:pt x="7400" y="8787"/>
                  </a:lnTo>
                  <a:lnTo>
                    <a:pt x="7400" y="10175"/>
                  </a:lnTo>
                  <a:lnTo>
                    <a:pt x="1" y="10175"/>
                  </a:lnTo>
                  <a:lnTo>
                    <a:pt x="1" y="12949"/>
                  </a:lnTo>
                  <a:lnTo>
                    <a:pt x="7400" y="12949"/>
                  </a:lnTo>
                  <a:lnTo>
                    <a:pt x="7400" y="11562"/>
                  </a:lnTo>
                  <a:lnTo>
                    <a:pt x="8786" y="11562"/>
                  </a:lnTo>
                  <a:lnTo>
                    <a:pt x="8786" y="10175"/>
                  </a:lnTo>
                  <a:lnTo>
                    <a:pt x="10174" y="10175"/>
                  </a:lnTo>
                  <a:lnTo>
                    <a:pt x="10174" y="7399"/>
                  </a:lnTo>
                  <a:lnTo>
                    <a:pt x="11561" y="7399"/>
                  </a:lnTo>
                  <a:lnTo>
                    <a:pt x="11561" y="2776"/>
                  </a:lnTo>
                  <a:lnTo>
                    <a:pt x="15723" y="2776"/>
                  </a:lnTo>
                  <a:lnTo>
                    <a:pt x="15723" y="1388"/>
                  </a:lnTo>
                  <a:lnTo>
                    <a:pt x="14337" y="1388"/>
                  </a:lnTo>
                  <a:lnTo>
                    <a:pt x="143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4784;p50">
              <a:extLst>
                <a:ext uri="{FF2B5EF4-FFF2-40B4-BE49-F238E27FC236}">
                  <a16:creationId xmlns:a16="http://schemas.microsoft.com/office/drawing/2014/main" id="{243F3CDF-A6DD-4B45-BBE2-1B22FACF241E}"/>
                </a:ext>
              </a:extLst>
            </p:cNvPr>
            <p:cNvSpPr/>
            <p:nvPr/>
          </p:nvSpPr>
          <p:spPr>
            <a:xfrm>
              <a:off x="2107350" y="1486375"/>
              <a:ext cx="69375" cy="69400"/>
            </a:xfrm>
            <a:custGeom>
              <a:avLst/>
              <a:gdLst/>
              <a:ahLst/>
              <a:cxnLst/>
              <a:rect l="l" t="t" r="r" b="b"/>
              <a:pathLst>
                <a:path w="2775" h="2776" extrusionOk="0">
                  <a:moveTo>
                    <a:pt x="0" y="1"/>
                  </a:moveTo>
                  <a:lnTo>
                    <a:pt x="0" y="1387"/>
                  </a:lnTo>
                  <a:lnTo>
                    <a:pt x="1387" y="1387"/>
                  </a:lnTo>
                  <a:lnTo>
                    <a:pt x="1387" y="2775"/>
                  </a:lnTo>
                  <a:lnTo>
                    <a:pt x="2775" y="2775"/>
                  </a:lnTo>
                  <a:lnTo>
                    <a:pt x="2775" y="1387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4785;p50">
              <a:extLst>
                <a:ext uri="{FF2B5EF4-FFF2-40B4-BE49-F238E27FC236}">
                  <a16:creationId xmlns:a16="http://schemas.microsoft.com/office/drawing/2014/main" id="{6ADF694B-ECE1-4A4D-95C4-2D00A4729E4E}"/>
                </a:ext>
              </a:extLst>
            </p:cNvPr>
            <p:cNvSpPr/>
            <p:nvPr/>
          </p:nvSpPr>
          <p:spPr>
            <a:xfrm>
              <a:off x="1899225" y="1208900"/>
              <a:ext cx="34725" cy="69400"/>
            </a:xfrm>
            <a:custGeom>
              <a:avLst/>
              <a:gdLst/>
              <a:ahLst/>
              <a:cxnLst/>
              <a:rect l="l" t="t" r="r" b="b"/>
              <a:pathLst>
                <a:path w="1389" h="2776" extrusionOk="0">
                  <a:moveTo>
                    <a:pt x="0" y="1"/>
                  </a:moveTo>
                  <a:lnTo>
                    <a:pt x="0" y="2775"/>
                  </a:lnTo>
                  <a:lnTo>
                    <a:pt x="1388" y="2775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4786;p50">
              <a:extLst>
                <a:ext uri="{FF2B5EF4-FFF2-40B4-BE49-F238E27FC236}">
                  <a16:creationId xmlns:a16="http://schemas.microsoft.com/office/drawing/2014/main" id="{2C3BB2B3-9BE6-4CF4-AD88-D958267A2BD9}"/>
                </a:ext>
              </a:extLst>
            </p:cNvPr>
            <p:cNvSpPr/>
            <p:nvPr/>
          </p:nvSpPr>
          <p:spPr>
            <a:xfrm>
              <a:off x="1864550" y="1278275"/>
              <a:ext cx="34700" cy="34725"/>
            </a:xfrm>
            <a:custGeom>
              <a:avLst/>
              <a:gdLst/>
              <a:ahLst/>
              <a:cxnLst/>
              <a:rect l="l" t="t" r="r" b="b"/>
              <a:pathLst>
                <a:path w="1388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387" y="138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4787;p50">
              <a:extLst>
                <a:ext uri="{FF2B5EF4-FFF2-40B4-BE49-F238E27FC236}">
                  <a16:creationId xmlns:a16="http://schemas.microsoft.com/office/drawing/2014/main" id="{154FA992-839E-4B2A-A8FC-75B25FBA6D53}"/>
                </a:ext>
              </a:extLst>
            </p:cNvPr>
            <p:cNvSpPr/>
            <p:nvPr/>
          </p:nvSpPr>
          <p:spPr>
            <a:xfrm>
              <a:off x="1864550" y="1555750"/>
              <a:ext cx="277475" cy="34675"/>
            </a:xfrm>
            <a:custGeom>
              <a:avLst/>
              <a:gdLst/>
              <a:ahLst/>
              <a:cxnLst/>
              <a:rect l="l" t="t" r="r" b="b"/>
              <a:pathLst>
                <a:path w="11099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1099" y="1387"/>
                  </a:lnTo>
                  <a:lnTo>
                    <a:pt x="110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4788;p50">
              <a:extLst>
                <a:ext uri="{FF2B5EF4-FFF2-40B4-BE49-F238E27FC236}">
                  <a16:creationId xmlns:a16="http://schemas.microsoft.com/office/drawing/2014/main" id="{497FD5F0-60DE-4CE5-9B16-048DEB2BBE62}"/>
                </a:ext>
              </a:extLst>
            </p:cNvPr>
            <p:cNvSpPr/>
            <p:nvPr/>
          </p:nvSpPr>
          <p:spPr>
            <a:xfrm>
              <a:off x="1679550" y="1312975"/>
              <a:ext cx="185025" cy="242800"/>
            </a:xfrm>
            <a:custGeom>
              <a:avLst/>
              <a:gdLst/>
              <a:ahLst/>
              <a:cxnLst/>
              <a:rect l="l" t="t" r="r" b="b"/>
              <a:pathLst>
                <a:path w="7401" h="9712" extrusionOk="0">
                  <a:moveTo>
                    <a:pt x="4626" y="1387"/>
                  </a:moveTo>
                  <a:lnTo>
                    <a:pt x="4626" y="8323"/>
                  </a:lnTo>
                  <a:lnTo>
                    <a:pt x="1388" y="8323"/>
                  </a:lnTo>
                  <a:lnTo>
                    <a:pt x="1388" y="1387"/>
                  </a:lnTo>
                  <a:close/>
                  <a:moveTo>
                    <a:pt x="0" y="0"/>
                  </a:moveTo>
                  <a:lnTo>
                    <a:pt x="0" y="9711"/>
                  </a:lnTo>
                  <a:lnTo>
                    <a:pt x="7399" y="9711"/>
                  </a:lnTo>
                  <a:lnTo>
                    <a:pt x="7399" y="8323"/>
                  </a:lnTo>
                  <a:lnTo>
                    <a:pt x="6013" y="8323"/>
                  </a:lnTo>
                  <a:lnTo>
                    <a:pt x="6013" y="1387"/>
                  </a:lnTo>
                  <a:lnTo>
                    <a:pt x="7401" y="1387"/>
                  </a:lnTo>
                  <a:lnTo>
                    <a:pt x="74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4789;p50">
              <a:extLst>
                <a:ext uri="{FF2B5EF4-FFF2-40B4-BE49-F238E27FC236}">
                  <a16:creationId xmlns:a16="http://schemas.microsoft.com/office/drawing/2014/main" id="{3C571F9B-DF91-4E8A-BEFA-816A4C0E2D52}"/>
                </a:ext>
              </a:extLst>
            </p:cNvPr>
            <p:cNvSpPr/>
            <p:nvPr/>
          </p:nvSpPr>
          <p:spPr>
            <a:xfrm>
              <a:off x="1933925" y="1058600"/>
              <a:ext cx="104075" cy="150325"/>
            </a:xfrm>
            <a:custGeom>
              <a:avLst/>
              <a:gdLst/>
              <a:ahLst/>
              <a:cxnLst/>
              <a:rect l="l" t="t" r="r" b="b"/>
              <a:pathLst>
                <a:path w="4163" h="6013" extrusionOk="0">
                  <a:moveTo>
                    <a:pt x="0" y="0"/>
                  </a:moveTo>
                  <a:lnTo>
                    <a:pt x="0" y="6013"/>
                  </a:lnTo>
                  <a:lnTo>
                    <a:pt x="1387" y="6013"/>
                  </a:lnTo>
                  <a:lnTo>
                    <a:pt x="1387" y="1388"/>
                  </a:lnTo>
                  <a:lnTo>
                    <a:pt x="4163" y="1388"/>
                  </a:lnTo>
                  <a:lnTo>
                    <a:pt x="41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4790;p50">
              <a:extLst>
                <a:ext uri="{FF2B5EF4-FFF2-40B4-BE49-F238E27FC236}">
                  <a16:creationId xmlns:a16="http://schemas.microsoft.com/office/drawing/2014/main" id="{9D773CB0-A656-4594-BB87-206FAF816D2D}"/>
                </a:ext>
              </a:extLst>
            </p:cNvPr>
            <p:cNvSpPr/>
            <p:nvPr/>
          </p:nvSpPr>
          <p:spPr>
            <a:xfrm>
              <a:off x="2107350" y="1278275"/>
              <a:ext cx="104075" cy="208125"/>
            </a:xfrm>
            <a:custGeom>
              <a:avLst/>
              <a:gdLst/>
              <a:ahLst/>
              <a:cxnLst/>
              <a:rect l="l" t="t" r="r" b="b"/>
              <a:pathLst>
                <a:path w="4163" h="8325" extrusionOk="0">
                  <a:moveTo>
                    <a:pt x="2775" y="0"/>
                  </a:moveTo>
                  <a:lnTo>
                    <a:pt x="2775" y="1850"/>
                  </a:lnTo>
                  <a:lnTo>
                    <a:pt x="0" y="1850"/>
                  </a:lnTo>
                  <a:lnTo>
                    <a:pt x="0" y="3237"/>
                  </a:lnTo>
                  <a:lnTo>
                    <a:pt x="2775" y="3237"/>
                  </a:lnTo>
                  <a:lnTo>
                    <a:pt x="2775" y="5087"/>
                  </a:lnTo>
                  <a:lnTo>
                    <a:pt x="0" y="5087"/>
                  </a:lnTo>
                  <a:lnTo>
                    <a:pt x="0" y="6475"/>
                  </a:lnTo>
                  <a:lnTo>
                    <a:pt x="2775" y="6475"/>
                  </a:lnTo>
                  <a:lnTo>
                    <a:pt x="2775" y="8325"/>
                  </a:lnTo>
                  <a:lnTo>
                    <a:pt x="4162" y="8325"/>
                  </a:lnTo>
                  <a:lnTo>
                    <a:pt x="41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4791;p50">
              <a:extLst>
                <a:ext uri="{FF2B5EF4-FFF2-40B4-BE49-F238E27FC236}">
                  <a16:creationId xmlns:a16="http://schemas.microsoft.com/office/drawing/2014/main" id="{CBD77CA4-1CC3-42BD-B495-F66A32A55477}"/>
                </a:ext>
              </a:extLst>
            </p:cNvPr>
            <p:cNvSpPr/>
            <p:nvPr/>
          </p:nvSpPr>
          <p:spPr>
            <a:xfrm>
              <a:off x="2037975" y="1093300"/>
              <a:ext cx="138750" cy="185000"/>
            </a:xfrm>
            <a:custGeom>
              <a:avLst/>
              <a:gdLst/>
              <a:ahLst/>
              <a:cxnLst/>
              <a:rect l="l" t="t" r="r" b="b"/>
              <a:pathLst>
                <a:path w="5550" h="7400" extrusionOk="0">
                  <a:moveTo>
                    <a:pt x="1" y="0"/>
                  </a:moveTo>
                  <a:lnTo>
                    <a:pt x="1" y="6011"/>
                  </a:lnTo>
                  <a:lnTo>
                    <a:pt x="1" y="7399"/>
                  </a:lnTo>
                  <a:lnTo>
                    <a:pt x="5550" y="7399"/>
                  </a:lnTo>
                  <a:lnTo>
                    <a:pt x="5550" y="6011"/>
                  </a:lnTo>
                  <a:lnTo>
                    <a:pt x="1387" y="6011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4610;p48">
            <a:extLst>
              <a:ext uri="{FF2B5EF4-FFF2-40B4-BE49-F238E27FC236}">
                <a16:creationId xmlns:a16="http://schemas.microsoft.com/office/drawing/2014/main" id="{84F2589D-955F-47F9-8307-42886FA3A92E}"/>
              </a:ext>
            </a:extLst>
          </p:cNvPr>
          <p:cNvSpPr txBox="1">
            <a:spLocks/>
          </p:cNvSpPr>
          <p:nvPr/>
        </p:nvSpPr>
        <p:spPr>
          <a:xfrm>
            <a:off x="3382643" y="3838684"/>
            <a:ext cx="1637400" cy="50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9pPr>
          </a:lstStyle>
          <a:p>
            <a:pPr algn="ctr"/>
            <a:r>
              <a:rPr lang="en-ZA" sz="1300" dirty="0"/>
              <a:t>XXX</a:t>
            </a:r>
          </a:p>
        </p:txBody>
      </p:sp>
      <p:cxnSp>
        <p:nvCxnSpPr>
          <p:cNvPr id="159" name="Google Shape;4612;p48">
            <a:extLst>
              <a:ext uri="{FF2B5EF4-FFF2-40B4-BE49-F238E27FC236}">
                <a16:creationId xmlns:a16="http://schemas.microsoft.com/office/drawing/2014/main" id="{BAE507D8-5A79-44AC-AADF-27D7F978AB8D}"/>
              </a:ext>
            </a:extLst>
          </p:cNvPr>
          <p:cNvCxnSpPr>
            <a:cxnSpLocks/>
            <a:stCxn id="158" idx="0"/>
          </p:cNvCxnSpPr>
          <p:nvPr/>
        </p:nvCxnSpPr>
        <p:spPr>
          <a:xfrm flipV="1">
            <a:off x="4201343" y="3080262"/>
            <a:ext cx="0" cy="758422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60" name="Google Shape;4615;p48">
            <a:extLst>
              <a:ext uri="{FF2B5EF4-FFF2-40B4-BE49-F238E27FC236}">
                <a16:creationId xmlns:a16="http://schemas.microsoft.com/office/drawing/2014/main" id="{8DE11250-682D-450A-9B13-77A1EB315EC9}"/>
              </a:ext>
            </a:extLst>
          </p:cNvPr>
          <p:cNvSpPr txBox="1">
            <a:spLocks/>
          </p:cNvSpPr>
          <p:nvPr/>
        </p:nvSpPr>
        <p:spPr>
          <a:xfrm>
            <a:off x="2554010" y="3305358"/>
            <a:ext cx="1657266" cy="600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Char char="●"/>
              <a:defRPr sz="18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 algn="r">
              <a:spcAft>
                <a:spcPts val="1600"/>
              </a:spcAft>
              <a:buFont typeface="Advent Pro Medium"/>
              <a:buNone/>
            </a:pPr>
            <a:r>
              <a:rPr lang="en-ZA" sz="1400" dirty="0">
                <a:solidFill>
                  <a:srgbClr val="FFFFFF"/>
                </a:solidFill>
              </a:rPr>
              <a:t>xxx</a:t>
            </a:r>
          </a:p>
        </p:txBody>
      </p:sp>
      <p:sp>
        <p:nvSpPr>
          <p:cNvPr id="161" name="Google Shape;4608;p48">
            <a:extLst>
              <a:ext uri="{FF2B5EF4-FFF2-40B4-BE49-F238E27FC236}">
                <a16:creationId xmlns:a16="http://schemas.microsoft.com/office/drawing/2014/main" id="{0541F1E5-794A-483C-BFEF-5E2A6DEA1E2A}"/>
              </a:ext>
            </a:extLst>
          </p:cNvPr>
          <p:cNvSpPr txBox="1">
            <a:spLocks/>
          </p:cNvSpPr>
          <p:nvPr/>
        </p:nvSpPr>
        <p:spPr>
          <a:xfrm>
            <a:off x="4566743" y="1066586"/>
            <a:ext cx="2941321" cy="388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9pPr>
          </a:lstStyle>
          <a:p>
            <a:pPr algn="ctr"/>
            <a:r>
              <a:rPr lang="en-ZA" sz="1300" dirty="0"/>
              <a:t>XXX</a:t>
            </a:r>
          </a:p>
        </p:txBody>
      </p:sp>
      <p:cxnSp>
        <p:nvCxnSpPr>
          <p:cNvPr id="162" name="Google Shape;4609;p48">
            <a:extLst>
              <a:ext uri="{FF2B5EF4-FFF2-40B4-BE49-F238E27FC236}">
                <a16:creationId xmlns:a16="http://schemas.microsoft.com/office/drawing/2014/main" id="{E8A47D6C-3DE1-4DC1-8F35-E0F6FC2609F7}"/>
              </a:ext>
            </a:extLst>
          </p:cNvPr>
          <p:cNvCxnSpPr>
            <a:cxnSpLocks/>
          </p:cNvCxnSpPr>
          <p:nvPr/>
        </p:nvCxnSpPr>
        <p:spPr>
          <a:xfrm>
            <a:off x="5488691" y="1455558"/>
            <a:ext cx="0" cy="1285249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63" name="Google Shape;4614;p48">
            <a:extLst>
              <a:ext uri="{FF2B5EF4-FFF2-40B4-BE49-F238E27FC236}">
                <a16:creationId xmlns:a16="http://schemas.microsoft.com/office/drawing/2014/main" id="{0786A07D-CA14-4C4E-8A9F-6CF28F5EFB22}"/>
              </a:ext>
            </a:extLst>
          </p:cNvPr>
          <p:cNvSpPr txBox="1">
            <a:spLocks/>
          </p:cNvSpPr>
          <p:nvPr/>
        </p:nvSpPr>
        <p:spPr>
          <a:xfrm>
            <a:off x="5485547" y="1467742"/>
            <a:ext cx="2955559" cy="936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Char char="●"/>
              <a:defRPr sz="18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buFont typeface="Advent Pro Medium"/>
              <a:buNone/>
            </a:pPr>
            <a:r>
              <a:rPr lang="en-US" sz="1400" dirty="0" err="1">
                <a:solidFill>
                  <a:srgbClr val="FFFFFF"/>
                </a:solidFill>
              </a:rPr>
              <a:t>Xxx</a:t>
            </a:r>
            <a:endParaRPr lang="en-US" sz="1400" dirty="0">
              <a:solidFill>
                <a:srgbClr val="FFFFFF"/>
              </a:solidFill>
            </a:endParaRPr>
          </a:p>
          <a:p>
            <a:pPr marL="0" indent="0">
              <a:buFont typeface="Advent Pro Medium"/>
              <a:buNone/>
            </a:pPr>
            <a:r>
              <a:rPr lang="en-US" sz="1400" dirty="0" err="1">
                <a:solidFill>
                  <a:srgbClr val="FFFFFF"/>
                </a:solidFill>
              </a:rPr>
              <a:t>Xxx</a:t>
            </a:r>
            <a:endParaRPr lang="en-US" sz="1400" dirty="0">
              <a:solidFill>
                <a:srgbClr val="FFFFFF"/>
              </a:solidFill>
            </a:endParaRPr>
          </a:p>
          <a:p>
            <a:pPr marL="0" indent="0">
              <a:buFont typeface="Advent Pro Medium"/>
              <a:buNone/>
            </a:pPr>
            <a:r>
              <a:rPr lang="en-US" sz="1400" dirty="0" err="1">
                <a:solidFill>
                  <a:srgbClr val="FFFFFF"/>
                </a:solidFill>
              </a:rPr>
              <a:t>Xx</a:t>
            </a:r>
            <a:endParaRPr lang="en-US" sz="1400" dirty="0">
              <a:solidFill>
                <a:srgbClr val="FFFFFF"/>
              </a:solidFill>
            </a:endParaRPr>
          </a:p>
          <a:p>
            <a:pPr marL="0" indent="0">
              <a:buFont typeface="Advent Pro Medium"/>
              <a:buNone/>
            </a:pPr>
            <a:endParaRPr lang="en-US" sz="1400" dirty="0">
              <a:solidFill>
                <a:srgbClr val="FFFFFF"/>
              </a:solidFill>
            </a:endParaRPr>
          </a:p>
          <a:p>
            <a:pPr marL="0" indent="0">
              <a:buFont typeface="Advent Pro Medium"/>
              <a:buNone/>
            </a:pPr>
            <a:endParaRPr lang="en-US" sz="1400" dirty="0">
              <a:solidFill>
                <a:srgbClr val="FFFF00"/>
              </a:solidFill>
            </a:endParaRPr>
          </a:p>
        </p:txBody>
      </p:sp>
      <p:grpSp>
        <p:nvGrpSpPr>
          <p:cNvPr id="185" name="Google Shape;4804;p50">
            <a:extLst>
              <a:ext uri="{FF2B5EF4-FFF2-40B4-BE49-F238E27FC236}">
                <a16:creationId xmlns:a16="http://schemas.microsoft.com/office/drawing/2014/main" id="{B588DDC5-C9DF-41CA-B027-962223B74479}"/>
              </a:ext>
            </a:extLst>
          </p:cNvPr>
          <p:cNvGrpSpPr/>
          <p:nvPr/>
        </p:nvGrpSpPr>
        <p:grpSpPr>
          <a:xfrm>
            <a:off x="8064204" y="2729052"/>
            <a:ext cx="481089" cy="459650"/>
            <a:chOff x="274200" y="1158325"/>
            <a:chExt cx="531825" cy="508126"/>
          </a:xfrm>
        </p:grpSpPr>
        <p:sp>
          <p:nvSpPr>
            <p:cNvPr id="186" name="Google Shape;4805;p50">
              <a:extLst>
                <a:ext uri="{FF2B5EF4-FFF2-40B4-BE49-F238E27FC236}">
                  <a16:creationId xmlns:a16="http://schemas.microsoft.com/office/drawing/2014/main" id="{3585236F-4024-42C2-961A-BEDA525DC3B7}"/>
                </a:ext>
              </a:extLst>
            </p:cNvPr>
            <p:cNvSpPr/>
            <p:nvPr/>
          </p:nvSpPr>
          <p:spPr>
            <a:xfrm>
              <a:off x="274200" y="1158325"/>
              <a:ext cx="531825" cy="474025"/>
            </a:xfrm>
            <a:custGeom>
              <a:avLst/>
              <a:gdLst/>
              <a:ahLst/>
              <a:cxnLst/>
              <a:rect l="l" t="t" r="r" b="b"/>
              <a:pathLst>
                <a:path w="21273" h="18961" extrusionOk="0">
                  <a:moveTo>
                    <a:pt x="1388" y="1"/>
                  </a:moveTo>
                  <a:lnTo>
                    <a:pt x="1388" y="1387"/>
                  </a:lnTo>
                  <a:lnTo>
                    <a:pt x="0" y="1387"/>
                  </a:lnTo>
                  <a:lnTo>
                    <a:pt x="0" y="16185"/>
                  </a:lnTo>
                  <a:lnTo>
                    <a:pt x="1388" y="16185"/>
                  </a:lnTo>
                  <a:lnTo>
                    <a:pt x="1388" y="17573"/>
                  </a:lnTo>
                  <a:lnTo>
                    <a:pt x="7399" y="17573"/>
                  </a:lnTo>
                  <a:lnTo>
                    <a:pt x="7399" y="18961"/>
                  </a:lnTo>
                  <a:lnTo>
                    <a:pt x="13874" y="18961"/>
                  </a:lnTo>
                  <a:lnTo>
                    <a:pt x="13874" y="17573"/>
                  </a:lnTo>
                  <a:lnTo>
                    <a:pt x="19885" y="17573"/>
                  </a:lnTo>
                  <a:lnTo>
                    <a:pt x="19885" y="16185"/>
                  </a:lnTo>
                  <a:lnTo>
                    <a:pt x="21273" y="16185"/>
                  </a:lnTo>
                  <a:lnTo>
                    <a:pt x="21273" y="1387"/>
                  </a:lnTo>
                  <a:lnTo>
                    <a:pt x="19885" y="1387"/>
                  </a:lnTo>
                  <a:lnTo>
                    <a:pt x="198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4806;p50">
              <a:extLst>
                <a:ext uri="{FF2B5EF4-FFF2-40B4-BE49-F238E27FC236}">
                  <a16:creationId xmlns:a16="http://schemas.microsoft.com/office/drawing/2014/main" id="{061B4C44-813B-4508-BFA1-3264CBD65ABC}"/>
                </a:ext>
              </a:extLst>
            </p:cNvPr>
            <p:cNvSpPr/>
            <p:nvPr/>
          </p:nvSpPr>
          <p:spPr>
            <a:xfrm>
              <a:off x="274200" y="1158325"/>
              <a:ext cx="531825" cy="369975"/>
            </a:xfrm>
            <a:custGeom>
              <a:avLst/>
              <a:gdLst/>
              <a:ahLst/>
              <a:cxnLst/>
              <a:rect l="l" t="t" r="r" b="b"/>
              <a:pathLst>
                <a:path w="21273" h="14799" extrusionOk="0">
                  <a:moveTo>
                    <a:pt x="1388" y="1"/>
                  </a:moveTo>
                  <a:lnTo>
                    <a:pt x="1388" y="1387"/>
                  </a:lnTo>
                  <a:lnTo>
                    <a:pt x="0" y="1387"/>
                  </a:lnTo>
                  <a:lnTo>
                    <a:pt x="0" y="14799"/>
                  </a:lnTo>
                  <a:lnTo>
                    <a:pt x="21273" y="14799"/>
                  </a:lnTo>
                  <a:lnTo>
                    <a:pt x="21273" y="1387"/>
                  </a:lnTo>
                  <a:lnTo>
                    <a:pt x="19885" y="1387"/>
                  </a:lnTo>
                  <a:lnTo>
                    <a:pt x="198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4807;p50">
              <a:extLst>
                <a:ext uri="{FF2B5EF4-FFF2-40B4-BE49-F238E27FC236}">
                  <a16:creationId xmlns:a16="http://schemas.microsoft.com/office/drawing/2014/main" id="{25EE3ECA-A07F-42CA-9FF1-005049AD0A60}"/>
                </a:ext>
              </a:extLst>
            </p:cNvPr>
            <p:cNvSpPr/>
            <p:nvPr/>
          </p:nvSpPr>
          <p:spPr>
            <a:xfrm>
              <a:off x="343550" y="1401100"/>
              <a:ext cx="34725" cy="34700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388" y="1387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4808;p50">
              <a:extLst>
                <a:ext uri="{FF2B5EF4-FFF2-40B4-BE49-F238E27FC236}">
                  <a16:creationId xmlns:a16="http://schemas.microsoft.com/office/drawing/2014/main" id="{9A390186-88F9-4605-A676-5626A7A9CE76}"/>
                </a:ext>
              </a:extLst>
            </p:cNvPr>
            <p:cNvSpPr/>
            <p:nvPr/>
          </p:nvSpPr>
          <p:spPr>
            <a:xfrm>
              <a:off x="378250" y="1366400"/>
              <a:ext cx="34675" cy="34725"/>
            </a:xfrm>
            <a:custGeom>
              <a:avLst/>
              <a:gdLst/>
              <a:ahLst/>
              <a:cxnLst/>
              <a:rect l="l" t="t" r="r" b="b"/>
              <a:pathLst>
                <a:path w="1387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4809;p50">
              <a:extLst>
                <a:ext uri="{FF2B5EF4-FFF2-40B4-BE49-F238E27FC236}">
                  <a16:creationId xmlns:a16="http://schemas.microsoft.com/office/drawing/2014/main" id="{33A46451-79D4-4F87-BECA-DC2111B5C3AC}"/>
                </a:ext>
              </a:extLst>
            </p:cNvPr>
            <p:cNvSpPr/>
            <p:nvPr/>
          </p:nvSpPr>
          <p:spPr>
            <a:xfrm>
              <a:off x="412900" y="1331750"/>
              <a:ext cx="34725" cy="34675"/>
            </a:xfrm>
            <a:custGeom>
              <a:avLst/>
              <a:gdLst/>
              <a:ahLst/>
              <a:cxnLst/>
              <a:rect l="l" t="t" r="r" b="b"/>
              <a:pathLst>
                <a:path w="1389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4810;p50">
              <a:extLst>
                <a:ext uri="{FF2B5EF4-FFF2-40B4-BE49-F238E27FC236}">
                  <a16:creationId xmlns:a16="http://schemas.microsoft.com/office/drawing/2014/main" id="{BB5B4DAC-A845-4BDF-8232-FC7C4879F947}"/>
                </a:ext>
              </a:extLst>
            </p:cNvPr>
            <p:cNvSpPr/>
            <p:nvPr/>
          </p:nvSpPr>
          <p:spPr>
            <a:xfrm>
              <a:off x="447600" y="129705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389" y="1388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4811;p50">
              <a:extLst>
                <a:ext uri="{FF2B5EF4-FFF2-40B4-BE49-F238E27FC236}">
                  <a16:creationId xmlns:a16="http://schemas.microsoft.com/office/drawing/2014/main" id="{0E0A3DDA-4763-4236-BEF4-7F93554D937A}"/>
                </a:ext>
              </a:extLst>
            </p:cNvPr>
            <p:cNvSpPr/>
            <p:nvPr/>
          </p:nvSpPr>
          <p:spPr>
            <a:xfrm>
              <a:off x="482275" y="126235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1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4812;p50">
              <a:extLst>
                <a:ext uri="{FF2B5EF4-FFF2-40B4-BE49-F238E27FC236}">
                  <a16:creationId xmlns:a16="http://schemas.microsoft.com/office/drawing/2014/main" id="{24964405-2B17-490D-918B-9C82AA79F6BC}"/>
                </a:ext>
              </a:extLst>
            </p:cNvPr>
            <p:cNvSpPr/>
            <p:nvPr/>
          </p:nvSpPr>
          <p:spPr>
            <a:xfrm>
              <a:off x="516975" y="122770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4813;p50">
              <a:extLst>
                <a:ext uri="{FF2B5EF4-FFF2-40B4-BE49-F238E27FC236}">
                  <a16:creationId xmlns:a16="http://schemas.microsoft.com/office/drawing/2014/main" id="{24FB1CD7-F2DC-43CD-9CD1-B544DA02F5BC}"/>
                </a:ext>
              </a:extLst>
            </p:cNvPr>
            <p:cNvSpPr/>
            <p:nvPr/>
          </p:nvSpPr>
          <p:spPr>
            <a:xfrm>
              <a:off x="274200" y="1158325"/>
              <a:ext cx="208100" cy="208100"/>
            </a:xfrm>
            <a:custGeom>
              <a:avLst/>
              <a:gdLst/>
              <a:ahLst/>
              <a:cxnLst/>
              <a:rect l="l" t="t" r="r" b="b"/>
              <a:pathLst>
                <a:path w="8324" h="8324" extrusionOk="0">
                  <a:moveTo>
                    <a:pt x="5549" y="1"/>
                  </a:moveTo>
                  <a:lnTo>
                    <a:pt x="5549" y="1387"/>
                  </a:lnTo>
                  <a:lnTo>
                    <a:pt x="5549" y="2775"/>
                  </a:lnTo>
                  <a:lnTo>
                    <a:pt x="4162" y="2775"/>
                  </a:lnTo>
                  <a:lnTo>
                    <a:pt x="4162" y="4162"/>
                  </a:lnTo>
                  <a:lnTo>
                    <a:pt x="2775" y="4162"/>
                  </a:lnTo>
                  <a:lnTo>
                    <a:pt x="2775" y="5549"/>
                  </a:lnTo>
                  <a:lnTo>
                    <a:pt x="0" y="5549"/>
                  </a:lnTo>
                  <a:lnTo>
                    <a:pt x="0" y="8324"/>
                  </a:lnTo>
                  <a:lnTo>
                    <a:pt x="2775" y="8324"/>
                  </a:lnTo>
                  <a:lnTo>
                    <a:pt x="2775" y="6937"/>
                  </a:lnTo>
                  <a:lnTo>
                    <a:pt x="4162" y="6937"/>
                  </a:lnTo>
                  <a:lnTo>
                    <a:pt x="4162" y="5549"/>
                  </a:lnTo>
                  <a:lnTo>
                    <a:pt x="5549" y="5549"/>
                  </a:lnTo>
                  <a:lnTo>
                    <a:pt x="5549" y="4162"/>
                  </a:lnTo>
                  <a:lnTo>
                    <a:pt x="6937" y="4162"/>
                  </a:lnTo>
                  <a:lnTo>
                    <a:pt x="6937" y="2775"/>
                  </a:lnTo>
                  <a:lnTo>
                    <a:pt x="8323" y="2775"/>
                  </a:lnTo>
                  <a:lnTo>
                    <a:pt x="8323" y="1387"/>
                  </a:lnTo>
                  <a:lnTo>
                    <a:pt x="8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4814;p50">
              <a:extLst>
                <a:ext uri="{FF2B5EF4-FFF2-40B4-BE49-F238E27FC236}">
                  <a16:creationId xmlns:a16="http://schemas.microsoft.com/office/drawing/2014/main" id="{736BC7BE-F217-4F5E-A713-408BAF6072C4}"/>
                </a:ext>
              </a:extLst>
            </p:cNvPr>
            <p:cNvSpPr/>
            <p:nvPr/>
          </p:nvSpPr>
          <p:spPr>
            <a:xfrm>
              <a:off x="551675" y="1158325"/>
              <a:ext cx="34675" cy="69400"/>
            </a:xfrm>
            <a:custGeom>
              <a:avLst/>
              <a:gdLst/>
              <a:ahLst/>
              <a:cxnLst/>
              <a:rect l="l" t="t" r="r" b="b"/>
              <a:pathLst>
                <a:path w="1387" h="2776" extrusionOk="0">
                  <a:moveTo>
                    <a:pt x="0" y="1"/>
                  </a:moveTo>
                  <a:lnTo>
                    <a:pt x="0" y="1387"/>
                  </a:lnTo>
                  <a:lnTo>
                    <a:pt x="0" y="2775"/>
                  </a:lnTo>
                  <a:lnTo>
                    <a:pt x="1387" y="2775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4815;p50">
              <a:extLst>
                <a:ext uri="{FF2B5EF4-FFF2-40B4-BE49-F238E27FC236}">
                  <a16:creationId xmlns:a16="http://schemas.microsoft.com/office/drawing/2014/main" id="{60E5EED4-B875-4F6C-B002-7415907B1228}"/>
                </a:ext>
              </a:extLst>
            </p:cNvPr>
            <p:cNvSpPr/>
            <p:nvPr/>
          </p:nvSpPr>
          <p:spPr>
            <a:xfrm>
              <a:off x="274200" y="1435775"/>
              <a:ext cx="69375" cy="34725"/>
            </a:xfrm>
            <a:custGeom>
              <a:avLst/>
              <a:gdLst/>
              <a:ahLst/>
              <a:cxnLst/>
              <a:rect l="l" t="t" r="r" b="b"/>
              <a:pathLst>
                <a:path w="2775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2775" y="1388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4816;p50">
              <a:extLst>
                <a:ext uri="{FF2B5EF4-FFF2-40B4-BE49-F238E27FC236}">
                  <a16:creationId xmlns:a16="http://schemas.microsoft.com/office/drawing/2014/main" id="{D235FD46-5260-4246-8D96-0C8FE9005A35}"/>
                </a:ext>
              </a:extLst>
            </p:cNvPr>
            <p:cNvSpPr/>
            <p:nvPr/>
          </p:nvSpPr>
          <p:spPr>
            <a:xfrm>
              <a:off x="274200" y="1193000"/>
              <a:ext cx="531825" cy="369950"/>
            </a:xfrm>
            <a:custGeom>
              <a:avLst/>
              <a:gdLst/>
              <a:ahLst/>
              <a:cxnLst/>
              <a:rect l="l" t="t" r="r" b="b"/>
              <a:pathLst>
                <a:path w="21273" h="14798" extrusionOk="0">
                  <a:moveTo>
                    <a:pt x="0" y="0"/>
                  </a:moveTo>
                  <a:lnTo>
                    <a:pt x="0" y="14798"/>
                  </a:lnTo>
                  <a:lnTo>
                    <a:pt x="1388" y="14798"/>
                  </a:lnTo>
                  <a:lnTo>
                    <a:pt x="1388" y="13412"/>
                  </a:lnTo>
                  <a:lnTo>
                    <a:pt x="19885" y="13412"/>
                  </a:lnTo>
                  <a:lnTo>
                    <a:pt x="19885" y="14798"/>
                  </a:lnTo>
                  <a:lnTo>
                    <a:pt x="21273" y="14798"/>
                  </a:lnTo>
                  <a:lnTo>
                    <a:pt x="21273" y="0"/>
                  </a:lnTo>
                  <a:lnTo>
                    <a:pt x="19885" y="0"/>
                  </a:lnTo>
                  <a:lnTo>
                    <a:pt x="19885" y="12024"/>
                  </a:lnTo>
                  <a:lnTo>
                    <a:pt x="1388" y="12024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4817;p50">
              <a:extLst>
                <a:ext uri="{FF2B5EF4-FFF2-40B4-BE49-F238E27FC236}">
                  <a16:creationId xmlns:a16="http://schemas.microsoft.com/office/drawing/2014/main" id="{6E0A91E8-3029-445A-B29D-5ECAA212B9BE}"/>
                </a:ext>
              </a:extLst>
            </p:cNvPr>
            <p:cNvSpPr/>
            <p:nvPr/>
          </p:nvSpPr>
          <p:spPr>
            <a:xfrm>
              <a:off x="401363" y="1631726"/>
              <a:ext cx="277500" cy="34725"/>
            </a:xfrm>
            <a:custGeom>
              <a:avLst/>
              <a:gdLst/>
              <a:ahLst/>
              <a:cxnLst/>
              <a:rect l="l" t="t" r="r" b="b"/>
              <a:pathLst>
                <a:path w="11100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1100" y="1388"/>
                  </a:lnTo>
                  <a:lnTo>
                    <a:pt x="111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4818;p50">
              <a:extLst>
                <a:ext uri="{FF2B5EF4-FFF2-40B4-BE49-F238E27FC236}">
                  <a16:creationId xmlns:a16="http://schemas.microsoft.com/office/drawing/2014/main" id="{585F2067-7DB7-41A0-A278-6E6A966D7693}"/>
                </a:ext>
              </a:extLst>
            </p:cNvPr>
            <p:cNvSpPr/>
            <p:nvPr/>
          </p:nvSpPr>
          <p:spPr>
            <a:xfrm>
              <a:off x="308900" y="1158325"/>
              <a:ext cx="462425" cy="34700"/>
            </a:xfrm>
            <a:custGeom>
              <a:avLst/>
              <a:gdLst/>
              <a:ahLst/>
              <a:cxnLst/>
              <a:rect l="l" t="t" r="r" b="b"/>
              <a:pathLst>
                <a:path w="18497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8497" y="1387"/>
                  </a:lnTo>
                  <a:lnTo>
                    <a:pt x="184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4819;p50">
              <a:extLst>
                <a:ext uri="{FF2B5EF4-FFF2-40B4-BE49-F238E27FC236}">
                  <a16:creationId xmlns:a16="http://schemas.microsoft.com/office/drawing/2014/main" id="{1CF16705-B753-4665-87A7-6F05BB5704BF}"/>
                </a:ext>
              </a:extLst>
            </p:cNvPr>
            <p:cNvSpPr/>
            <p:nvPr/>
          </p:nvSpPr>
          <p:spPr>
            <a:xfrm>
              <a:off x="308900" y="1562925"/>
              <a:ext cx="462425" cy="69425"/>
            </a:xfrm>
            <a:custGeom>
              <a:avLst/>
              <a:gdLst/>
              <a:ahLst/>
              <a:cxnLst/>
              <a:rect l="l" t="t" r="r" b="b"/>
              <a:pathLst>
                <a:path w="18497" h="2777" extrusionOk="0">
                  <a:moveTo>
                    <a:pt x="0" y="1"/>
                  </a:moveTo>
                  <a:lnTo>
                    <a:pt x="0" y="1389"/>
                  </a:lnTo>
                  <a:lnTo>
                    <a:pt x="6011" y="1389"/>
                  </a:lnTo>
                  <a:lnTo>
                    <a:pt x="6011" y="2777"/>
                  </a:lnTo>
                  <a:lnTo>
                    <a:pt x="7399" y="2777"/>
                  </a:lnTo>
                  <a:lnTo>
                    <a:pt x="7399" y="1389"/>
                  </a:lnTo>
                  <a:lnTo>
                    <a:pt x="11098" y="1389"/>
                  </a:lnTo>
                  <a:lnTo>
                    <a:pt x="11098" y="2777"/>
                  </a:lnTo>
                  <a:lnTo>
                    <a:pt x="12486" y="2777"/>
                  </a:lnTo>
                  <a:lnTo>
                    <a:pt x="12486" y="1389"/>
                  </a:lnTo>
                  <a:lnTo>
                    <a:pt x="18497" y="1389"/>
                  </a:lnTo>
                  <a:lnTo>
                    <a:pt x="184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" name="Google Shape;4611;p48">
            <a:extLst>
              <a:ext uri="{FF2B5EF4-FFF2-40B4-BE49-F238E27FC236}">
                <a16:creationId xmlns:a16="http://schemas.microsoft.com/office/drawing/2014/main" id="{12DB3961-1B28-457B-A1C2-5E6AF9F7C19E}"/>
              </a:ext>
            </a:extLst>
          </p:cNvPr>
          <p:cNvSpPr txBox="1">
            <a:spLocks/>
          </p:cNvSpPr>
          <p:nvPr/>
        </p:nvSpPr>
        <p:spPr>
          <a:xfrm>
            <a:off x="5768340" y="4683840"/>
            <a:ext cx="1922486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9pPr>
          </a:lstStyle>
          <a:p>
            <a:pPr algn="ctr"/>
            <a:r>
              <a:rPr lang="en-ZA" sz="1300" dirty="0"/>
              <a:t>XXX</a:t>
            </a:r>
          </a:p>
        </p:txBody>
      </p:sp>
      <p:cxnSp>
        <p:nvCxnSpPr>
          <p:cNvPr id="202" name="Google Shape;4613;p48">
            <a:extLst>
              <a:ext uri="{FF2B5EF4-FFF2-40B4-BE49-F238E27FC236}">
                <a16:creationId xmlns:a16="http://schemas.microsoft.com/office/drawing/2014/main" id="{1D410CAE-1ED8-402B-8873-BA24448203A2}"/>
              </a:ext>
            </a:extLst>
          </p:cNvPr>
          <p:cNvCxnSpPr>
            <a:cxnSpLocks/>
          </p:cNvCxnSpPr>
          <p:nvPr/>
        </p:nvCxnSpPr>
        <p:spPr>
          <a:xfrm flipV="1">
            <a:off x="6826406" y="3161563"/>
            <a:ext cx="0" cy="152227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03" name="Google Shape;4616;p48">
            <a:extLst>
              <a:ext uri="{FF2B5EF4-FFF2-40B4-BE49-F238E27FC236}">
                <a16:creationId xmlns:a16="http://schemas.microsoft.com/office/drawing/2014/main" id="{750FA714-0C3D-4622-BD49-37B0CA278804}"/>
              </a:ext>
            </a:extLst>
          </p:cNvPr>
          <p:cNvSpPr txBox="1">
            <a:spLocks/>
          </p:cNvSpPr>
          <p:nvPr/>
        </p:nvSpPr>
        <p:spPr>
          <a:xfrm>
            <a:off x="5490317" y="3997836"/>
            <a:ext cx="12561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Char char="●"/>
              <a:defRPr sz="18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 algn="r">
              <a:spcAft>
                <a:spcPts val="1600"/>
              </a:spcAft>
              <a:buFont typeface="Advent Pro Medium"/>
              <a:buNone/>
            </a:pPr>
            <a:r>
              <a:rPr lang="en-US" sz="1400" b="1" dirty="0">
                <a:solidFill>
                  <a:srgbClr val="FFFF00"/>
                </a:solidFill>
              </a:rPr>
              <a:t>Starting next week</a:t>
            </a:r>
          </a:p>
        </p:txBody>
      </p:sp>
      <p:grpSp>
        <p:nvGrpSpPr>
          <p:cNvPr id="205" name="Google Shape;5447;p50">
            <a:extLst>
              <a:ext uri="{FF2B5EF4-FFF2-40B4-BE49-F238E27FC236}">
                <a16:creationId xmlns:a16="http://schemas.microsoft.com/office/drawing/2014/main" id="{D3654F10-2BA1-4906-8052-81EC188232AE}"/>
              </a:ext>
            </a:extLst>
          </p:cNvPr>
          <p:cNvGrpSpPr/>
          <p:nvPr/>
        </p:nvGrpSpPr>
        <p:grpSpPr>
          <a:xfrm>
            <a:off x="6558186" y="2675695"/>
            <a:ext cx="529198" cy="506212"/>
            <a:chOff x="6849050" y="4043100"/>
            <a:chExt cx="531825" cy="508725"/>
          </a:xfrm>
        </p:grpSpPr>
        <p:sp>
          <p:nvSpPr>
            <p:cNvPr id="206" name="Google Shape;5448;p50">
              <a:extLst>
                <a:ext uri="{FF2B5EF4-FFF2-40B4-BE49-F238E27FC236}">
                  <a16:creationId xmlns:a16="http://schemas.microsoft.com/office/drawing/2014/main" id="{259925F5-DF2F-42AC-83C2-7BE4F20A3157}"/>
                </a:ext>
              </a:extLst>
            </p:cNvPr>
            <p:cNvSpPr/>
            <p:nvPr/>
          </p:nvSpPr>
          <p:spPr>
            <a:xfrm>
              <a:off x="7276800" y="4077800"/>
              <a:ext cx="34725" cy="34675"/>
            </a:xfrm>
            <a:custGeom>
              <a:avLst/>
              <a:gdLst/>
              <a:ahLst/>
              <a:cxnLst/>
              <a:rect l="l" t="t" r="r" b="b"/>
              <a:pathLst>
                <a:path w="1389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5449;p50">
              <a:extLst>
                <a:ext uri="{FF2B5EF4-FFF2-40B4-BE49-F238E27FC236}">
                  <a16:creationId xmlns:a16="http://schemas.microsoft.com/office/drawing/2014/main" id="{CC3C0F3A-769E-4D17-AAC0-B8CC139DB563}"/>
                </a:ext>
              </a:extLst>
            </p:cNvPr>
            <p:cNvSpPr/>
            <p:nvPr/>
          </p:nvSpPr>
          <p:spPr>
            <a:xfrm>
              <a:off x="7311450" y="4043100"/>
              <a:ext cx="69425" cy="34725"/>
            </a:xfrm>
            <a:custGeom>
              <a:avLst/>
              <a:gdLst/>
              <a:ahLst/>
              <a:cxnLst/>
              <a:rect l="l" t="t" r="r" b="b"/>
              <a:pathLst>
                <a:path w="2777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2777" y="1388"/>
                  </a:lnTo>
                  <a:lnTo>
                    <a:pt x="2777" y="0"/>
                  </a:ln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5450;p50">
              <a:extLst>
                <a:ext uri="{FF2B5EF4-FFF2-40B4-BE49-F238E27FC236}">
                  <a16:creationId xmlns:a16="http://schemas.microsoft.com/office/drawing/2014/main" id="{56BBC5E9-F64C-44B5-AE2C-3F82B96AC32C}"/>
                </a:ext>
              </a:extLst>
            </p:cNvPr>
            <p:cNvSpPr/>
            <p:nvPr/>
          </p:nvSpPr>
          <p:spPr>
            <a:xfrm>
              <a:off x="6849050" y="4112450"/>
              <a:ext cx="427775" cy="439375"/>
            </a:xfrm>
            <a:custGeom>
              <a:avLst/>
              <a:gdLst/>
              <a:ahLst/>
              <a:cxnLst/>
              <a:rect l="l" t="t" r="r" b="b"/>
              <a:pathLst>
                <a:path w="17111" h="17575" extrusionOk="0">
                  <a:moveTo>
                    <a:pt x="15722" y="1"/>
                  </a:moveTo>
                  <a:lnTo>
                    <a:pt x="15722" y="1389"/>
                  </a:lnTo>
                  <a:lnTo>
                    <a:pt x="0" y="1389"/>
                  </a:lnTo>
                  <a:lnTo>
                    <a:pt x="0" y="7863"/>
                  </a:lnTo>
                  <a:lnTo>
                    <a:pt x="1387" y="7863"/>
                  </a:lnTo>
                  <a:lnTo>
                    <a:pt x="1387" y="10638"/>
                  </a:lnTo>
                  <a:lnTo>
                    <a:pt x="2775" y="10638"/>
                  </a:lnTo>
                  <a:lnTo>
                    <a:pt x="2775" y="12024"/>
                  </a:lnTo>
                  <a:lnTo>
                    <a:pt x="4163" y="12024"/>
                  </a:lnTo>
                  <a:lnTo>
                    <a:pt x="4163" y="13412"/>
                  </a:lnTo>
                  <a:lnTo>
                    <a:pt x="4163" y="16187"/>
                  </a:lnTo>
                  <a:lnTo>
                    <a:pt x="5549" y="16187"/>
                  </a:lnTo>
                  <a:lnTo>
                    <a:pt x="5549" y="17575"/>
                  </a:lnTo>
                  <a:lnTo>
                    <a:pt x="8323" y="17575"/>
                  </a:lnTo>
                  <a:lnTo>
                    <a:pt x="8323" y="16187"/>
                  </a:lnTo>
                  <a:lnTo>
                    <a:pt x="9711" y="16187"/>
                  </a:lnTo>
                  <a:lnTo>
                    <a:pt x="9711" y="14800"/>
                  </a:lnTo>
                  <a:lnTo>
                    <a:pt x="11562" y="14800"/>
                  </a:lnTo>
                  <a:lnTo>
                    <a:pt x="11562" y="16187"/>
                  </a:lnTo>
                  <a:lnTo>
                    <a:pt x="12948" y="16187"/>
                  </a:lnTo>
                  <a:lnTo>
                    <a:pt x="12948" y="17575"/>
                  </a:lnTo>
                  <a:lnTo>
                    <a:pt x="15722" y="17575"/>
                  </a:lnTo>
                  <a:lnTo>
                    <a:pt x="15722" y="16187"/>
                  </a:lnTo>
                  <a:lnTo>
                    <a:pt x="17110" y="16187"/>
                  </a:lnTo>
                  <a:lnTo>
                    <a:pt x="17110" y="13412"/>
                  </a:lnTo>
                  <a:lnTo>
                    <a:pt x="17110" y="1389"/>
                  </a:lnTo>
                  <a:lnTo>
                    <a:pt x="171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5451;p50">
              <a:extLst>
                <a:ext uri="{FF2B5EF4-FFF2-40B4-BE49-F238E27FC236}">
                  <a16:creationId xmlns:a16="http://schemas.microsoft.com/office/drawing/2014/main" id="{2360887E-7AED-46F2-BC88-0DF9BFB11E10}"/>
                </a:ext>
              </a:extLst>
            </p:cNvPr>
            <p:cNvSpPr/>
            <p:nvPr/>
          </p:nvSpPr>
          <p:spPr>
            <a:xfrm>
              <a:off x="6849050" y="4147150"/>
              <a:ext cx="427775" cy="92525"/>
            </a:xfrm>
            <a:custGeom>
              <a:avLst/>
              <a:gdLst/>
              <a:ahLst/>
              <a:cxnLst/>
              <a:rect l="l" t="t" r="r" b="b"/>
              <a:pathLst>
                <a:path w="17111" h="3701" extrusionOk="0">
                  <a:moveTo>
                    <a:pt x="0" y="1"/>
                  </a:moveTo>
                  <a:lnTo>
                    <a:pt x="0" y="2775"/>
                  </a:lnTo>
                  <a:lnTo>
                    <a:pt x="0" y="3701"/>
                  </a:lnTo>
                  <a:lnTo>
                    <a:pt x="2775" y="3701"/>
                  </a:lnTo>
                  <a:lnTo>
                    <a:pt x="2775" y="2775"/>
                  </a:lnTo>
                  <a:lnTo>
                    <a:pt x="17110" y="2775"/>
                  </a:lnTo>
                  <a:lnTo>
                    <a:pt x="171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5452;p50">
              <a:extLst>
                <a:ext uri="{FF2B5EF4-FFF2-40B4-BE49-F238E27FC236}">
                  <a16:creationId xmlns:a16="http://schemas.microsoft.com/office/drawing/2014/main" id="{348BA174-EC69-457F-83CF-E33CE2D7055C}"/>
                </a:ext>
              </a:extLst>
            </p:cNvPr>
            <p:cNvSpPr/>
            <p:nvPr/>
          </p:nvSpPr>
          <p:spPr>
            <a:xfrm>
              <a:off x="6849050" y="4274325"/>
              <a:ext cx="69375" cy="69375"/>
            </a:xfrm>
            <a:custGeom>
              <a:avLst/>
              <a:gdLst/>
              <a:ahLst/>
              <a:cxnLst/>
              <a:rect l="l" t="t" r="r" b="b"/>
              <a:pathLst>
                <a:path w="2775" h="2775" extrusionOk="0">
                  <a:moveTo>
                    <a:pt x="0" y="0"/>
                  </a:moveTo>
                  <a:lnTo>
                    <a:pt x="0" y="1388"/>
                  </a:lnTo>
                  <a:lnTo>
                    <a:pt x="1387" y="1388"/>
                  </a:lnTo>
                  <a:lnTo>
                    <a:pt x="1387" y="2775"/>
                  </a:lnTo>
                  <a:lnTo>
                    <a:pt x="2775" y="2775"/>
                  </a:lnTo>
                  <a:lnTo>
                    <a:pt x="2775" y="1388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5453;p50">
              <a:extLst>
                <a:ext uri="{FF2B5EF4-FFF2-40B4-BE49-F238E27FC236}">
                  <a16:creationId xmlns:a16="http://schemas.microsoft.com/office/drawing/2014/main" id="{8B56F1BD-87DC-4781-BE97-8A3F07C94C73}"/>
                </a:ext>
              </a:extLst>
            </p:cNvPr>
            <p:cNvSpPr/>
            <p:nvPr/>
          </p:nvSpPr>
          <p:spPr>
            <a:xfrm>
              <a:off x="6953100" y="4413050"/>
              <a:ext cx="138750" cy="138775"/>
            </a:xfrm>
            <a:custGeom>
              <a:avLst/>
              <a:gdLst/>
              <a:ahLst/>
              <a:cxnLst/>
              <a:rect l="l" t="t" r="r" b="b"/>
              <a:pathLst>
                <a:path w="5550" h="5551" extrusionOk="0">
                  <a:moveTo>
                    <a:pt x="1387" y="0"/>
                  </a:moveTo>
                  <a:lnTo>
                    <a:pt x="1387" y="1388"/>
                  </a:lnTo>
                  <a:lnTo>
                    <a:pt x="1" y="1388"/>
                  </a:lnTo>
                  <a:lnTo>
                    <a:pt x="1" y="4163"/>
                  </a:lnTo>
                  <a:lnTo>
                    <a:pt x="1387" y="4163"/>
                  </a:lnTo>
                  <a:lnTo>
                    <a:pt x="1387" y="5551"/>
                  </a:lnTo>
                  <a:lnTo>
                    <a:pt x="4161" y="5551"/>
                  </a:lnTo>
                  <a:lnTo>
                    <a:pt x="4161" y="4163"/>
                  </a:lnTo>
                  <a:lnTo>
                    <a:pt x="5549" y="4163"/>
                  </a:lnTo>
                  <a:lnTo>
                    <a:pt x="5549" y="1388"/>
                  </a:lnTo>
                  <a:lnTo>
                    <a:pt x="4161" y="1388"/>
                  </a:lnTo>
                  <a:lnTo>
                    <a:pt x="41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5454;p50">
              <a:extLst>
                <a:ext uri="{FF2B5EF4-FFF2-40B4-BE49-F238E27FC236}">
                  <a16:creationId xmlns:a16="http://schemas.microsoft.com/office/drawing/2014/main" id="{9C30993E-9A99-4779-9442-6382F3E1B480}"/>
                </a:ext>
              </a:extLst>
            </p:cNvPr>
            <p:cNvSpPr/>
            <p:nvPr/>
          </p:nvSpPr>
          <p:spPr>
            <a:xfrm>
              <a:off x="7138075" y="4413050"/>
              <a:ext cx="138750" cy="138775"/>
            </a:xfrm>
            <a:custGeom>
              <a:avLst/>
              <a:gdLst/>
              <a:ahLst/>
              <a:cxnLst/>
              <a:rect l="l" t="t" r="r" b="b"/>
              <a:pathLst>
                <a:path w="5550" h="5551" extrusionOk="0">
                  <a:moveTo>
                    <a:pt x="1387" y="0"/>
                  </a:moveTo>
                  <a:lnTo>
                    <a:pt x="1387" y="1388"/>
                  </a:lnTo>
                  <a:lnTo>
                    <a:pt x="1" y="1388"/>
                  </a:lnTo>
                  <a:lnTo>
                    <a:pt x="1" y="4163"/>
                  </a:lnTo>
                  <a:lnTo>
                    <a:pt x="1387" y="4163"/>
                  </a:lnTo>
                  <a:lnTo>
                    <a:pt x="1387" y="5551"/>
                  </a:lnTo>
                  <a:lnTo>
                    <a:pt x="4161" y="5551"/>
                  </a:lnTo>
                  <a:lnTo>
                    <a:pt x="4161" y="4163"/>
                  </a:lnTo>
                  <a:lnTo>
                    <a:pt x="5549" y="4163"/>
                  </a:lnTo>
                  <a:lnTo>
                    <a:pt x="5549" y="1388"/>
                  </a:lnTo>
                  <a:lnTo>
                    <a:pt x="4161" y="1388"/>
                  </a:lnTo>
                  <a:lnTo>
                    <a:pt x="41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5455;p50">
              <a:extLst>
                <a:ext uri="{FF2B5EF4-FFF2-40B4-BE49-F238E27FC236}">
                  <a16:creationId xmlns:a16="http://schemas.microsoft.com/office/drawing/2014/main" id="{5DA402EE-7C97-49A9-BFC6-B78E97BE612B}"/>
                </a:ext>
              </a:extLst>
            </p:cNvPr>
            <p:cNvSpPr/>
            <p:nvPr/>
          </p:nvSpPr>
          <p:spPr>
            <a:xfrm>
              <a:off x="6953100" y="4413050"/>
              <a:ext cx="104050" cy="104075"/>
            </a:xfrm>
            <a:custGeom>
              <a:avLst/>
              <a:gdLst/>
              <a:ahLst/>
              <a:cxnLst/>
              <a:rect l="l" t="t" r="r" b="b"/>
              <a:pathLst>
                <a:path w="4162" h="4163" extrusionOk="0">
                  <a:moveTo>
                    <a:pt x="1" y="0"/>
                  </a:moveTo>
                  <a:lnTo>
                    <a:pt x="1" y="1388"/>
                  </a:lnTo>
                  <a:lnTo>
                    <a:pt x="1" y="4163"/>
                  </a:lnTo>
                  <a:lnTo>
                    <a:pt x="1387" y="4163"/>
                  </a:lnTo>
                  <a:lnTo>
                    <a:pt x="1387" y="1388"/>
                  </a:lnTo>
                  <a:lnTo>
                    <a:pt x="4161" y="1388"/>
                  </a:lnTo>
                  <a:lnTo>
                    <a:pt x="4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5456;p50">
              <a:extLst>
                <a:ext uri="{FF2B5EF4-FFF2-40B4-BE49-F238E27FC236}">
                  <a16:creationId xmlns:a16="http://schemas.microsoft.com/office/drawing/2014/main" id="{61B4085F-68CA-4391-99FD-D7D05710080F}"/>
                </a:ext>
              </a:extLst>
            </p:cNvPr>
            <p:cNvSpPr/>
            <p:nvPr/>
          </p:nvSpPr>
          <p:spPr>
            <a:xfrm>
              <a:off x="6987775" y="4517100"/>
              <a:ext cx="69375" cy="34725"/>
            </a:xfrm>
            <a:custGeom>
              <a:avLst/>
              <a:gdLst/>
              <a:ahLst/>
              <a:cxnLst/>
              <a:rect l="l" t="t" r="r" b="b"/>
              <a:pathLst>
                <a:path w="2775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2774" y="138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5457;p50">
              <a:extLst>
                <a:ext uri="{FF2B5EF4-FFF2-40B4-BE49-F238E27FC236}">
                  <a16:creationId xmlns:a16="http://schemas.microsoft.com/office/drawing/2014/main" id="{4DCD05BC-0CCE-4070-ADFF-4B20F5BBB5F2}"/>
                </a:ext>
              </a:extLst>
            </p:cNvPr>
            <p:cNvSpPr/>
            <p:nvPr/>
          </p:nvSpPr>
          <p:spPr>
            <a:xfrm>
              <a:off x="7057125" y="4447750"/>
              <a:ext cx="115625" cy="69375"/>
            </a:xfrm>
            <a:custGeom>
              <a:avLst/>
              <a:gdLst/>
              <a:ahLst/>
              <a:cxnLst/>
              <a:rect l="l" t="t" r="r" b="b"/>
              <a:pathLst>
                <a:path w="4625" h="2775" extrusionOk="0">
                  <a:moveTo>
                    <a:pt x="0" y="0"/>
                  </a:moveTo>
                  <a:lnTo>
                    <a:pt x="0" y="2775"/>
                  </a:lnTo>
                  <a:lnTo>
                    <a:pt x="1388" y="2775"/>
                  </a:lnTo>
                  <a:lnTo>
                    <a:pt x="1388" y="1388"/>
                  </a:lnTo>
                  <a:lnTo>
                    <a:pt x="3239" y="1388"/>
                  </a:lnTo>
                  <a:lnTo>
                    <a:pt x="3239" y="2775"/>
                  </a:lnTo>
                  <a:lnTo>
                    <a:pt x="4625" y="2775"/>
                  </a:lnTo>
                  <a:lnTo>
                    <a:pt x="46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5458;p50">
              <a:extLst>
                <a:ext uri="{FF2B5EF4-FFF2-40B4-BE49-F238E27FC236}">
                  <a16:creationId xmlns:a16="http://schemas.microsoft.com/office/drawing/2014/main" id="{87D65177-F6D5-4292-A0E6-07428564BDA9}"/>
                </a:ext>
              </a:extLst>
            </p:cNvPr>
            <p:cNvSpPr/>
            <p:nvPr/>
          </p:nvSpPr>
          <p:spPr>
            <a:xfrm>
              <a:off x="7172750" y="4517100"/>
              <a:ext cx="69375" cy="34725"/>
            </a:xfrm>
            <a:custGeom>
              <a:avLst/>
              <a:gdLst/>
              <a:ahLst/>
              <a:cxnLst/>
              <a:rect l="l" t="t" r="r" b="b"/>
              <a:pathLst>
                <a:path w="2775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2774" y="138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5459;p50">
              <a:extLst>
                <a:ext uri="{FF2B5EF4-FFF2-40B4-BE49-F238E27FC236}">
                  <a16:creationId xmlns:a16="http://schemas.microsoft.com/office/drawing/2014/main" id="{D6399EEF-EABC-45E8-A7BB-13D1973568C2}"/>
                </a:ext>
              </a:extLst>
            </p:cNvPr>
            <p:cNvSpPr/>
            <p:nvPr/>
          </p:nvSpPr>
          <p:spPr>
            <a:xfrm>
              <a:off x="7276800" y="4077800"/>
              <a:ext cx="34725" cy="34675"/>
            </a:xfrm>
            <a:custGeom>
              <a:avLst/>
              <a:gdLst/>
              <a:ahLst/>
              <a:cxnLst/>
              <a:rect l="l" t="t" r="r" b="b"/>
              <a:pathLst>
                <a:path w="1389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5460;p50">
              <a:extLst>
                <a:ext uri="{FF2B5EF4-FFF2-40B4-BE49-F238E27FC236}">
                  <a16:creationId xmlns:a16="http://schemas.microsoft.com/office/drawing/2014/main" id="{56DD7E67-F24C-4632-9B23-C04EC873C248}"/>
                </a:ext>
              </a:extLst>
            </p:cNvPr>
            <p:cNvSpPr/>
            <p:nvPr/>
          </p:nvSpPr>
          <p:spPr>
            <a:xfrm>
              <a:off x="6849050" y="4112450"/>
              <a:ext cx="427775" cy="404675"/>
            </a:xfrm>
            <a:custGeom>
              <a:avLst/>
              <a:gdLst/>
              <a:ahLst/>
              <a:cxnLst/>
              <a:rect l="l" t="t" r="r" b="b"/>
              <a:pathLst>
                <a:path w="17111" h="16187" extrusionOk="0">
                  <a:moveTo>
                    <a:pt x="15722" y="1"/>
                  </a:moveTo>
                  <a:lnTo>
                    <a:pt x="15722" y="1389"/>
                  </a:lnTo>
                  <a:lnTo>
                    <a:pt x="0" y="1389"/>
                  </a:lnTo>
                  <a:lnTo>
                    <a:pt x="0" y="2777"/>
                  </a:lnTo>
                  <a:lnTo>
                    <a:pt x="0" y="7863"/>
                  </a:lnTo>
                  <a:lnTo>
                    <a:pt x="1387" y="7863"/>
                  </a:lnTo>
                  <a:lnTo>
                    <a:pt x="1387" y="2777"/>
                  </a:lnTo>
                  <a:lnTo>
                    <a:pt x="15722" y="2777"/>
                  </a:lnTo>
                  <a:lnTo>
                    <a:pt x="15722" y="12024"/>
                  </a:lnTo>
                  <a:lnTo>
                    <a:pt x="12948" y="12024"/>
                  </a:lnTo>
                  <a:lnTo>
                    <a:pt x="12948" y="13412"/>
                  </a:lnTo>
                  <a:lnTo>
                    <a:pt x="15722" y="13412"/>
                  </a:lnTo>
                  <a:lnTo>
                    <a:pt x="15722" y="16187"/>
                  </a:lnTo>
                  <a:lnTo>
                    <a:pt x="17110" y="16187"/>
                  </a:lnTo>
                  <a:lnTo>
                    <a:pt x="17110" y="13412"/>
                  </a:lnTo>
                  <a:lnTo>
                    <a:pt x="17110" y="1389"/>
                  </a:lnTo>
                  <a:lnTo>
                    <a:pt x="171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5461;p50">
              <a:extLst>
                <a:ext uri="{FF2B5EF4-FFF2-40B4-BE49-F238E27FC236}">
                  <a16:creationId xmlns:a16="http://schemas.microsoft.com/office/drawing/2014/main" id="{3FD8D44D-A23A-4D15-BB0D-6FF204C9E87A}"/>
                </a:ext>
              </a:extLst>
            </p:cNvPr>
            <p:cNvSpPr/>
            <p:nvPr/>
          </p:nvSpPr>
          <p:spPr>
            <a:xfrm>
              <a:off x="7311450" y="4043100"/>
              <a:ext cx="69425" cy="34725"/>
            </a:xfrm>
            <a:custGeom>
              <a:avLst/>
              <a:gdLst/>
              <a:ahLst/>
              <a:cxnLst/>
              <a:rect l="l" t="t" r="r" b="b"/>
              <a:pathLst>
                <a:path w="2777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2777" y="1388"/>
                  </a:lnTo>
                  <a:lnTo>
                    <a:pt x="27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5462;p50">
              <a:extLst>
                <a:ext uri="{FF2B5EF4-FFF2-40B4-BE49-F238E27FC236}">
                  <a16:creationId xmlns:a16="http://schemas.microsoft.com/office/drawing/2014/main" id="{023C0331-86C9-427D-A799-5C2482728E2B}"/>
                </a:ext>
              </a:extLst>
            </p:cNvPr>
            <p:cNvSpPr/>
            <p:nvPr/>
          </p:nvSpPr>
          <p:spPr>
            <a:xfrm>
              <a:off x="6918400" y="4378375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1389" y="1389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5463;p50">
              <a:extLst>
                <a:ext uri="{FF2B5EF4-FFF2-40B4-BE49-F238E27FC236}">
                  <a16:creationId xmlns:a16="http://schemas.microsoft.com/office/drawing/2014/main" id="{4D6B2B74-992F-45F5-8ED4-55F067D4BC58}"/>
                </a:ext>
              </a:extLst>
            </p:cNvPr>
            <p:cNvSpPr/>
            <p:nvPr/>
          </p:nvSpPr>
          <p:spPr>
            <a:xfrm>
              <a:off x="6883700" y="4309025"/>
              <a:ext cx="34725" cy="69375"/>
            </a:xfrm>
            <a:custGeom>
              <a:avLst/>
              <a:gdLst/>
              <a:ahLst/>
              <a:cxnLst/>
              <a:rect l="l" t="t" r="r" b="b"/>
              <a:pathLst>
                <a:path w="1389" h="2775" extrusionOk="0">
                  <a:moveTo>
                    <a:pt x="1" y="0"/>
                  </a:moveTo>
                  <a:lnTo>
                    <a:pt x="1" y="2775"/>
                  </a:lnTo>
                  <a:lnTo>
                    <a:pt x="1389" y="2775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7" name="Picture 166" descr="Chart&#10;&#10;Description automatically generated">
            <a:extLst>
              <a:ext uri="{FF2B5EF4-FFF2-40B4-BE49-F238E27FC236}">
                <a16:creationId xmlns:a16="http://schemas.microsoft.com/office/drawing/2014/main" id="{52F65EDF-9B3A-4B62-9BB6-60F3229C1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146" y="411881"/>
            <a:ext cx="428289" cy="428289"/>
          </a:xfrm>
          <a:prstGeom prst="rect">
            <a:avLst/>
          </a:prstGeom>
        </p:spPr>
      </p:pic>
      <p:pic>
        <p:nvPicPr>
          <p:cNvPr id="169" name="Picture 168" descr="Chart&#10;&#10;Description automatically generated">
            <a:extLst>
              <a:ext uri="{FF2B5EF4-FFF2-40B4-BE49-F238E27FC236}">
                <a16:creationId xmlns:a16="http://schemas.microsoft.com/office/drawing/2014/main" id="{57E0070C-4E86-46FB-A480-851F960CD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311" y="407875"/>
            <a:ext cx="428289" cy="428289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F04CD66-57CF-457B-B63D-2938A7DBDE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9700" y="990855"/>
            <a:ext cx="5964600" cy="1325234"/>
          </a:xfrm>
        </p:spPr>
        <p:txBody>
          <a:bodyPr/>
          <a:lstStyle/>
          <a:p>
            <a:r>
              <a:rPr lang="en-US" sz="8000" dirty="0">
                <a:latin typeface="CrackMan" panose="04010400000000000000" pitchFamily="82" charset="0"/>
              </a:rPr>
              <a:t>QUIZ TIME</a:t>
            </a:r>
            <a:endParaRPr lang="en-ZA" sz="8000" dirty="0">
              <a:latin typeface="CrackMan" panose="04010400000000000000" pitchFamily="82" charset="0"/>
            </a:endParaRPr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F06394E9-598C-4FC0-BD16-CFD0E98DEA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29" b="88321" l="7227" r="89844">
                        <a14:foregroundMark x1="9375" y1="48175" x2="14063" y2="57664"/>
                        <a14:foregroundMark x1="14063" y1="43066" x2="16602" y2="58394"/>
                        <a14:foregroundMark x1="49219" y1="43796" x2="40865" y2="58366"/>
                        <a14:foregroundMark x1="45703" y1="40876" x2="47901" y2="66090"/>
                        <a14:foregroundMark x1="44336" y1="37226" x2="42578" y2="49635"/>
                        <a14:foregroundMark x1="59180" y1="46715" x2="65294" y2="57440"/>
                        <a14:foregroundMark x1="64063" y1="37226" x2="61914" y2="54015"/>
                        <a14:foregroundMark x1="10742" y1="38686" x2="11719" y2="59124"/>
                        <a14:foregroundMark x1="13281" y1="35036" x2="9584" y2="61238"/>
                        <a14:foregroundMark x1="58008" y1="39416" x2="57813" y2="39416"/>
                        <a14:foregroundMark x1="16992" y1="40146" x2="16992" y2="44526"/>
                        <a14:foregroundMark x1="7422" y1="76642" x2="7422" y2="76642"/>
                        <a14:foregroundMark x1="7617" y1="75912" x2="7617" y2="75912"/>
                        <a14:foregroundMark x1="7617" y1="75912" x2="7617" y2="75912"/>
                        <a14:foregroundMark x1="7617" y1="75912" x2="7617" y2="75912"/>
                        <a14:foregroundMark x1="7617" y1="76642" x2="7617" y2="75912"/>
                        <a14:foregroundMark x1="7422" y1="75182" x2="7617" y2="75912"/>
                        <a14:foregroundMark x1="7617" y1="75912" x2="7422" y2="75912"/>
                        <a14:foregroundMark x1="7617" y1="75912" x2="7422" y2="75912"/>
                        <a14:foregroundMark x1="7617" y1="75182" x2="7422" y2="75182"/>
                        <a14:foregroundMark x1="7617" y1="75182" x2="7617" y2="75182"/>
                        <a14:foregroundMark x1="7813" y1="75182" x2="7617" y2="75182"/>
                        <a14:foregroundMark x1="8008" y1="74453" x2="7227" y2="76642"/>
                        <a14:foregroundMark x1="46484" y1="46715" x2="49023" y2="64234"/>
                        <a14:foregroundMark x1="25586" y1="51825" x2="32031" y2="44526"/>
                        <a14:backgroundMark x1="43945" y1="71533" x2="44141" y2="74453"/>
                        <a14:backgroundMark x1="48438" y1="72263" x2="48242" y2="77372"/>
                        <a14:backgroundMark x1="69141" y1="60584" x2="68750" y2="67153"/>
                        <a14:backgroundMark x1="40039" y1="56934" x2="39453" y2="61314"/>
                        <a14:backgroundMark x1="48242" y1="71533" x2="48828" y2="75182"/>
                        <a14:backgroundMark x1="48633" y1="71533" x2="48438" y2="73723"/>
                        <a14:backgroundMark x1="48438" y1="71533" x2="48242" y2="75912"/>
                        <a14:backgroundMark x1="48242" y1="70073" x2="48242" y2="74453"/>
                        <a14:backgroundMark x1="48828" y1="71533" x2="48047" y2="71533"/>
                        <a14:backgroundMark x1="6901" y1="75912" x2="7085" y2="76170"/>
                        <a14:backgroundMark x1="6380" y1="75182" x2="6901" y2="75912"/>
                        <a14:backgroundMark x1="5859" y1="74453" x2="6380" y2="75182"/>
                      </a14:backgroundRemoval>
                    </a14:imgEffect>
                  </a14:imgLayer>
                </a14:imgProps>
              </a:ext>
            </a:extLst>
          </a:blip>
          <a:srcRect l="4213" r="79662"/>
          <a:stretch/>
        </p:blipFill>
        <p:spPr>
          <a:xfrm>
            <a:off x="984673" y="866638"/>
            <a:ext cx="786384" cy="1304925"/>
          </a:xfrm>
          <a:prstGeom prst="rect">
            <a:avLst/>
          </a:prstGeom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3952BC9E-AEA1-46E9-8735-BC525BF40A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29" b="88321" l="7227" r="89844">
                        <a14:foregroundMark x1="9375" y1="48175" x2="14063" y2="57664"/>
                        <a14:foregroundMark x1="14063" y1="43066" x2="16602" y2="58394"/>
                        <a14:foregroundMark x1="49219" y1="43796" x2="40865" y2="58366"/>
                        <a14:foregroundMark x1="45703" y1="40876" x2="47901" y2="66090"/>
                        <a14:foregroundMark x1="44336" y1="37226" x2="42578" y2="49635"/>
                        <a14:foregroundMark x1="59180" y1="46715" x2="65294" y2="57440"/>
                        <a14:foregroundMark x1="64063" y1="37226" x2="61914" y2="54015"/>
                        <a14:foregroundMark x1="10742" y1="38686" x2="11719" y2="59124"/>
                        <a14:foregroundMark x1="13281" y1="35036" x2="9584" y2="61238"/>
                        <a14:foregroundMark x1="58008" y1="39416" x2="57813" y2="39416"/>
                        <a14:foregroundMark x1="16992" y1="40146" x2="16992" y2="44526"/>
                        <a14:foregroundMark x1="7422" y1="76642" x2="7422" y2="76642"/>
                        <a14:foregroundMark x1="7617" y1="75912" x2="7617" y2="75912"/>
                        <a14:foregroundMark x1="7617" y1="75912" x2="7617" y2="75912"/>
                        <a14:foregroundMark x1="7617" y1="75912" x2="7617" y2="75912"/>
                        <a14:foregroundMark x1="7617" y1="76642" x2="7617" y2="75912"/>
                        <a14:foregroundMark x1="7422" y1="75182" x2="7617" y2="75912"/>
                        <a14:foregroundMark x1="7617" y1="75912" x2="7422" y2="75912"/>
                        <a14:foregroundMark x1="7617" y1="75912" x2="7422" y2="75912"/>
                        <a14:foregroundMark x1="7617" y1="75182" x2="7422" y2="75182"/>
                        <a14:foregroundMark x1="7617" y1="75182" x2="7617" y2="75182"/>
                        <a14:foregroundMark x1="7813" y1="75182" x2="7617" y2="75182"/>
                        <a14:foregroundMark x1="8008" y1="74453" x2="7227" y2="76642"/>
                        <a14:foregroundMark x1="46484" y1="46715" x2="49023" y2="64234"/>
                        <a14:foregroundMark x1="25586" y1="51825" x2="32031" y2="44526"/>
                        <a14:backgroundMark x1="43945" y1="71533" x2="44141" y2="74453"/>
                        <a14:backgroundMark x1="48438" y1="72263" x2="48242" y2="77372"/>
                        <a14:backgroundMark x1="69141" y1="60584" x2="68750" y2="67153"/>
                        <a14:backgroundMark x1="40039" y1="56934" x2="39453" y2="61314"/>
                        <a14:backgroundMark x1="48242" y1="71533" x2="48828" y2="75182"/>
                        <a14:backgroundMark x1="48633" y1="71533" x2="48438" y2="73723"/>
                        <a14:backgroundMark x1="48438" y1="71533" x2="48242" y2="75912"/>
                        <a14:backgroundMark x1="48242" y1="70073" x2="48242" y2="74453"/>
                        <a14:backgroundMark x1="48828" y1="71533" x2="48047" y2="71533"/>
                        <a14:backgroundMark x1="6901" y1="75912" x2="7085" y2="76170"/>
                        <a14:backgroundMark x1="6380" y1="75182" x2="6901" y2="75912"/>
                        <a14:backgroundMark x1="5859" y1="74453" x2="6380" y2="75182"/>
                      </a14:backgroundRemoval>
                    </a14:imgEffect>
                  </a14:imgLayer>
                </a14:imgProps>
              </a:ext>
            </a:extLst>
          </a:blip>
          <a:srcRect l="22104" r="61771"/>
          <a:stretch/>
        </p:blipFill>
        <p:spPr>
          <a:xfrm>
            <a:off x="4674594" y="14575"/>
            <a:ext cx="786384" cy="1304925"/>
          </a:xfrm>
          <a:prstGeom prst="rect">
            <a:avLst/>
          </a:prstGeom>
        </p:spPr>
      </p:pic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3794D5BA-E8C7-4A0B-B2CB-C6B1DB7125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29" b="88321" l="7227" r="89844">
                        <a14:foregroundMark x1="9375" y1="48175" x2="14063" y2="57664"/>
                        <a14:foregroundMark x1="14063" y1="43066" x2="16602" y2="58394"/>
                        <a14:foregroundMark x1="49219" y1="43796" x2="40865" y2="58366"/>
                        <a14:foregroundMark x1="45703" y1="40876" x2="47901" y2="66090"/>
                        <a14:foregroundMark x1="44336" y1="37226" x2="42578" y2="49635"/>
                        <a14:foregroundMark x1="59180" y1="46715" x2="65294" y2="57440"/>
                        <a14:foregroundMark x1="64063" y1="37226" x2="61914" y2="54015"/>
                        <a14:foregroundMark x1="10742" y1="38686" x2="11719" y2="59124"/>
                        <a14:foregroundMark x1="13281" y1="35036" x2="9584" y2="61238"/>
                        <a14:foregroundMark x1="58008" y1="39416" x2="57813" y2="39416"/>
                        <a14:foregroundMark x1="16992" y1="40146" x2="16992" y2="44526"/>
                        <a14:foregroundMark x1="7422" y1="76642" x2="7422" y2="76642"/>
                        <a14:foregroundMark x1="7617" y1="75912" x2="7617" y2="75912"/>
                        <a14:foregroundMark x1="7617" y1="75912" x2="7617" y2="75912"/>
                        <a14:foregroundMark x1="7617" y1="75912" x2="7617" y2="75912"/>
                        <a14:foregroundMark x1="7617" y1="76642" x2="7617" y2="75912"/>
                        <a14:foregroundMark x1="7422" y1="75182" x2="7617" y2="75912"/>
                        <a14:foregroundMark x1="7617" y1="75912" x2="7422" y2="75912"/>
                        <a14:foregroundMark x1="7617" y1="75912" x2="7422" y2="75912"/>
                        <a14:foregroundMark x1="7617" y1="75182" x2="7422" y2="75182"/>
                        <a14:foregroundMark x1="7617" y1="75182" x2="7617" y2="75182"/>
                        <a14:foregroundMark x1="7813" y1="75182" x2="7617" y2="75182"/>
                        <a14:foregroundMark x1="8008" y1="74453" x2="7227" y2="76642"/>
                        <a14:foregroundMark x1="46484" y1="46715" x2="49023" y2="64234"/>
                        <a14:foregroundMark x1="25586" y1="51825" x2="32031" y2="44526"/>
                        <a14:backgroundMark x1="43945" y1="71533" x2="44141" y2="74453"/>
                        <a14:backgroundMark x1="48438" y1="72263" x2="48242" y2="77372"/>
                        <a14:backgroundMark x1="69141" y1="60584" x2="68750" y2="67153"/>
                        <a14:backgroundMark x1="40039" y1="56934" x2="39453" y2="61314"/>
                        <a14:backgroundMark x1="48242" y1="71533" x2="48828" y2="75182"/>
                        <a14:backgroundMark x1="48633" y1="71533" x2="48438" y2="73723"/>
                        <a14:backgroundMark x1="48438" y1="71533" x2="48242" y2="75912"/>
                        <a14:backgroundMark x1="48242" y1="70073" x2="48242" y2="74453"/>
                        <a14:backgroundMark x1="48828" y1="71533" x2="48047" y2="71533"/>
                        <a14:backgroundMark x1="6901" y1="75912" x2="7085" y2="76170"/>
                        <a14:backgroundMark x1="6380" y1="75182" x2="6901" y2="75912"/>
                        <a14:backgroundMark x1="5859" y1="74453" x2="6380" y2="75182"/>
                      </a14:backgroundRemoval>
                    </a14:imgEffect>
                  </a14:imgLayer>
                </a14:imgProps>
              </a:ext>
            </a:extLst>
          </a:blip>
          <a:srcRect l="53502" r="28162"/>
          <a:stretch/>
        </p:blipFill>
        <p:spPr>
          <a:xfrm>
            <a:off x="7372943" y="866638"/>
            <a:ext cx="894183" cy="1304925"/>
          </a:xfrm>
          <a:prstGeom prst="rect">
            <a:avLst/>
          </a:prstGeom>
        </p:spPr>
      </p:pic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798017DA-8BF2-45EC-B6B9-473E8E9E75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29" b="88321" l="7227" r="89844">
                        <a14:foregroundMark x1="9375" y1="48175" x2="14063" y2="57664"/>
                        <a14:foregroundMark x1="14063" y1="43066" x2="16602" y2="58394"/>
                        <a14:foregroundMark x1="49219" y1="43796" x2="40865" y2="58366"/>
                        <a14:foregroundMark x1="45703" y1="40876" x2="47901" y2="66090"/>
                        <a14:foregroundMark x1="44336" y1="37226" x2="42578" y2="49635"/>
                        <a14:foregroundMark x1="59180" y1="46715" x2="65294" y2="57440"/>
                        <a14:foregroundMark x1="64063" y1="37226" x2="61914" y2="54015"/>
                        <a14:foregroundMark x1="10742" y1="38686" x2="11719" y2="59124"/>
                        <a14:foregroundMark x1="13281" y1="35036" x2="9584" y2="61238"/>
                        <a14:foregroundMark x1="58008" y1="39416" x2="57813" y2="39416"/>
                        <a14:foregroundMark x1="16992" y1="40146" x2="16992" y2="44526"/>
                        <a14:foregroundMark x1="7422" y1="76642" x2="7422" y2="76642"/>
                        <a14:foregroundMark x1="7617" y1="75912" x2="7617" y2="75912"/>
                        <a14:foregroundMark x1="7617" y1="75912" x2="7617" y2="75912"/>
                        <a14:foregroundMark x1="7617" y1="75912" x2="7617" y2="75912"/>
                        <a14:foregroundMark x1="7617" y1="76642" x2="7617" y2="75912"/>
                        <a14:foregroundMark x1="7422" y1="75182" x2="7617" y2="75912"/>
                        <a14:foregroundMark x1="7617" y1="75912" x2="7422" y2="75912"/>
                        <a14:foregroundMark x1="7617" y1="75912" x2="7422" y2="75912"/>
                        <a14:foregroundMark x1="7617" y1="75182" x2="7422" y2="75182"/>
                        <a14:foregroundMark x1="7617" y1="75182" x2="7617" y2="75182"/>
                        <a14:foregroundMark x1="7813" y1="75182" x2="7617" y2="75182"/>
                        <a14:foregroundMark x1="8008" y1="74453" x2="7227" y2="76642"/>
                        <a14:foregroundMark x1="46484" y1="46715" x2="49023" y2="64234"/>
                        <a14:foregroundMark x1="25586" y1="51825" x2="32031" y2="44526"/>
                        <a14:backgroundMark x1="43945" y1="71533" x2="44141" y2="74453"/>
                        <a14:backgroundMark x1="48438" y1="72263" x2="48242" y2="77372"/>
                        <a14:backgroundMark x1="69141" y1="60584" x2="68750" y2="67153"/>
                        <a14:backgroundMark x1="40039" y1="56934" x2="39453" y2="61314"/>
                        <a14:backgroundMark x1="48242" y1="71533" x2="48828" y2="75182"/>
                        <a14:backgroundMark x1="48633" y1="71533" x2="48438" y2="73723"/>
                        <a14:backgroundMark x1="48438" y1="71533" x2="48242" y2="75912"/>
                        <a14:backgroundMark x1="48242" y1="70073" x2="48242" y2="74453"/>
                        <a14:backgroundMark x1="48828" y1="71533" x2="48047" y2="71533"/>
                        <a14:backgroundMark x1="6901" y1="75912" x2="7085" y2="76170"/>
                        <a14:backgroundMark x1="6380" y1="75182" x2="6901" y2="75912"/>
                        <a14:backgroundMark x1="5859" y1="74453" x2="6380" y2="75182"/>
                      </a14:backgroundRemoval>
                    </a14:imgEffect>
                  </a14:imgLayer>
                </a14:imgProps>
              </a:ext>
            </a:extLst>
          </a:blip>
          <a:srcRect l="38126" r="45229"/>
          <a:stretch/>
        </p:blipFill>
        <p:spPr>
          <a:xfrm>
            <a:off x="3657663" y="34895"/>
            <a:ext cx="811743" cy="1304925"/>
          </a:xfrm>
          <a:prstGeom prst="rect">
            <a:avLst/>
          </a:prstGeom>
        </p:spPr>
      </p:pic>
      <p:pic>
        <p:nvPicPr>
          <p:cNvPr id="19" name="Picture 18" descr="Logo, histogram&#10;&#10;Description automatically generated">
            <a:extLst>
              <a:ext uri="{FF2B5EF4-FFF2-40B4-BE49-F238E27FC236}">
                <a16:creationId xmlns:a16="http://schemas.microsoft.com/office/drawing/2014/main" id="{ED515AC5-A7B2-47B6-B89D-2C7C71D20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7077" y="3788079"/>
            <a:ext cx="977566" cy="977566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92FBE640-FA10-441D-BEE9-9951981BB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00" b="95000" l="6000" r="93000">
                        <a14:foregroundMark x1="52500" y1="8000" x2="49000" y2="48750"/>
                        <a14:foregroundMark x1="49000" y1="48750" x2="45250" y2="65250"/>
                        <a14:foregroundMark x1="5250" y1="48250" x2="80250" y2="54250"/>
                        <a14:foregroundMark x1="80250" y1="54250" x2="93000" y2="51500"/>
                        <a14:foregroundMark x1="93000" y1="51500" x2="93000" y2="51500"/>
                        <a14:foregroundMark x1="44500" y1="23500" x2="46250" y2="71750"/>
                        <a14:foregroundMark x1="46250" y1="71750" x2="46250" y2="71750"/>
                        <a14:foregroundMark x1="27250" y1="30250" x2="67500" y2="68750"/>
                        <a14:foregroundMark x1="72500" y1="33500" x2="49250" y2="95000"/>
                        <a14:foregroundMark x1="72750" y1="32250" x2="58000" y2="48750"/>
                        <a14:foregroundMark x1="58000" y1="48750" x2="41750" y2="58500"/>
                        <a14:foregroundMark x1="41750" y1="58500" x2="36250" y2="67000"/>
                        <a14:foregroundMark x1="23500" y1="30250" x2="26750" y2="47250"/>
                        <a14:foregroundMark x1="26750" y1="47250" x2="57750" y2="82500"/>
                        <a14:foregroundMark x1="57750" y1="82500" x2="57750" y2="82750"/>
                        <a14:foregroundMark x1="29000" y1="27250" x2="25250" y2="42250"/>
                        <a14:foregroundMark x1="25250" y1="42250" x2="29500" y2="69000"/>
                        <a14:foregroundMark x1="48250" y1="35750" x2="56500" y2="69750"/>
                        <a14:foregroundMark x1="53000" y1="55250" x2="61750" y2="71000"/>
                        <a14:foregroundMark x1="61750" y1="71000" x2="73750" y2="73750"/>
                        <a14:foregroundMark x1="88750" y1="67000" x2="53500" y2="74500"/>
                        <a14:foregroundMark x1="15250" y1="49250" x2="6000" y2="49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68817" y="4042840"/>
            <a:ext cx="468044" cy="468044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E9E2174F-62D2-4643-B139-0FB14A6A73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00" b="95000" l="6000" r="93000">
                        <a14:foregroundMark x1="52500" y1="8000" x2="49000" y2="48750"/>
                        <a14:foregroundMark x1="49000" y1="48750" x2="45250" y2="65250"/>
                        <a14:foregroundMark x1="5250" y1="48250" x2="80250" y2="54250"/>
                        <a14:foregroundMark x1="80250" y1="54250" x2="93000" y2="51500"/>
                        <a14:foregroundMark x1="93000" y1="51500" x2="93000" y2="51500"/>
                        <a14:foregroundMark x1="44500" y1="23500" x2="46250" y2="71750"/>
                        <a14:foregroundMark x1="46250" y1="71750" x2="46250" y2="71750"/>
                        <a14:foregroundMark x1="27250" y1="30250" x2="67500" y2="68750"/>
                        <a14:foregroundMark x1="72500" y1="33500" x2="49250" y2="95000"/>
                        <a14:foregroundMark x1="72750" y1="32250" x2="58000" y2="48750"/>
                        <a14:foregroundMark x1="58000" y1="48750" x2="41750" y2="58500"/>
                        <a14:foregroundMark x1="41750" y1="58500" x2="36250" y2="67000"/>
                        <a14:foregroundMark x1="23500" y1="30250" x2="26750" y2="47250"/>
                        <a14:foregroundMark x1="26750" y1="47250" x2="57750" y2="82500"/>
                        <a14:foregroundMark x1="57750" y1="82500" x2="57750" y2="82750"/>
                        <a14:foregroundMark x1="29000" y1="27250" x2="25250" y2="42250"/>
                        <a14:foregroundMark x1="25250" y1="42250" x2="29500" y2="69000"/>
                        <a14:foregroundMark x1="48250" y1="35750" x2="56500" y2="69750"/>
                        <a14:foregroundMark x1="53000" y1="55250" x2="61750" y2="71000"/>
                        <a14:foregroundMark x1="61750" y1="71000" x2="73750" y2="73750"/>
                        <a14:foregroundMark x1="88750" y1="67000" x2="53500" y2="74500"/>
                        <a14:foregroundMark x1="15250" y1="49250" x2="6000" y2="49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9359" y="4042996"/>
            <a:ext cx="468044" cy="468044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1A83E75C-4BE6-410D-BB4C-4F7CC2669D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00" b="95000" l="6000" r="93000">
                        <a14:foregroundMark x1="52500" y1="8000" x2="49000" y2="48750"/>
                        <a14:foregroundMark x1="49000" y1="48750" x2="45250" y2="65250"/>
                        <a14:foregroundMark x1="5250" y1="48250" x2="80250" y2="54250"/>
                        <a14:foregroundMark x1="80250" y1="54250" x2="93000" y2="51500"/>
                        <a14:foregroundMark x1="93000" y1="51500" x2="93000" y2="51500"/>
                        <a14:foregroundMark x1="44500" y1="23500" x2="46250" y2="71750"/>
                        <a14:foregroundMark x1="46250" y1="71750" x2="46250" y2="71750"/>
                        <a14:foregroundMark x1="27250" y1="30250" x2="67500" y2="68750"/>
                        <a14:foregroundMark x1="72500" y1="33500" x2="49250" y2="95000"/>
                        <a14:foregroundMark x1="72750" y1="32250" x2="58000" y2="48750"/>
                        <a14:foregroundMark x1="58000" y1="48750" x2="41750" y2="58500"/>
                        <a14:foregroundMark x1="41750" y1="58500" x2="36250" y2="67000"/>
                        <a14:foregroundMark x1="23500" y1="30250" x2="26750" y2="47250"/>
                        <a14:foregroundMark x1="26750" y1="47250" x2="57750" y2="82500"/>
                        <a14:foregroundMark x1="57750" y1="82500" x2="57750" y2="82750"/>
                        <a14:foregroundMark x1="29000" y1="27250" x2="25250" y2="42250"/>
                        <a14:foregroundMark x1="25250" y1="42250" x2="29500" y2="69000"/>
                        <a14:foregroundMark x1="48250" y1="35750" x2="56500" y2="69750"/>
                        <a14:foregroundMark x1="53000" y1="55250" x2="61750" y2="71000"/>
                        <a14:foregroundMark x1="61750" y1="71000" x2="73750" y2="73750"/>
                        <a14:foregroundMark x1="88750" y1="67000" x2="53500" y2="74500"/>
                        <a14:foregroundMark x1="15250" y1="49250" x2="6000" y2="49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60978" y="4042840"/>
            <a:ext cx="468044" cy="468044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40FA287D-1712-44F6-87F8-073D214393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00" b="95000" l="6000" r="93000">
                        <a14:foregroundMark x1="52500" y1="8000" x2="49000" y2="48750"/>
                        <a14:foregroundMark x1="49000" y1="48750" x2="45250" y2="65250"/>
                        <a14:foregroundMark x1="5250" y1="48250" x2="80250" y2="54250"/>
                        <a14:foregroundMark x1="80250" y1="54250" x2="93000" y2="51500"/>
                        <a14:foregroundMark x1="93000" y1="51500" x2="93000" y2="51500"/>
                        <a14:foregroundMark x1="44500" y1="23500" x2="46250" y2="71750"/>
                        <a14:foregroundMark x1="46250" y1="71750" x2="46250" y2="71750"/>
                        <a14:foregroundMark x1="27250" y1="30250" x2="67500" y2="68750"/>
                        <a14:foregroundMark x1="72500" y1="33500" x2="49250" y2="95000"/>
                        <a14:foregroundMark x1="72750" y1="32250" x2="58000" y2="48750"/>
                        <a14:foregroundMark x1="58000" y1="48750" x2="41750" y2="58500"/>
                        <a14:foregroundMark x1="41750" y1="58500" x2="36250" y2="67000"/>
                        <a14:foregroundMark x1="23500" y1="30250" x2="26750" y2="47250"/>
                        <a14:foregroundMark x1="26750" y1="47250" x2="57750" y2="82500"/>
                        <a14:foregroundMark x1="57750" y1="82500" x2="57750" y2="82750"/>
                        <a14:foregroundMark x1="29000" y1="27250" x2="25250" y2="42250"/>
                        <a14:foregroundMark x1="25250" y1="42250" x2="29500" y2="69000"/>
                        <a14:foregroundMark x1="48250" y1="35750" x2="56500" y2="69750"/>
                        <a14:foregroundMark x1="53000" y1="55250" x2="61750" y2="71000"/>
                        <a14:foregroundMark x1="61750" y1="71000" x2="73750" y2="73750"/>
                        <a14:foregroundMark x1="88750" y1="67000" x2="53500" y2="74500"/>
                        <a14:foregroundMark x1="15250" y1="49250" x2="6000" y2="49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62597" y="4042840"/>
            <a:ext cx="468044" cy="46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11332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Shape 4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" name="Google Shape;4515;p4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 err="1"/>
              <a:t>xxxx</a:t>
            </a:r>
            <a:endParaRPr dirty="0"/>
          </a:p>
        </p:txBody>
      </p:sp>
      <p:sp>
        <p:nvSpPr>
          <p:cNvPr id="4516" name="Google Shape;4516;p47"/>
          <p:cNvSpPr txBox="1">
            <a:spLocks noGrp="1"/>
          </p:cNvSpPr>
          <p:nvPr>
            <p:ph type="title" idx="2"/>
          </p:nvPr>
        </p:nvSpPr>
        <p:spPr>
          <a:xfrm>
            <a:off x="171450" y="1668102"/>
            <a:ext cx="2453301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/>
              <a:t>Time-based xxx</a:t>
            </a:r>
            <a:endParaRPr dirty="0"/>
          </a:p>
        </p:txBody>
      </p:sp>
      <p:sp>
        <p:nvSpPr>
          <p:cNvPr id="4517" name="Google Shape;4517;p47"/>
          <p:cNvSpPr txBox="1">
            <a:spLocks noGrp="1"/>
          </p:cNvSpPr>
          <p:nvPr>
            <p:ph type="subTitle" idx="1"/>
          </p:nvPr>
        </p:nvSpPr>
        <p:spPr>
          <a:xfrm>
            <a:off x="171450" y="1995678"/>
            <a:ext cx="3135630" cy="2855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buClr>
                <a:schemeClr val="dk1"/>
              </a:buClr>
              <a:buSzPts val="1100"/>
            </a:pPr>
            <a:r>
              <a:rPr lang="en-US" dirty="0"/>
              <a:t>xxx</a:t>
            </a:r>
          </a:p>
          <a:p>
            <a:pPr marL="0" lvl="0" indent="0" algn="l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(</a:t>
            </a:r>
            <a:r>
              <a:rPr lang="en-US" dirty="0" err="1">
                <a:solidFill>
                  <a:schemeClr val="tx1"/>
                </a:solidFill>
                <a:highlight>
                  <a:srgbClr val="FFFF00"/>
                </a:highlight>
              </a:rPr>
              <a:t>xxxxx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)</a:t>
            </a:r>
          </a:p>
          <a:p>
            <a:pPr marL="0" lvl="0" indent="0" algn="l">
              <a:buClr>
                <a:schemeClr val="dk1"/>
              </a:buClr>
              <a:buSzPts val="1100"/>
            </a:pPr>
            <a:endParaRPr lang="en-US" dirty="0"/>
          </a:p>
          <a:p>
            <a:pPr marL="0" lvl="0" indent="0" algn="l">
              <a:buClr>
                <a:schemeClr val="dk1"/>
              </a:buClr>
              <a:buSzPts val="1100"/>
            </a:pPr>
            <a:r>
              <a:rPr lang="en-US" dirty="0"/>
              <a:t>Add new xx </a:t>
            </a:r>
            <a:r>
              <a:rPr lang="en-US" dirty="0" err="1"/>
              <a:t>xx</a:t>
            </a:r>
            <a:endParaRPr lang="en-US" dirty="0"/>
          </a:p>
          <a:p>
            <a:pPr marL="0" lvl="0" indent="0" algn="l">
              <a:buClr>
                <a:schemeClr val="dk1"/>
              </a:buClr>
              <a:buSzPts val="1100"/>
            </a:pPr>
            <a:r>
              <a:rPr lang="en-US" dirty="0"/>
              <a:t>- UAT</a:t>
            </a:r>
          </a:p>
          <a:p>
            <a:pPr marL="0" lvl="0" indent="0" algn="l">
              <a:buClr>
                <a:schemeClr val="dk1"/>
              </a:buClr>
              <a:buSzPts val="1100"/>
            </a:pPr>
            <a:r>
              <a:rPr lang="en-US" dirty="0"/>
              <a:t>- </a:t>
            </a:r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</a:rPr>
              <a:t>Go-Live</a:t>
            </a:r>
          </a:p>
          <a:p>
            <a:pPr marL="0" lvl="0" indent="0" algn="l">
              <a:buClr>
                <a:schemeClr val="dk1"/>
              </a:buClr>
              <a:buSzPts val="1100"/>
            </a:pPr>
            <a:endParaRPr lang="en-US" dirty="0">
              <a:solidFill>
                <a:schemeClr val="tx1"/>
              </a:solidFill>
              <a:highlight>
                <a:srgbClr val="00FF00"/>
              </a:highlight>
            </a:endParaRPr>
          </a:p>
          <a:p>
            <a:pPr marL="0" lvl="0" indent="0" algn="l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In Progress</a:t>
            </a:r>
          </a:p>
          <a:p>
            <a:pPr marL="0" lvl="0" indent="0" algn="l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bg1"/>
                </a:solidFill>
              </a:rPr>
              <a:t>- xx </a:t>
            </a:r>
            <a:r>
              <a:rPr lang="en-US" dirty="0" err="1">
                <a:solidFill>
                  <a:schemeClr val="bg1"/>
                </a:solidFill>
              </a:rPr>
              <a:t>xx</a:t>
            </a:r>
            <a:r>
              <a:rPr lang="en-US" dirty="0">
                <a:solidFill>
                  <a:schemeClr val="bg1"/>
                </a:solidFill>
              </a:rPr>
              <a:t> xxx</a:t>
            </a:r>
          </a:p>
          <a:p>
            <a:pPr marL="0" lvl="0" indent="0" algn="l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bg1"/>
                </a:solidFill>
              </a:rPr>
              <a:t>- E.g. </a:t>
            </a:r>
            <a:r>
              <a:rPr lang="en-US" dirty="0">
                <a:solidFill>
                  <a:srgbClr val="00FFFF"/>
                </a:solidFill>
              </a:rPr>
              <a:t>xx xx </a:t>
            </a:r>
            <a:r>
              <a:rPr lang="en-US" dirty="0" err="1">
                <a:solidFill>
                  <a:srgbClr val="00FFFF"/>
                </a:solidFill>
              </a:rPr>
              <a:t>xx</a:t>
            </a:r>
            <a:endParaRPr lang="en-US" dirty="0">
              <a:solidFill>
                <a:srgbClr val="00FFFF"/>
              </a:solidFill>
            </a:endParaRPr>
          </a:p>
        </p:txBody>
      </p:sp>
      <p:sp>
        <p:nvSpPr>
          <p:cNvPr id="4518" name="Google Shape;4518;p47"/>
          <p:cNvSpPr txBox="1">
            <a:spLocks noGrp="1"/>
          </p:cNvSpPr>
          <p:nvPr>
            <p:ph type="title" idx="3"/>
          </p:nvPr>
        </p:nvSpPr>
        <p:spPr>
          <a:xfrm>
            <a:off x="4762500" y="1666976"/>
            <a:ext cx="387096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/>
              <a:t>xxx Assort. + xxx Planning</a:t>
            </a:r>
            <a:endParaRPr dirty="0"/>
          </a:p>
        </p:txBody>
      </p:sp>
      <p:sp>
        <p:nvSpPr>
          <p:cNvPr id="4519" name="Google Shape;4519;p47"/>
          <p:cNvSpPr txBox="1">
            <a:spLocks noGrp="1"/>
          </p:cNvSpPr>
          <p:nvPr>
            <p:ph type="subTitle" idx="4"/>
          </p:nvPr>
        </p:nvSpPr>
        <p:spPr>
          <a:xfrm>
            <a:off x="3925900" y="2050675"/>
            <a:ext cx="4593259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buClr>
                <a:schemeClr val="dk1"/>
              </a:buClr>
              <a:buSzPts val="1100"/>
            </a:pPr>
            <a:r>
              <a:rPr lang="en-US" dirty="0"/>
              <a:t>xxx</a:t>
            </a:r>
          </a:p>
          <a:p>
            <a:pPr marL="0" lvl="0" indent="0" algn="r">
              <a:buClr>
                <a:schemeClr val="dk1"/>
              </a:buClr>
              <a:buSzPts val="1100"/>
            </a:pPr>
            <a:r>
              <a:rPr lang="en-US" dirty="0"/>
              <a:t>xxx</a:t>
            </a:r>
          </a:p>
          <a:p>
            <a:pPr marL="0" lvl="0" indent="0" algn="r">
              <a:buClr>
                <a:schemeClr val="dk1"/>
              </a:buClr>
              <a:buSzPts val="1100"/>
            </a:pPr>
            <a:r>
              <a:rPr lang="en-US" dirty="0"/>
              <a:t>XXXX 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(BACKLOG)</a:t>
            </a:r>
          </a:p>
        </p:txBody>
      </p:sp>
      <p:sp>
        <p:nvSpPr>
          <p:cNvPr id="4524" name="Google Shape;4524;p47"/>
          <p:cNvSpPr txBox="1">
            <a:spLocks noGrp="1"/>
          </p:cNvSpPr>
          <p:nvPr>
            <p:ph type="title" idx="9"/>
          </p:nvPr>
        </p:nvSpPr>
        <p:spPr>
          <a:xfrm>
            <a:off x="3421380" y="3212367"/>
            <a:ext cx="279273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/>
              <a:t>PIM</a:t>
            </a:r>
            <a:endParaRPr dirty="0"/>
          </a:p>
        </p:txBody>
      </p:sp>
      <p:sp>
        <p:nvSpPr>
          <p:cNvPr id="4525" name="Google Shape;4525;p47"/>
          <p:cNvSpPr txBox="1">
            <a:spLocks noGrp="1"/>
          </p:cNvSpPr>
          <p:nvPr>
            <p:ph type="subTitle" idx="13"/>
          </p:nvPr>
        </p:nvSpPr>
        <p:spPr>
          <a:xfrm>
            <a:off x="3392805" y="3604167"/>
            <a:ext cx="292227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buClr>
                <a:schemeClr val="dk1"/>
              </a:buClr>
              <a:buSzPts val="1100"/>
            </a:pPr>
            <a:r>
              <a:rPr lang="en-US" dirty="0"/>
              <a:t>New </a:t>
            </a:r>
            <a:r>
              <a:rPr lang="en-US" dirty="0" err="1"/>
              <a:t>Xxxxxx</a:t>
            </a:r>
            <a:endParaRPr lang="en-US" dirty="0"/>
          </a:p>
          <a:p>
            <a:pPr marL="0" lvl="0" indent="0" algn="l">
              <a:buClr>
                <a:schemeClr val="dk1"/>
              </a:buClr>
              <a:buSzPts val="1100"/>
            </a:pPr>
            <a:r>
              <a:rPr lang="en-US" dirty="0"/>
              <a:t>- CXX</a:t>
            </a:r>
          </a:p>
          <a:p>
            <a:pPr marL="0" lvl="0" indent="0" algn="l">
              <a:buClr>
                <a:schemeClr val="dk1"/>
              </a:buClr>
              <a:buSzPts val="1100"/>
            </a:pPr>
            <a:r>
              <a:rPr lang="en-US" dirty="0"/>
              <a:t>- Managing</a:t>
            </a:r>
            <a:endParaRPr dirty="0"/>
          </a:p>
        </p:txBody>
      </p:sp>
      <p:sp>
        <p:nvSpPr>
          <p:cNvPr id="4526" name="Google Shape;4526;p47"/>
          <p:cNvSpPr txBox="1">
            <a:spLocks noGrp="1"/>
          </p:cNvSpPr>
          <p:nvPr>
            <p:ph type="title" idx="14"/>
          </p:nvPr>
        </p:nvSpPr>
        <p:spPr>
          <a:xfrm>
            <a:off x="6416040" y="3244126"/>
            <a:ext cx="252001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/>
              <a:t>PCM</a:t>
            </a:r>
            <a:endParaRPr dirty="0"/>
          </a:p>
        </p:txBody>
      </p:sp>
      <p:sp>
        <p:nvSpPr>
          <p:cNvPr id="4527" name="Google Shape;4527;p47"/>
          <p:cNvSpPr txBox="1">
            <a:spLocks noGrp="1"/>
          </p:cNvSpPr>
          <p:nvPr>
            <p:ph type="subTitle" idx="15"/>
          </p:nvPr>
        </p:nvSpPr>
        <p:spPr>
          <a:xfrm>
            <a:off x="6343650" y="3627825"/>
            <a:ext cx="25924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buClr>
                <a:schemeClr val="dk1"/>
              </a:buClr>
              <a:buSzPts val="1100"/>
            </a:pPr>
            <a:r>
              <a:rPr lang="en-US" dirty="0"/>
              <a:t>User </a:t>
            </a:r>
            <a:r>
              <a:rPr lang="en-US" dirty="0" err="1"/>
              <a:t>xxxx</a:t>
            </a:r>
            <a:endParaRPr lang="en-US" dirty="0"/>
          </a:p>
          <a:p>
            <a:pPr marL="0" lvl="0" indent="0" algn="r">
              <a:buClr>
                <a:schemeClr val="dk1"/>
              </a:buClr>
              <a:buSzPts val="1100"/>
            </a:pPr>
            <a:r>
              <a:rPr lang="en-US" dirty="0"/>
              <a:t>Go-Live xxx</a:t>
            </a:r>
          </a:p>
        </p:txBody>
      </p:sp>
      <p:grpSp>
        <p:nvGrpSpPr>
          <p:cNvPr id="4528" name="Google Shape;4528;p47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4529" name="Google Shape;4529;p4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4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4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4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3" name="Google Shape;4533;p47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4534" name="Google Shape;4534;p4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4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4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4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38" name="Google Shape;4538;p47"/>
          <p:cNvCxnSpPr>
            <a:cxnSpLocks/>
          </p:cNvCxnSpPr>
          <p:nvPr/>
        </p:nvCxnSpPr>
        <p:spPr>
          <a:xfrm>
            <a:off x="3421380" y="3001331"/>
            <a:ext cx="541092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4538;p47">
            <a:extLst>
              <a:ext uri="{FF2B5EF4-FFF2-40B4-BE49-F238E27FC236}">
                <a16:creationId xmlns:a16="http://schemas.microsoft.com/office/drawing/2014/main" id="{2608323C-A9F9-481D-848F-7C55A36D569B}"/>
              </a:ext>
            </a:extLst>
          </p:cNvPr>
          <p:cNvCxnSpPr>
            <a:cxnSpLocks/>
          </p:cNvCxnSpPr>
          <p:nvPr/>
        </p:nvCxnSpPr>
        <p:spPr>
          <a:xfrm flipV="1">
            <a:off x="3299460" y="1666977"/>
            <a:ext cx="0" cy="3255543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" name="Google Shape;4673;p50">
            <a:extLst>
              <a:ext uri="{FF2B5EF4-FFF2-40B4-BE49-F238E27FC236}">
                <a16:creationId xmlns:a16="http://schemas.microsoft.com/office/drawing/2014/main" id="{4778CDF0-EB92-44BD-975A-F84C4C485DA7}"/>
              </a:ext>
            </a:extLst>
          </p:cNvPr>
          <p:cNvGrpSpPr/>
          <p:nvPr/>
        </p:nvGrpSpPr>
        <p:grpSpPr>
          <a:xfrm>
            <a:off x="2601107" y="1577664"/>
            <a:ext cx="481112" cy="481112"/>
            <a:chOff x="5065600" y="1059150"/>
            <a:chExt cx="531850" cy="531850"/>
          </a:xfrm>
        </p:grpSpPr>
        <p:sp>
          <p:nvSpPr>
            <p:cNvPr id="43" name="Google Shape;4674;p50">
              <a:extLst>
                <a:ext uri="{FF2B5EF4-FFF2-40B4-BE49-F238E27FC236}">
                  <a16:creationId xmlns:a16="http://schemas.microsoft.com/office/drawing/2014/main" id="{98DE4570-2983-4B24-8928-3D2FE86F42F9}"/>
                </a:ext>
              </a:extLst>
            </p:cNvPr>
            <p:cNvSpPr/>
            <p:nvPr/>
          </p:nvSpPr>
          <p:spPr>
            <a:xfrm>
              <a:off x="5065600" y="1059150"/>
              <a:ext cx="531850" cy="531850"/>
            </a:xfrm>
            <a:custGeom>
              <a:avLst/>
              <a:gdLst/>
              <a:ahLst/>
              <a:cxnLst/>
              <a:rect l="l" t="t" r="r" b="b"/>
              <a:pathLst>
                <a:path w="21274" h="21274" extrusionOk="0">
                  <a:moveTo>
                    <a:pt x="6476" y="1"/>
                  </a:moveTo>
                  <a:lnTo>
                    <a:pt x="6476" y="1389"/>
                  </a:lnTo>
                  <a:lnTo>
                    <a:pt x="4163" y="1389"/>
                  </a:lnTo>
                  <a:lnTo>
                    <a:pt x="4163" y="2777"/>
                  </a:lnTo>
                  <a:lnTo>
                    <a:pt x="2775" y="2777"/>
                  </a:lnTo>
                  <a:lnTo>
                    <a:pt x="2775" y="4163"/>
                  </a:lnTo>
                  <a:lnTo>
                    <a:pt x="1387" y="4163"/>
                  </a:lnTo>
                  <a:lnTo>
                    <a:pt x="1387" y="6475"/>
                  </a:lnTo>
                  <a:lnTo>
                    <a:pt x="1" y="6475"/>
                  </a:lnTo>
                  <a:lnTo>
                    <a:pt x="1" y="14800"/>
                  </a:lnTo>
                  <a:lnTo>
                    <a:pt x="1387" y="14800"/>
                  </a:lnTo>
                  <a:lnTo>
                    <a:pt x="1387" y="17112"/>
                  </a:lnTo>
                  <a:lnTo>
                    <a:pt x="2775" y="17112"/>
                  </a:lnTo>
                  <a:lnTo>
                    <a:pt x="2775" y="17574"/>
                  </a:lnTo>
                  <a:lnTo>
                    <a:pt x="2775" y="18499"/>
                  </a:lnTo>
                  <a:lnTo>
                    <a:pt x="4163" y="18499"/>
                  </a:lnTo>
                  <a:lnTo>
                    <a:pt x="4163" y="18961"/>
                  </a:lnTo>
                  <a:lnTo>
                    <a:pt x="4163" y="19887"/>
                  </a:lnTo>
                  <a:lnTo>
                    <a:pt x="6476" y="19887"/>
                  </a:lnTo>
                  <a:lnTo>
                    <a:pt x="6476" y="20349"/>
                  </a:lnTo>
                  <a:lnTo>
                    <a:pt x="6476" y="21273"/>
                  </a:lnTo>
                  <a:lnTo>
                    <a:pt x="14799" y="21273"/>
                  </a:lnTo>
                  <a:lnTo>
                    <a:pt x="14799" y="20349"/>
                  </a:lnTo>
                  <a:lnTo>
                    <a:pt x="14799" y="19887"/>
                  </a:lnTo>
                  <a:lnTo>
                    <a:pt x="17111" y="19887"/>
                  </a:lnTo>
                  <a:lnTo>
                    <a:pt x="17111" y="18961"/>
                  </a:lnTo>
                  <a:lnTo>
                    <a:pt x="17111" y="18499"/>
                  </a:lnTo>
                  <a:lnTo>
                    <a:pt x="18499" y="18499"/>
                  </a:lnTo>
                  <a:lnTo>
                    <a:pt x="18499" y="17574"/>
                  </a:lnTo>
                  <a:lnTo>
                    <a:pt x="18499" y="17112"/>
                  </a:lnTo>
                  <a:lnTo>
                    <a:pt x="19886" y="17112"/>
                  </a:lnTo>
                  <a:lnTo>
                    <a:pt x="19886" y="14800"/>
                  </a:lnTo>
                  <a:lnTo>
                    <a:pt x="21274" y="14800"/>
                  </a:lnTo>
                  <a:lnTo>
                    <a:pt x="21274" y="6475"/>
                  </a:lnTo>
                  <a:lnTo>
                    <a:pt x="19886" y="6475"/>
                  </a:lnTo>
                  <a:lnTo>
                    <a:pt x="19886" y="4163"/>
                  </a:lnTo>
                  <a:lnTo>
                    <a:pt x="18499" y="4163"/>
                  </a:lnTo>
                  <a:lnTo>
                    <a:pt x="18499" y="2777"/>
                  </a:lnTo>
                  <a:lnTo>
                    <a:pt x="17111" y="2777"/>
                  </a:lnTo>
                  <a:lnTo>
                    <a:pt x="17111" y="1389"/>
                  </a:lnTo>
                  <a:lnTo>
                    <a:pt x="14799" y="1389"/>
                  </a:lnTo>
                  <a:lnTo>
                    <a:pt x="147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675;p50">
              <a:extLst>
                <a:ext uri="{FF2B5EF4-FFF2-40B4-BE49-F238E27FC236}">
                  <a16:creationId xmlns:a16="http://schemas.microsoft.com/office/drawing/2014/main" id="{26123D6B-A27E-4833-A77C-6EC77FAD6B68}"/>
                </a:ext>
              </a:extLst>
            </p:cNvPr>
            <p:cNvSpPr/>
            <p:nvPr/>
          </p:nvSpPr>
          <p:spPr>
            <a:xfrm>
              <a:off x="5134975" y="1128525"/>
              <a:ext cx="393125" cy="393100"/>
            </a:xfrm>
            <a:custGeom>
              <a:avLst/>
              <a:gdLst/>
              <a:ahLst/>
              <a:cxnLst/>
              <a:rect l="l" t="t" r="r" b="b"/>
              <a:pathLst>
                <a:path w="15725" h="15724" extrusionOk="0">
                  <a:moveTo>
                    <a:pt x="3701" y="0"/>
                  </a:moveTo>
                  <a:lnTo>
                    <a:pt x="3701" y="1388"/>
                  </a:lnTo>
                  <a:lnTo>
                    <a:pt x="1388" y="1388"/>
                  </a:lnTo>
                  <a:lnTo>
                    <a:pt x="1388" y="3700"/>
                  </a:lnTo>
                  <a:lnTo>
                    <a:pt x="0" y="3700"/>
                  </a:lnTo>
                  <a:lnTo>
                    <a:pt x="0" y="12025"/>
                  </a:lnTo>
                  <a:lnTo>
                    <a:pt x="1388" y="12025"/>
                  </a:lnTo>
                  <a:lnTo>
                    <a:pt x="1388" y="13411"/>
                  </a:lnTo>
                  <a:lnTo>
                    <a:pt x="1388" y="14337"/>
                  </a:lnTo>
                  <a:lnTo>
                    <a:pt x="3701" y="14337"/>
                  </a:lnTo>
                  <a:lnTo>
                    <a:pt x="3701" y="14799"/>
                  </a:lnTo>
                  <a:lnTo>
                    <a:pt x="3701" y="15724"/>
                  </a:lnTo>
                  <a:lnTo>
                    <a:pt x="12024" y="15724"/>
                  </a:lnTo>
                  <a:lnTo>
                    <a:pt x="12024" y="14799"/>
                  </a:lnTo>
                  <a:lnTo>
                    <a:pt x="12024" y="14337"/>
                  </a:lnTo>
                  <a:lnTo>
                    <a:pt x="14336" y="14337"/>
                  </a:lnTo>
                  <a:lnTo>
                    <a:pt x="14336" y="13411"/>
                  </a:lnTo>
                  <a:lnTo>
                    <a:pt x="14336" y="12025"/>
                  </a:lnTo>
                  <a:lnTo>
                    <a:pt x="15724" y="12025"/>
                  </a:lnTo>
                  <a:lnTo>
                    <a:pt x="15724" y="3700"/>
                  </a:lnTo>
                  <a:lnTo>
                    <a:pt x="14336" y="3700"/>
                  </a:lnTo>
                  <a:lnTo>
                    <a:pt x="14336" y="1388"/>
                  </a:lnTo>
                  <a:lnTo>
                    <a:pt x="12024" y="1388"/>
                  </a:lnTo>
                  <a:lnTo>
                    <a:pt x="120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676;p50">
              <a:extLst>
                <a:ext uri="{FF2B5EF4-FFF2-40B4-BE49-F238E27FC236}">
                  <a16:creationId xmlns:a16="http://schemas.microsoft.com/office/drawing/2014/main" id="{15A2B93A-185C-4DA2-9D2F-20FE77F64111}"/>
                </a:ext>
              </a:extLst>
            </p:cNvPr>
            <p:cNvSpPr/>
            <p:nvPr/>
          </p:nvSpPr>
          <p:spPr>
            <a:xfrm>
              <a:off x="5169675" y="1093850"/>
              <a:ext cx="57825" cy="34700"/>
            </a:xfrm>
            <a:custGeom>
              <a:avLst/>
              <a:gdLst/>
              <a:ahLst/>
              <a:cxnLst/>
              <a:rect l="l" t="t" r="r" b="b"/>
              <a:pathLst>
                <a:path w="2313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2313" y="1387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77;p50">
              <a:extLst>
                <a:ext uri="{FF2B5EF4-FFF2-40B4-BE49-F238E27FC236}">
                  <a16:creationId xmlns:a16="http://schemas.microsoft.com/office/drawing/2014/main" id="{20E9471B-B284-4EE8-91E1-20AB643DCB0E}"/>
                </a:ext>
              </a:extLst>
            </p:cNvPr>
            <p:cNvSpPr/>
            <p:nvPr/>
          </p:nvSpPr>
          <p:spPr>
            <a:xfrm>
              <a:off x="5134975" y="1128525"/>
              <a:ext cx="34725" cy="34700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0" y="0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678;p50">
              <a:extLst>
                <a:ext uri="{FF2B5EF4-FFF2-40B4-BE49-F238E27FC236}">
                  <a16:creationId xmlns:a16="http://schemas.microsoft.com/office/drawing/2014/main" id="{D2E5F081-8C33-4CB1-AA94-47AD2607AB84}"/>
                </a:ext>
              </a:extLst>
            </p:cNvPr>
            <p:cNvSpPr/>
            <p:nvPr/>
          </p:nvSpPr>
          <p:spPr>
            <a:xfrm>
              <a:off x="5100275" y="1163200"/>
              <a:ext cx="34725" cy="57850"/>
            </a:xfrm>
            <a:custGeom>
              <a:avLst/>
              <a:gdLst/>
              <a:ahLst/>
              <a:cxnLst/>
              <a:rect l="l" t="t" r="r" b="b"/>
              <a:pathLst>
                <a:path w="1389" h="2314" extrusionOk="0">
                  <a:moveTo>
                    <a:pt x="0" y="1"/>
                  </a:moveTo>
                  <a:lnTo>
                    <a:pt x="0" y="2313"/>
                  </a:lnTo>
                  <a:lnTo>
                    <a:pt x="1388" y="2313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679;p50">
              <a:extLst>
                <a:ext uri="{FF2B5EF4-FFF2-40B4-BE49-F238E27FC236}">
                  <a16:creationId xmlns:a16="http://schemas.microsoft.com/office/drawing/2014/main" id="{2605C8F2-D60C-4005-AAB9-A1B2F7C53188}"/>
                </a:ext>
              </a:extLst>
            </p:cNvPr>
            <p:cNvSpPr/>
            <p:nvPr/>
          </p:nvSpPr>
          <p:spPr>
            <a:xfrm>
              <a:off x="5100275" y="1429125"/>
              <a:ext cx="34725" cy="57850"/>
            </a:xfrm>
            <a:custGeom>
              <a:avLst/>
              <a:gdLst/>
              <a:ahLst/>
              <a:cxnLst/>
              <a:rect l="l" t="t" r="r" b="b"/>
              <a:pathLst>
                <a:path w="1389" h="2314" extrusionOk="0">
                  <a:moveTo>
                    <a:pt x="0" y="1"/>
                  </a:moveTo>
                  <a:lnTo>
                    <a:pt x="0" y="2313"/>
                  </a:lnTo>
                  <a:lnTo>
                    <a:pt x="1388" y="2313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680;p50">
              <a:extLst>
                <a:ext uri="{FF2B5EF4-FFF2-40B4-BE49-F238E27FC236}">
                  <a16:creationId xmlns:a16="http://schemas.microsoft.com/office/drawing/2014/main" id="{5174BA26-5527-4A50-838E-8F385D69E5CB}"/>
                </a:ext>
              </a:extLst>
            </p:cNvPr>
            <p:cNvSpPr/>
            <p:nvPr/>
          </p:nvSpPr>
          <p:spPr>
            <a:xfrm>
              <a:off x="5134975" y="1486950"/>
              <a:ext cx="34725" cy="34675"/>
            </a:xfrm>
            <a:custGeom>
              <a:avLst/>
              <a:gdLst/>
              <a:ahLst/>
              <a:cxnLst/>
              <a:rect l="l" t="t" r="r" b="b"/>
              <a:pathLst>
                <a:path w="1389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681;p50">
              <a:extLst>
                <a:ext uri="{FF2B5EF4-FFF2-40B4-BE49-F238E27FC236}">
                  <a16:creationId xmlns:a16="http://schemas.microsoft.com/office/drawing/2014/main" id="{24FA82F4-1421-4B1B-B9E3-3CDB752E8E91}"/>
                </a:ext>
              </a:extLst>
            </p:cNvPr>
            <p:cNvSpPr/>
            <p:nvPr/>
          </p:nvSpPr>
          <p:spPr>
            <a:xfrm>
              <a:off x="5169675" y="1521600"/>
              <a:ext cx="57825" cy="34725"/>
            </a:xfrm>
            <a:custGeom>
              <a:avLst/>
              <a:gdLst/>
              <a:ahLst/>
              <a:cxnLst/>
              <a:rect l="l" t="t" r="r" b="b"/>
              <a:pathLst>
                <a:path w="2313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682;p50">
              <a:extLst>
                <a:ext uri="{FF2B5EF4-FFF2-40B4-BE49-F238E27FC236}">
                  <a16:creationId xmlns:a16="http://schemas.microsoft.com/office/drawing/2014/main" id="{5262C5DB-0732-4CDB-AB47-CF134A609383}"/>
                </a:ext>
              </a:extLst>
            </p:cNvPr>
            <p:cNvSpPr/>
            <p:nvPr/>
          </p:nvSpPr>
          <p:spPr>
            <a:xfrm>
              <a:off x="5227475" y="1059150"/>
              <a:ext cx="208100" cy="34725"/>
            </a:xfrm>
            <a:custGeom>
              <a:avLst/>
              <a:gdLst/>
              <a:ahLst/>
              <a:cxnLst/>
              <a:rect l="l" t="t" r="r" b="b"/>
              <a:pathLst>
                <a:path w="8324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8324" y="1389"/>
                  </a:lnTo>
                  <a:lnTo>
                    <a:pt x="83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683;p50">
              <a:extLst>
                <a:ext uri="{FF2B5EF4-FFF2-40B4-BE49-F238E27FC236}">
                  <a16:creationId xmlns:a16="http://schemas.microsoft.com/office/drawing/2014/main" id="{AE522E59-6F3D-411E-8409-2B66E8F83050}"/>
                </a:ext>
              </a:extLst>
            </p:cNvPr>
            <p:cNvSpPr/>
            <p:nvPr/>
          </p:nvSpPr>
          <p:spPr>
            <a:xfrm>
              <a:off x="5227475" y="1556300"/>
              <a:ext cx="208100" cy="34700"/>
            </a:xfrm>
            <a:custGeom>
              <a:avLst/>
              <a:gdLst/>
              <a:ahLst/>
              <a:cxnLst/>
              <a:rect l="l" t="t" r="r" b="b"/>
              <a:pathLst>
                <a:path w="8324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8324" y="1387"/>
                  </a:lnTo>
                  <a:lnTo>
                    <a:pt x="83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684;p50">
              <a:extLst>
                <a:ext uri="{FF2B5EF4-FFF2-40B4-BE49-F238E27FC236}">
                  <a16:creationId xmlns:a16="http://schemas.microsoft.com/office/drawing/2014/main" id="{6D303A27-269A-402A-85C6-8A4EA50B6CD6}"/>
                </a:ext>
              </a:extLst>
            </p:cNvPr>
            <p:cNvSpPr/>
            <p:nvPr/>
          </p:nvSpPr>
          <p:spPr>
            <a:xfrm>
              <a:off x="5065600" y="1221025"/>
              <a:ext cx="34700" cy="208125"/>
            </a:xfrm>
            <a:custGeom>
              <a:avLst/>
              <a:gdLst/>
              <a:ahLst/>
              <a:cxnLst/>
              <a:rect l="l" t="t" r="r" b="b"/>
              <a:pathLst>
                <a:path w="1388" h="8325" extrusionOk="0">
                  <a:moveTo>
                    <a:pt x="1" y="0"/>
                  </a:moveTo>
                  <a:lnTo>
                    <a:pt x="1" y="8325"/>
                  </a:lnTo>
                  <a:lnTo>
                    <a:pt x="1387" y="8325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685;p50">
              <a:extLst>
                <a:ext uri="{FF2B5EF4-FFF2-40B4-BE49-F238E27FC236}">
                  <a16:creationId xmlns:a16="http://schemas.microsoft.com/office/drawing/2014/main" id="{B9D6E588-1FB4-4F3D-AB88-BF67CC094EEB}"/>
                </a:ext>
              </a:extLst>
            </p:cNvPr>
            <p:cNvSpPr/>
            <p:nvPr/>
          </p:nvSpPr>
          <p:spPr>
            <a:xfrm>
              <a:off x="5435550" y="1093850"/>
              <a:ext cx="57850" cy="34700"/>
            </a:xfrm>
            <a:custGeom>
              <a:avLst/>
              <a:gdLst/>
              <a:ahLst/>
              <a:cxnLst/>
              <a:rect l="l" t="t" r="r" b="b"/>
              <a:pathLst>
                <a:path w="2314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2313" y="1387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686;p50">
              <a:extLst>
                <a:ext uri="{FF2B5EF4-FFF2-40B4-BE49-F238E27FC236}">
                  <a16:creationId xmlns:a16="http://schemas.microsoft.com/office/drawing/2014/main" id="{E3842528-357F-4A34-A159-AE22CE4F15F5}"/>
                </a:ext>
              </a:extLst>
            </p:cNvPr>
            <p:cNvSpPr/>
            <p:nvPr/>
          </p:nvSpPr>
          <p:spPr>
            <a:xfrm>
              <a:off x="5493375" y="1128525"/>
              <a:ext cx="34725" cy="34700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0" y="0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687;p50">
              <a:extLst>
                <a:ext uri="{FF2B5EF4-FFF2-40B4-BE49-F238E27FC236}">
                  <a16:creationId xmlns:a16="http://schemas.microsoft.com/office/drawing/2014/main" id="{77228010-7763-423B-A2EB-710935E23412}"/>
                </a:ext>
              </a:extLst>
            </p:cNvPr>
            <p:cNvSpPr/>
            <p:nvPr/>
          </p:nvSpPr>
          <p:spPr>
            <a:xfrm>
              <a:off x="5528025" y="1163200"/>
              <a:ext cx="34725" cy="57850"/>
            </a:xfrm>
            <a:custGeom>
              <a:avLst/>
              <a:gdLst/>
              <a:ahLst/>
              <a:cxnLst/>
              <a:rect l="l" t="t" r="r" b="b"/>
              <a:pathLst>
                <a:path w="1389" h="2314" extrusionOk="0">
                  <a:moveTo>
                    <a:pt x="1" y="1"/>
                  </a:moveTo>
                  <a:lnTo>
                    <a:pt x="1" y="2313"/>
                  </a:lnTo>
                  <a:lnTo>
                    <a:pt x="1389" y="2313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688;p50">
              <a:extLst>
                <a:ext uri="{FF2B5EF4-FFF2-40B4-BE49-F238E27FC236}">
                  <a16:creationId xmlns:a16="http://schemas.microsoft.com/office/drawing/2014/main" id="{F7F6543E-C5BC-4FA5-8EB4-B4B390F0C0A0}"/>
                </a:ext>
              </a:extLst>
            </p:cNvPr>
            <p:cNvSpPr/>
            <p:nvPr/>
          </p:nvSpPr>
          <p:spPr>
            <a:xfrm>
              <a:off x="5528025" y="1429125"/>
              <a:ext cx="34725" cy="57850"/>
            </a:xfrm>
            <a:custGeom>
              <a:avLst/>
              <a:gdLst/>
              <a:ahLst/>
              <a:cxnLst/>
              <a:rect l="l" t="t" r="r" b="b"/>
              <a:pathLst>
                <a:path w="1389" h="2314" extrusionOk="0">
                  <a:moveTo>
                    <a:pt x="1" y="1"/>
                  </a:moveTo>
                  <a:lnTo>
                    <a:pt x="1" y="2313"/>
                  </a:lnTo>
                  <a:lnTo>
                    <a:pt x="1389" y="2313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689;p50">
              <a:extLst>
                <a:ext uri="{FF2B5EF4-FFF2-40B4-BE49-F238E27FC236}">
                  <a16:creationId xmlns:a16="http://schemas.microsoft.com/office/drawing/2014/main" id="{E678759D-B877-45FC-A71A-30C83EDC7EFE}"/>
                </a:ext>
              </a:extLst>
            </p:cNvPr>
            <p:cNvSpPr/>
            <p:nvPr/>
          </p:nvSpPr>
          <p:spPr>
            <a:xfrm>
              <a:off x="5493375" y="1486950"/>
              <a:ext cx="34725" cy="34675"/>
            </a:xfrm>
            <a:custGeom>
              <a:avLst/>
              <a:gdLst/>
              <a:ahLst/>
              <a:cxnLst/>
              <a:rect l="l" t="t" r="r" b="b"/>
              <a:pathLst>
                <a:path w="1389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690;p50">
              <a:extLst>
                <a:ext uri="{FF2B5EF4-FFF2-40B4-BE49-F238E27FC236}">
                  <a16:creationId xmlns:a16="http://schemas.microsoft.com/office/drawing/2014/main" id="{B2678A16-0AD2-4892-9DCA-B7E633814546}"/>
                </a:ext>
              </a:extLst>
            </p:cNvPr>
            <p:cNvSpPr/>
            <p:nvPr/>
          </p:nvSpPr>
          <p:spPr>
            <a:xfrm>
              <a:off x="5435550" y="1521600"/>
              <a:ext cx="57850" cy="34725"/>
            </a:xfrm>
            <a:custGeom>
              <a:avLst/>
              <a:gdLst/>
              <a:ahLst/>
              <a:cxnLst/>
              <a:rect l="l" t="t" r="r" b="b"/>
              <a:pathLst>
                <a:path w="2314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691;p50">
              <a:extLst>
                <a:ext uri="{FF2B5EF4-FFF2-40B4-BE49-F238E27FC236}">
                  <a16:creationId xmlns:a16="http://schemas.microsoft.com/office/drawing/2014/main" id="{8CB21678-5056-421E-A50E-2639BF28902D}"/>
                </a:ext>
              </a:extLst>
            </p:cNvPr>
            <p:cNvSpPr/>
            <p:nvPr/>
          </p:nvSpPr>
          <p:spPr>
            <a:xfrm>
              <a:off x="5562725" y="1221025"/>
              <a:ext cx="34725" cy="208125"/>
            </a:xfrm>
            <a:custGeom>
              <a:avLst/>
              <a:gdLst/>
              <a:ahLst/>
              <a:cxnLst/>
              <a:rect l="l" t="t" r="r" b="b"/>
              <a:pathLst>
                <a:path w="1389" h="8325" extrusionOk="0">
                  <a:moveTo>
                    <a:pt x="1" y="0"/>
                  </a:moveTo>
                  <a:lnTo>
                    <a:pt x="1" y="8325"/>
                  </a:lnTo>
                  <a:lnTo>
                    <a:pt x="1389" y="8325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692;p50">
              <a:extLst>
                <a:ext uri="{FF2B5EF4-FFF2-40B4-BE49-F238E27FC236}">
                  <a16:creationId xmlns:a16="http://schemas.microsoft.com/office/drawing/2014/main" id="{86C8AD2A-3761-4285-A810-0D17F47ACCF7}"/>
                </a:ext>
              </a:extLst>
            </p:cNvPr>
            <p:cNvSpPr/>
            <p:nvPr/>
          </p:nvSpPr>
          <p:spPr>
            <a:xfrm>
              <a:off x="5215875" y="1140100"/>
              <a:ext cx="138800" cy="196550"/>
            </a:xfrm>
            <a:custGeom>
              <a:avLst/>
              <a:gdLst/>
              <a:ahLst/>
              <a:cxnLst/>
              <a:rect l="l" t="t" r="r" b="b"/>
              <a:pathLst>
                <a:path w="5552" h="7862" extrusionOk="0">
                  <a:moveTo>
                    <a:pt x="4163" y="1"/>
                  </a:moveTo>
                  <a:lnTo>
                    <a:pt x="4163" y="6474"/>
                  </a:lnTo>
                  <a:lnTo>
                    <a:pt x="1" y="6474"/>
                  </a:lnTo>
                  <a:lnTo>
                    <a:pt x="1" y="7862"/>
                  </a:lnTo>
                  <a:lnTo>
                    <a:pt x="5551" y="7862"/>
                  </a:lnTo>
                  <a:lnTo>
                    <a:pt x="5551" y="6937"/>
                  </a:lnTo>
                  <a:lnTo>
                    <a:pt x="55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4804;p50">
            <a:extLst>
              <a:ext uri="{FF2B5EF4-FFF2-40B4-BE49-F238E27FC236}">
                <a16:creationId xmlns:a16="http://schemas.microsoft.com/office/drawing/2014/main" id="{9F141C95-B23C-4A98-9ACA-29E0FF1E4977}"/>
              </a:ext>
            </a:extLst>
          </p:cNvPr>
          <p:cNvGrpSpPr/>
          <p:nvPr/>
        </p:nvGrpSpPr>
        <p:grpSpPr>
          <a:xfrm>
            <a:off x="6794925" y="3190083"/>
            <a:ext cx="481089" cy="459650"/>
            <a:chOff x="274200" y="1158325"/>
            <a:chExt cx="531825" cy="508126"/>
          </a:xfrm>
        </p:grpSpPr>
        <p:sp>
          <p:nvSpPr>
            <p:cNvPr id="63" name="Google Shape;4805;p50">
              <a:extLst>
                <a:ext uri="{FF2B5EF4-FFF2-40B4-BE49-F238E27FC236}">
                  <a16:creationId xmlns:a16="http://schemas.microsoft.com/office/drawing/2014/main" id="{8F3D1108-114D-44FB-99B0-47146C7F9768}"/>
                </a:ext>
              </a:extLst>
            </p:cNvPr>
            <p:cNvSpPr/>
            <p:nvPr/>
          </p:nvSpPr>
          <p:spPr>
            <a:xfrm>
              <a:off x="274200" y="1158325"/>
              <a:ext cx="531825" cy="474025"/>
            </a:xfrm>
            <a:custGeom>
              <a:avLst/>
              <a:gdLst/>
              <a:ahLst/>
              <a:cxnLst/>
              <a:rect l="l" t="t" r="r" b="b"/>
              <a:pathLst>
                <a:path w="21273" h="18961" extrusionOk="0">
                  <a:moveTo>
                    <a:pt x="1388" y="1"/>
                  </a:moveTo>
                  <a:lnTo>
                    <a:pt x="1388" y="1387"/>
                  </a:lnTo>
                  <a:lnTo>
                    <a:pt x="0" y="1387"/>
                  </a:lnTo>
                  <a:lnTo>
                    <a:pt x="0" y="16185"/>
                  </a:lnTo>
                  <a:lnTo>
                    <a:pt x="1388" y="16185"/>
                  </a:lnTo>
                  <a:lnTo>
                    <a:pt x="1388" y="17573"/>
                  </a:lnTo>
                  <a:lnTo>
                    <a:pt x="7399" y="17573"/>
                  </a:lnTo>
                  <a:lnTo>
                    <a:pt x="7399" y="18961"/>
                  </a:lnTo>
                  <a:lnTo>
                    <a:pt x="13874" y="18961"/>
                  </a:lnTo>
                  <a:lnTo>
                    <a:pt x="13874" y="17573"/>
                  </a:lnTo>
                  <a:lnTo>
                    <a:pt x="19885" y="17573"/>
                  </a:lnTo>
                  <a:lnTo>
                    <a:pt x="19885" y="16185"/>
                  </a:lnTo>
                  <a:lnTo>
                    <a:pt x="21273" y="16185"/>
                  </a:lnTo>
                  <a:lnTo>
                    <a:pt x="21273" y="1387"/>
                  </a:lnTo>
                  <a:lnTo>
                    <a:pt x="19885" y="1387"/>
                  </a:lnTo>
                  <a:lnTo>
                    <a:pt x="198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806;p50">
              <a:extLst>
                <a:ext uri="{FF2B5EF4-FFF2-40B4-BE49-F238E27FC236}">
                  <a16:creationId xmlns:a16="http://schemas.microsoft.com/office/drawing/2014/main" id="{CD46DFAF-FDC6-4223-B521-ACA028467B5C}"/>
                </a:ext>
              </a:extLst>
            </p:cNvPr>
            <p:cNvSpPr/>
            <p:nvPr/>
          </p:nvSpPr>
          <p:spPr>
            <a:xfrm>
              <a:off x="274200" y="1158325"/>
              <a:ext cx="531825" cy="369975"/>
            </a:xfrm>
            <a:custGeom>
              <a:avLst/>
              <a:gdLst/>
              <a:ahLst/>
              <a:cxnLst/>
              <a:rect l="l" t="t" r="r" b="b"/>
              <a:pathLst>
                <a:path w="21273" h="14799" extrusionOk="0">
                  <a:moveTo>
                    <a:pt x="1388" y="1"/>
                  </a:moveTo>
                  <a:lnTo>
                    <a:pt x="1388" y="1387"/>
                  </a:lnTo>
                  <a:lnTo>
                    <a:pt x="0" y="1387"/>
                  </a:lnTo>
                  <a:lnTo>
                    <a:pt x="0" y="14799"/>
                  </a:lnTo>
                  <a:lnTo>
                    <a:pt x="21273" y="14799"/>
                  </a:lnTo>
                  <a:lnTo>
                    <a:pt x="21273" y="1387"/>
                  </a:lnTo>
                  <a:lnTo>
                    <a:pt x="19885" y="1387"/>
                  </a:lnTo>
                  <a:lnTo>
                    <a:pt x="198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807;p50">
              <a:extLst>
                <a:ext uri="{FF2B5EF4-FFF2-40B4-BE49-F238E27FC236}">
                  <a16:creationId xmlns:a16="http://schemas.microsoft.com/office/drawing/2014/main" id="{88EBCF54-735A-4626-BCF0-958B062D2C43}"/>
                </a:ext>
              </a:extLst>
            </p:cNvPr>
            <p:cNvSpPr/>
            <p:nvPr/>
          </p:nvSpPr>
          <p:spPr>
            <a:xfrm>
              <a:off x="343550" y="1401100"/>
              <a:ext cx="34725" cy="34700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388" y="1387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808;p50">
              <a:extLst>
                <a:ext uri="{FF2B5EF4-FFF2-40B4-BE49-F238E27FC236}">
                  <a16:creationId xmlns:a16="http://schemas.microsoft.com/office/drawing/2014/main" id="{99E76E3A-9C53-405E-BE7D-BC00B4FB5B9D}"/>
                </a:ext>
              </a:extLst>
            </p:cNvPr>
            <p:cNvSpPr/>
            <p:nvPr/>
          </p:nvSpPr>
          <p:spPr>
            <a:xfrm>
              <a:off x="378250" y="1366400"/>
              <a:ext cx="34675" cy="34725"/>
            </a:xfrm>
            <a:custGeom>
              <a:avLst/>
              <a:gdLst/>
              <a:ahLst/>
              <a:cxnLst/>
              <a:rect l="l" t="t" r="r" b="b"/>
              <a:pathLst>
                <a:path w="1387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809;p50">
              <a:extLst>
                <a:ext uri="{FF2B5EF4-FFF2-40B4-BE49-F238E27FC236}">
                  <a16:creationId xmlns:a16="http://schemas.microsoft.com/office/drawing/2014/main" id="{5F1D7D90-1CB3-4889-9F56-4284E1B9971A}"/>
                </a:ext>
              </a:extLst>
            </p:cNvPr>
            <p:cNvSpPr/>
            <p:nvPr/>
          </p:nvSpPr>
          <p:spPr>
            <a:xfrm>
              <a:off x="412900" y="1331750"/>
              <a:ext cx="34725" cy="34675"/>
            </a:xfrm>
            <a:custGeom>
              <a:avLst/>
              <a:gdLst/>
              <a:ahLst/>
              <a:cxnLst/>
              <a:rect l="l" t="t" r="r" b="b"/>
              <a:pathLst>
                <a:path w="1389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810;p50">
              <a:extLst>
                <a:ext uri="{FF2B5EF4-FFF2-40B4-BE49-F238E27FC236}">
                  <a16:creationId xmlns:a16="http://schemas.microsoft.com/office/drawing/2014/main" id="{320DFF0D-8B85-4A80-B6EC-E2623075E43B}"/>
                </a:ext>
              </a:extLst>
            </p:cNvPr>
            <p:cNvSpPr/>
            <p:nvPr/>
          </p:nvSpPr>
          <p:spPr>
            <a:xfrm>
              <a:off x="447600" y="129705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389" y="1388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811;p50">
              <a:extLst>
                <a:ext uri="{FF2B5EF4-FFF2-40B4-BE49-F238E27FC236}">
                  <a16:creationId xmlns:a16="http://schemas.microsoft.com/office/drawing/2014/main" id="{EE8C75BF-F7ED-4A8D-AD01-D4865CB945DA}"/>
                </a:ext>
              </a:extLst>
            </p:cNvPr>
            <p:cNvSpPr/>
            <p:nvPr/>
          </p:nvSpPr>
          <p:spPr>
            <a:xfrm>
              <a:off x="482275" y="126235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1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812;p50">
              <a:extLst>
                <a:ext uri="{FF2B5EF4-FFF2-40B4-BE49-F238E27FC236}">
                  <a16:creationId xmlns:a16="http://schemas.microsoft.com/office/drawing/2014/main" id="{372B0196-D819-4B75-B02A-7E9F2E2FFB20}"/>
                </a:ext>
              </a:extLst>
            </p:cNvPr>
            <p:cNvSpPr/>
            <p:nvPr/>
          </p:nvSpPr>
          <p:spPr>
            <a:xfrm>
              <a:off x="516975" y="122770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813;p50">
              <a:extLst>
                <a:ext uri="{FF2B5EF4-FFF2-40B4-BE49-F238E27FC236}">
                  <a16:creationId xmlns:a16="http://schemas.microsoft.com/office/drawing/2014/main" id="{49406780-801F-44A4-839F-DC4EB0FA0F86}"/>
                </a:ext>
              </a:extLst>
            </p:cNvPr>
            <p:cNvSpPr/>
            <p:nvPr/>
          </p:nvSpPr>
          <p:spPr>
            <a:xfrm>
              <a:off x="274200" y="1158325"/>
              <a:ext cx="208100" cy="208100"/>
            </a:xfrm>
            <a:custGeom>
              <a:avLst/>
              <a:gdLst/>
              <a:ahLst/>
              <a:cxnLst/>
              <a:rect l="l" t="t" r="r" b="b"/>
              <a:pathLst>
                <a:path w="8324" h="8324" extrusionOk="0">
                  <a:moveTo>
                    <a:pt x="5549" y="1"/>
                  </a:moveTo>
                  <a:lnTo>
                    <a:pt x="5549" y="1387"/>
                  </a:lnTo>
                  <a:lnTo>
                    <a:pt x="5549" y="2775"/>
                  </a:lnTo>
                  <a:lnTo>
                    <a:pt x="4162" y="2775"/>
                  </a:lnTo>
                  <a:lnTo>
                    <a:pt x="4162" y="4162"/>
                  </a:lnTo>
                  <a:lnTo>
                    <a:pt x="2775" y="4162"/>
                  </a:lnTo>
                  <a:lnTo>
                    <a:pt x="2775" y="5549"/>
                  </a:lnTo>
                  <a:lnTo>
                    <a:pt x="0" y="5549"/>
                  </a:lnTo>
                  <a:lnTo>
                    <a:pt x="0" y="8324"/>
                  </a:lnTo>
                  <a:lnTo>
                    <a:pt x="2775" y="8324"/>
                  </a:lnTo>
                  <a:lnTo>
                    <a:pt x="2775" y="6937"/>
                  </a:lnTo>
                  <a:lnTo>
                    <a:pt x="4162" y="6937"/>
                  </a:lnTo>
                  <a:lnTo>
                    <a:pt x="4162" y="5549"/>
                  </a:lnTo>
                  <a:lnTo>
                    <a:pt x="5549" y="5549"/>
                  </a:lnTo>
                  <a:lnTo>
                    <a:pt x="5549" y="4162"/>
                  </a:lnTo>
                  <a:lnTo>
                    <a:pt x="6937" y="4162"/>
                  </a:lnTo>
                  <a:lnTo>
                    <a:pt x="6937" y="2775"/>
                  </a:lnTo>
                  <a:lnTo>
                    <a:pt x="8323" y="2775"/>
                  </a:lnTo>
                  <a:lnTo>
                    <a:pt x="8323" y="1387"/>
                  </a:lnTo>
                  <a:lnTo>
                    <a:pt x="8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814;p50">
              <a:extLst>
                <a:ext uri="{FF2B5EF4-FFF2-40B4-BE49-F238E27FC236}">
                  <a16:creationId xmlns:a16="http://schemas.microsoft.com/office/drawing/2014/main" id="{F4C7BFB5-B218-451A-8C1F-AF25A7C58344}"/>
                </a:ext>
              </a:extLst>
            </p:cNvPr>
            <p:cNvSpPr/>
            <p:nvPr/>
          </p:nvSpPr>
          <p:spPr>
            <a:xfrm>
              <a:off x="551675" y="1158325"/>
              <a:ext cx="34675" cy="69400"/>
            </a:xfrm>
            <a:custGeom>
              <a:avLst/>
              <a:gdLst/>
              <a:ahLst/>
              <a:cxnLst/>
              <a:rect l="l" t="t" r="r" b="b"/>
              <a:pathLst>
                <a:path w="1387" h="2776" extrusionOk="0">
                  <a:moveTo>
                    <a:pt x="0" y="1"/>
                  </a:moveTo>
                  <a:lnTo>
                    <a:pt x="0" y="1387"/>
                  </a:lnTo>
                  <a:lnTo>
                    <a:pt x="0" y="2775"/>
                  </a:lnTo>
                  <a:lnTo>
                    <a:pt x="1387" y="2775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815;p50">
              <a:extLst>
                <a:ext uri="{FF2B5EF4-FFF2-40B4-BE49-F238E27FC236}">
                  <a16:creationId xmlns:a16="http://schemas.microsoft.com/office/drawing/2014/main" id="{C0863D6F-A66A-4761-9481-6304BD85B029}"/>
                </a:ext>
              </a:extLst>
            </p:cNvPr>
            <p:cNvSpPr/>
            <p:nvPr/>
          </p:nvSpPr>
          <p:spPr>
            <a:xfrm>
              <a:off x="274200" y="1435775"/>
              <a:ext cx="69375" cy="34725"/>
            </a:xfrm>
            <a:custGeom>
              <a:avLst/>
              <a:gdLst/>
              <a:ahLst/>
              <a:cxnLst/>
              <a:rect l="l" t="t" r="r" b="b"/>
              <a:pathLst>
                <a:path w="2775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2775" y="1388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816;p50">
              <a:extLst>
                <a:ext uri="{FF2B5EF4-FFF2-40B4-BE49-F238E27FC236}">
                  <a16:creationId xmlns:a16="http://schemas.microsoft.com/office/drawing/2014/main" id="{60378FD4-DF1A-4A54-8C9C-16FD8F644650}"/>
                </a:ext>
              </a:extLst>
            </p:cNvPr>
            <p:cNvSpPr/>
            <p:nvPr/>
          </p:nvSpPr>
          <p:spPr>
            <a:xfrm>
              <a:off x="274200" y="1193000"/>
              <a:ext cx="531825" cy="369950"/>
            </a:xfrm>
            <a:custGeom>
              <a:avLst/>
              <a:gdLst/>
              <a:ahLst/>
              <a:cxnLst/>
              <a:rect l="l" t="t" r="r" b="b"/>
              <a:pathLst>
                <a:path w="21273" h="14798" extrusionOk="0">
                  <a:moveTo>
                    <a:pt x="0" y="0"/>
                  </a:moveTo>
                  <a:lnTo>
                    <a:pt x="0" y="14798"/>
                  </a:lnTo>
                  <a:lnTo>
                    <a:pt x="1388" y="14798"/>
                  </a:lnTo>
                  <a:lnTo>
                    <a:pt x="1388" y="13412"/>
                  </a:lnTo>
                  <a:lnTo>
                    <a:pt x="19885" y="13412"/>
                  </a:lnTo>
                  <a:lnTo>
                    <a:pt x="19885" y="14798"/>
                  </a:lnTo>
                  <a:lnTo>
                    <a:pt x="21273" y="14798"/>
                  </a:lnTo>
                  <a:lnTo>
                    <a:pt x="21273" y="0"/>
                  </a:lnTo>
                  <a:lnTo>
                    <a:pt x="19885" y="0"/>
                  </a:lnTo>
                  <a:lnTo>
                    <a:pt x="19885" y="12024"/>
                  </a:lnTo>
                  <a:lnTo>
                    <a:pt x="1388" y="12024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817;p50">
              <a:extLst>
                <a:ext uri="{FF2B5EF4-FFF2-40B4-BE49-F238E27FC236}">
                  <a16:creationId xmlns:a16="http://schemas.microsoft.com/office/drawing/2014/main" id="{9E20B2AB-06C3-4899-BF33-92B9EE3553A9}"/>
                </a:ext>
              </a:extLst>
            </p:cNvPr>
            <p:cNvSpPr/>
            <p:nvPr/>
          </p:nvSpPr>
          <p:spPr>
            <a:xfrm>
              <a:off x="401363" y="1631726"/>
              <a:ext cx="277500" cy="34725"/>
            </a:xfrm>
            <a:custGeom>
              <a:avLst/>
              <a:gdLst/>
              <a:ahLst/>
              <a:cxnLst/>
              <a:rect l="l" t="t" r="r" b="b"/>
              <a:pathLst>
                <a:path w="11100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1100" y="1388"/>
                  </a:lnTo>
                  <a:lnTo>
                    <a:pt x="111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818;p50">
              <a:extLst>
                <a:ext uri="{FF2B5EF4-FFF2-40B4-BE49-F238E27FC236}">
                  <a16:creationId xmlns:a16="http://schemas.microsoft.com/office/drawing/2014/main" id="{A7E426B8-5A74-4501-A668-4B761309BEED}"/>
                </a:ext>
              </a:extLst>
            </p:cNvPr>
            <p:cNvSpPr/>
            <p:nvPr/>
          </p:nvSpPr>
          <p:spPr>
            <a:xfrm>
              <a:off x="308900" y="1158325"/>
              <a:ext cx="462425" cy="34700"/>
            </a:xfrm>
            <a:custGeom>
              <a:avLst/>
              <a:gdLst/>
              <a:ahLst/>
              <a:cxnLst/>
              <a:rect l="l" t="t" r="r" b="b"/>
              <a:pathLst>
                <a:path w="18497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8497" y="1387"/>
                  </a:lnTo>
                  <a:lnTo>
                    <a:pt x="184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819;p50">
              <a:extLst>
                <a:ext uri="{FF2B5EF4-FFF2-40B4-BE49-F238E27FC236}">
                  <a16:creationId xmlns:a16="http://schemas.microsoft.com/office/drawing/2014/main" id="{690C5275-CE28-4876-8F2B-81478A274239}"/>
                </a:ext>
              </a:extLst>
            </p:cNvPr>
            <p:cNvSpPr/>
            <p:nvPr/>
          </p:nvSpPr>
          <p:spPr>
            <a:xfrm>
              <a:off x="308900" y="1562925"/>
              <a:ext cx="462425" cy="69425"/>
            </a:xfrm>
            <a:custGeom>
              <a:avLst/>
              <a:gdLst/>
              <a:ahLst/>
              <a:cxnLst/>
              <a:rect l="l" t="t" r="r" b="b"/>
              <a:pathLst>
                <a:path w="18497" h="2777" extrusionOk="0">
                  <a:moveTo>
                    <a:pt x="0" y="1"/>
                  </a:moveTo>
                  <a:lnTo>
                    <a:pt x="0" y="1389"/>
                  </a:lnTo>
                  <a:lnTo>
                    <a:pt x="6011" y="1389"/>
                  </a:lnTo>
                  <a:lnTo>
                    <a:pt x="6011" y="2777"/>
                  </a:lnTo>
                  <a:lnTo>
                    <a:pt x="7399" y="2777"/>
                  </a:lnTo>
                  <a:lnTo>
                    <a:pt x="7399" y="1389"/>
                  </a:lnTo>
                  <a:lnTo>
                    <a:pt x="11098" y="1389"/>
                  </a:lnTo>
                  <a:lnTo>
                    <a:pt x="11098" y="2777"/>
                  </a:lnTo>
                  <a:lnTo>
                    <a:pt x="12486" y="2777"/>
                  </a:lnTo>
                  <a:lnTo>
                    <a:pt x="12486" y="1389"/>
                  </a:lnTo>
                  <a:lnTo>
                    <a:pt x="18497" y="1389"/>
                  </a:lnTo>
                  <a:lnTo>
                    <a:pt x="184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5104;p50">
            <a:extLst>
              <a:ext uri="{FF2B5EF4-FFF2-40B4-BE49-F238E27FC236}">
                <a16:creationId xmlns:a16="http://schemas.microsoft.com/office/drawing/2014/main" id="{9CB567BC-EAF6-43CF-A3ED-EEADBEDD0136}"/>
              </a:ext>
            </a:extLst>
          </p:cNvPr>
          <p:cNvGrpSpPr/>
          <p:nvPr/>
        </p:nvGrpSpPr>
        <p:grpSpPr>
          <a:xfrm>
            <a:off x="4305032" y="1593370"/>
            <a:ext cx="481089" cy="481089"/>
            <a:chOff x="318100" y="2589550"/>
            <a:chExt cx="531825" cy="531825"/>
          </a:xfrm>
        </p:grpSpPr>
        <p:sp>
          <p:nvSpPr>
            <p:cNvPr id="79" name="Google Shape;5105;p50">
              <a:extLst>
                <a:ext uri="{FF2B5EF4-FFF2-40B4-BE49-F238E27FC236}">
                  <a16:creationId xmlns:a16="http://schemas.microsoft.com/office/drawing/2014/main" id="{6A9C1D2D-2FEF-4819-995F-2ACC7EA963FD}"/>
                </a:ext>
              </a:extLst>
            </p:cNvPr>
            <p:cNvSpPr/>
            <p:nvPr/>
          </p:nvSpPr>
          <p:spPr>
            <a:xfrm>
              <a:off x="318100" y="2589550"/>
              <a:ext cx="531825" cy="531825"/>
            </a:xfrm>
            <a:custGeom>
              <a:avLst/>
              <a:gdLst/>
              <a:ahLst/>
              <a:cxnLst/>
              <a:rect l="l" t="t" r="r" b="b"/>
              <a:pathLst>
                <a:path w="21273" h="21273" extrusionOk="0">
                  <a:moveTo>
                    <a:pt x="2775" y="1"/>
                  </a:moveTo>
                  <a:lnTo>
                    <a:pt x="2775" y="1387"/>
                  </a:lnTo>
                  <a:lnTo>
                    <a:pt x="1387" y="1387"/>
                  </a:lnTo>
                  <a:lnTo>
                    <a:pt x="1387" y="5549"/>
                  </a:lnTo>
                  <a:lnTo>
                    <a:pt x="0" y="5549"/>
                  </a:lnTo>
                  <a:lnTo>
                    <a:pt x="0" y="6937"/>
                  </a:lnTo>
                  <a:lnTo>
                    <a:pt x="0" y="8324"/>
                  </a:lnTo>
                  <a:lnTo>
                    <a:pt x="1387" y="8324"/>
                  </a:lnTo>
                  <a:lnTo>
                    <a:pt x="1387" y="9712"/>
                  </a:lnTo>
                  <a:lnTo>
                    <a:pt x="1387" y="19885"/>
                  </a:lnTo>
                  <a:lnTo>
                    <a:pt x="2775" y="19885"/>
                  </a:lnTo>
                  <a:lnTo>
                    <a:pt x="2775" y="21273"/>
                  </a:lnTo>
                  <a:lnTo>
                    <a:pt x="18498" y="21273"/>
                  </a:lnTo>
                  <a:lnTo>
                    <a:pt x="18498" y="19885"/>
                  </a:lnTo>
                  <a:lnTo>
                    <a:pt x="19885" y="19885"/>
                  </a:lnTo>
                  <a:lnTo>
                    <a:pt x="19885" y="9712"/>
                  </a:lnTo>
                  <a:lnTo>
                    <a:pt x="19885" y="8324"/>
                  </a:lnTo>
                  <a:lnTo>
                    <a:pt x="21273" y="8324"/>
                  </a:lnTo>
                  <a:lnTo>
                    <a:pt x="21273" y="5549"/>
                  </a:lnTo>
                  <a:lnTo>
                    <a:pt x="19885" y="5549"/>
                  </a:lnTo>
                  <a:lnTo>
                    <a:pt x="19885" y="1387"/>
                  </a:lnTo>
                  <a:lnTo>
                    <a:pt x="18498" y="1387"/>
                  </a:lnTo>
                  <a:lnTo>
                    <a:pt x="18498" y="1"/>
                  </a:lnTo>
                  <a:lnTo>
                    <a:pt x="14336" y="1"/>
                  </a:lnTo>
                  <a:lnTo>
                    <a:pt x="14336" y="1387"/>
                  </a:lnTo>
                  <a:lnTo>
                    <a:pt x="12948" y="1387"/>
                  </a:lnTo>
                  <a:lnTo>
                    <a:pt x="12948" y="2775"/>
                  </a:lnTo>
                  <a:lnTo>
                    <a:pt x="8324" y="2775"/>
                  </a:lnTo>
                  <a:lnTo>
                    <a:pt x="8324" y="1387"/>
                  </a:lnTo>
                  <a:lnTo>
                    <a:pt x="6937" y="1387"/>
                  </a:lnTo>
                  <a:lnTo>
                    <a:pt x="69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106;p50">
              <a:extLst>
                <a:ext uri="{FF2B5EF4-FFF2-40B4-BE49-F238E27FC236}">
                  <a16:creationId xmlns:a16="http://schemas.microsoft.com/office/drawing/2014/main" id="{B1824576-1811-41FF-B91E-258BF28DBFC6}"/>
                </a:ext>
              </a:extLst>
            </p:cNvPr>
            <p:cNvSpPr/>
            <p:nvPr/>
          </p:nvSpPr>
          <p:spPr>
            <a:xfrm>
              <a:off x="352750" y="2589550"/>
              <a:ext cx="462475" cy="531825"/>
            </a:xfrm>
            <a:custGeom>
              <a:avLst/>
              <a:gdLst/>
              <a:ahLst/>
              <a:cxnLst/>
              <a:rect l="l" t="t" r="r" b="b"/>
              <a:pathLst>
                <a:path w="18499" h="21273" extrusionOk="0">
                  <a:moveTo>
                    <a:pt x="1389" y="1"/>
                  </a:moveTo>
                  <a:lnTo>
                    <a:pt x="1389" y="1387"/>
                  </a:lnTo>
                  <a:lnTo>
                    <a:pt x="1" y="1387"/>
                  </a:lnTo>
                  <a:lnTo>
                    <a:pt x="1" y="6937"/>
                  </a:lnTo>
                  <a:lnTo>
                    <a:pt x="6938" y="6937"/>
                  </a:lnTo>
                  <a:lnTo>
                    <a:pt x="6938" y="21273"/>
                  </a:lnTo>
                  <a:lnTo>
                    <a:pt x="11562" y="21273"/>
                  </a:lnTo>
                  <a:lnTo>
                    <a:pt x="11562" y="6937"/>
                  </a:lnTo>
                  <a:lnTo>
                    <a:pt x="18499" y="6937"/>
                  </a:lnTo>
                  <a:lnTo>
                    <a:pt x="18499" y="1387"/>
                  </a:lnTo>
                  <a:lnTo>
                    <a:pt x="17112" y="1387"/>
                  </a:lnTo>
                  <a:lnTo>
                    <a:pt x="17112" y="1"/>
                  </a:lnTo>
                  <a:lnTo>
                    <a:pt x="12950" y="1"/>
                  </a:lnTo>
                  <a:lnTo>
                    <a:pt x="12950" y="1387"/>
                  </a:lnTo>
                  <a:lnTo>
                    <a:pt x="11562" y="1387"/>
                  </a:lnTo>
                  <a:lnTo>
                    <a:pt x="11562" y="2775"/>
                  </a:lnTo>
                  <a:lnTo>
                    <a:pt x="6938" y="2775"/>
                  </a:lnTo>
                  <a:lnTo>
                    <a:pt x="6938" y="1387"/>
                  </a:lnTo>
                  <a:lnTo>
                    <a:pt x="5551" y="1387"/>
                  </a:lnTo>
                  <a:lnTo>
                    <a:pt x="55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107;p50">
              <a:extLst>
                <a:ext uri="{FF2B5EF4-FFF2-40B4-BE49-F238E27FC236}">
                  <a16:creationId xmlns:a16="http://schemas.microsoft.com/office/drawing/2014/main" id="{FC4543F0-F425-4098-B04F-D70FB188199B}"/>
                </a:ext>
              </a:extLst>
            </p:cNvPr>
            <p:cNvSpPr/>
            <p:nvPr/>
          </p:nvSpPr>
          <p:spPr>
            <a:xfrm>
              <a:off x="422150" y="2658900"/>
              <a:ext cx="104050" cy="104100"/>
            </a:xfrm>
            <a:custGeom>
              <a:avLst/>
              <a:gdLst/>
              <a:ahLst/>
              <a:cxnLst/>
              <a:rect l="l" t="t" r="r" b="b"/>
              <a:pathLst>
                <a:path w="4162" h="4164" extrusionOk="0">
                  <a:moveTo>
                    <a:pt x="1" y="1"/>
                  </a:moveTo>
                  <a:lnTo>
                    <a:pt x="1" y="4163"/>
                  </a:lnTo>
                  <a:lnTo>
                    <a:pt x="4162" y="4163"/>
                  </a:lnTo>
                  <a:lnTo>
                    <a:pt x="4162" y="1387"/>
                  </a:lnTo>
                  <a:lnTo>
                    <a:pt x="2775" y="1387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108;p50">
              <a:extLst>
                <a:ext uri="{FF2B5EF4-FFF2-40B4-BE49-F238E27FC236}">
                  <a16:creationId xmlns:a16="http://schemas.microsoft.com/office/drawing/2014/main" id="{9689932F-59A0-4567-95EE-AB5F1EFB0151}"/>
                </a:ext>
              </a:extLst>
            </p:cNvPr>
            <p:cNvSpPr/>
            <p:nvPr/>
          </p:nvSpPr>
          <p:spPr>
            <a:xfrm>
              <a:off x="641800" y="2658900"/>
              <a:ext cx="104075" cy="104100"/>
            </a:xfrm>
            <a:custGeom>
              <a:avLst/>
              <a:gdLst/>
              <a:ahLst/>
              <a:cxnLst/>
              <a:rect l="l" t="t" r="r" b="b"/>
              <a:pathLst>
                <a:path w="4163" h="4164" extrusionOk="0">
                  <a:moveTo>
                    <a:pt x="1388" y="1"/>
                  </a:moveTo>
                  <a:lnTo>
                    <a:pt x="1388" y="1387"/>
                  </a:lnTo>
                  <a:lnTo>
                    <a:pt x="0" y="1387"/>
                  </a:lnTo>
                  <a:lnTo>
                    <a:pt x="0" y="4163"/>
                  </a:lnTo>
                  <a:lnTo>
                    <a:pt x="4162" y="4163"/>
                  </a:lnTo>
                  <a:lnTo>
                    <a:pt x="41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109;p50">
              <a:extLst>
                <a:ext uri="{FF2B5EF4-FFF2-40B4-BE49-F238E27FC236}">
                  <a16:creationId xmlns:a16="http://schemas.microsoft.com/office/drawing/2014/main" id="{F5CC0E3F-4109-479C-97F0-9868B5AB88C9}"/>
                </a:ext>
              </a:extLst>
            </p:cNvPr>
            <p:cNvSpPr/>
            <p:nvPr/>
          </p:nvSpPr>
          <p:spPr>
            <a:xfrm>
              <a:off x="491525" y="2624200"/>
              <a:ext cx="34675" cy="34725"/>
            </a:xfrm>
            <a:custGeom>
              <a:avLst/>
              <a:gdLst/>
              <a:ahLst/>
              <a:cxnLst/>
              <a:rect l="l" t="t" r="r" b="b"/>
              <a:pathLst>
                <a:path w="1387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110;p50">
              <a:extLst>
                <a:ext uri="{FF2B5EF4-FFF2-40B4-BE49-F238E27FC236}">
                  <a16:creationId xmlns:a16="http://schemas.microsoft.com/office/drawing/2014/main" id="{27892B8B-9F22-4693-8513-BD80C2E566BF}"/>
                </a:ext>
              </a:extLst>
            </p:cNvPr>
            <p:cNvSpPr/>
            <p:nvPr/>
          </p:nvSpPr>
          <p:spPr>
            <a:xfrm>
              <a:off x="387450" y="2589550"/>
              <a:ext cx="104100" cy="34675"/>
            </a:xfrm>
            <a:custGeom>
              <a:avLst/>
              <a:gdLst/>
              <a:ahLst/>
              <a:cxnLst/>
              <a:rect l="l" t="t" r="r" b="b"/>
              <a:pathLst>
                <a:path w="4164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4163" y="1387"/>
                  </a:lnTo>
                  <a:lnTo>
                    <a:pt x="41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111;p50">
              <a:extLst>
                <a:ext uri="{FF2B5EF4-FFF2-40B4-BE49-F238E27FC236}">
                  <a16:creationId xmlns:a16="http://schemas.microsoft.com/office/drawing/2014/main" id="{93E9BF89-F902-49EA-AF0E-E820EF684718}"/>
                </a:ext>
              </a:extLst>
            </p:cNvPr>
            <p:cNvSpPr/>
            <p:nvPr/>
          </p:nvSpPr>
          <p:spPr>
            <a:xfrm>
              <a:off x="641800" y="262420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1388" y="1389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112;p50">
              <a:extLst>
                <a:ext uri="{FF2B5EF4-FFF2-40B4-BE49-F238E27FC236}">
                  <a16:creationId xmlns:a16="http://schemas.microsoft.com/office/drawing/2014/main" id="{B7030D8F-D1A0-43F3-B11E-67EF8DC82CB5}"/>
                </a:ext>
              </a:extLst>
            </p:cNvPr>
            <p:cNvSpPr/>
            <p:nvPr/>
          </p:nvSpPr>
          <p:spPr>
            <a:xfrm>
              <a:off x="526175" y="2658900"/>
              <a:ext cx="115650" cy="34700"/>
            </a:xfrm>
            <a:custGeom>
              <a:avLst/>
              <a:gdLst/>
              <a:ahLst/>
              <a:cxnLst/>
              <a:rect l="l" t="t" r="r" b="b"/>
              <a:pathLst>
                <a:path w="4626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4625" y="1387"/>
                  </a:lnTo>
                  <a:lnTo>
                    <a:pt x="46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113;p50">
              <a:extLst>
                <a:ext uri="{FF2B5EF4-FFF2-40B4-BE49-F238E27FC236}">
                  <a16:creationId xmlns:a16="http://schemas.microsoft.com/office/drawing/2014/main" id="{3084175A-31D3-41F5-AB93-33DB38EBD486}"/>
                </a:ext>
              </a:extLst>
            </p:cNvPr>
            <p:cNvSpPr/>
            <p:nvPr/>
          </p:nvSpPr>
          <p:spPr>
            <a:xfrm>
              <a:off x="318100" y="2589550"/>
              <a:ext cx="531825" cy="531825"/>
            </a:xfrm>
            <a:custGeom>
              <a:avLst/>
              <a:gdLst/>
              <a:ahLst/>
              <a:cxnLst/>
              <a:rect l="l" t="t" r="r" b="b"/>
              <a:pathLst>
                <a:path w="21273" h="21273" extrusionOk="0">
                  <a:moveTo>
                    <a:pt x="14336" y="1"/>
                  </a:moveTo>
                  <a:lnTo>
                    <a:pt x="14336" y="1387"/>
                  </a:lnTo>
                  <a:lnTo>
                    <a:pt x="18498" y="1387"/>
                  </a:lnTo>
                  <a:lnTo>
                    <a:pt x="18498" y="1"/>
                  </a:lnTo>
                  <a:close/>
                  <a:moveTo>
                    <a:pt x="11562" y="6936"/>
                  </a:moveTo>
                  <a:lnTo>
                    <a:pt x="11562" y="8324"/>
                  </a:lnTo>
                  <a:lnTo>
                    <a:pt x="9712" y="8324"/>
                  </a:lnTo>
                  <a:lnTo>
                    <a:pt x="9712" y="6936"/>
                  </a:lnTo>
                  <a:close/>
                  <a:moveTo>
                    <a:pt x="11562" y="9712"/>
                  </a:moveTo>
                  <a:lnTo>
                    <a:pt x="11562" y="19885"/>
                  </a:lnTo>
                  <a:lnTo>
                    <a:pt x="9712" y="19885"/>
                  </a:lnTo>
                  <a:lnTo>
                    <a:pt x="9712" y="9712"/>
                  </a:lnTo>
                  <a:close/>
                  <a:moveTo>
                    <a:pt x="1387" y="1387"/>
                  </a:moveTo>
                  <a:lnTo>
                    <a:pt x="1387" y="5549"/>
                  </a:lnTo>
                  <a:lnTo>
                    <a:pt x="0" y="5549"/>
                  </a:lnTo>
                  <a:lnTo>
                    <a:pt x="0" y="6937"/>
                  </a:lnTo>
                  <a:lnTo>
                    <a:pt x="0" y="8324"/>
                  </a:lnTo>
                  <a:lnTo>
                    <a:pt x="1387" y="8324"/>
                  </a:lnTo>
                  <a:lnTo>
                    <a:pt x="1387" y="6936"/>
                  </a:lnTo>
                  <a:lnTo>
                    <a:pt x="8324" y="6936"/>
                  </a:lnTo>
                  <a:lnTo>
                    <a:pt x="8324" y="8324"/>
                  </a:lnTo>
                  <a:lnTo>
                    <a:pt x="1387" y="8324"/>
                  </a:lnTo>
                  <a:lnTo>
                    <a:pt x="1387" y="9712"/>
                  </a:lnTo>
                  <a:lnTo>
                    <a:pt x="1387" y="19885"/>
                  </a:lnTo>
                  <a:lnTo>
                    <a:pt x="2775" y="19885"/>
                  </a:lnTo>
                  <a:lnTo>
                    <a:pt x="2775" y="9712"/>
                  </a:lnTo>
                  <a:lnTo>
                    <a:pt x="8324" y="9712"/>
                  </a:lnTo>
                  <a:lnTo>
                    <a:pt x="8324" y="19885"/>
                  </a:lnTo>
                  <a:lnTo>
                    <a:pt x="2775" y="19885"/>
                  </a:lnTo>
                  <a:lnTo>
                    <a:pt x="2775" y="21273"/>
                  </a:lnTo>
                  <a:lnTo>
                    <a:pt x="18498" y="21273"/>
                  </a:lnTo>
                  <a:lnTo>
                    <a:pt x="18498" y="19885"/>
                  </a:lnTo>
                  <a:lnTo>
                    <a:pt x="12948" y="19885"/>
                  </a:lnTo>
                  <a:lnTo>
                    <a:pt x="12948" y="9712"/>
                  </a:lnTo>
                  <a:lnTo>
                    <a:pt x="18498" y="9712"/>
                  </a:lnTo>
                  <a:lnTo>
                    <a:pt x="18498" y="19885"/>
                  </a:lnTo>
                  <a:lnTo>
                    <a:pt x="19885" y="19885"/>
                  </a:lnTo>
                  <a:lnTo>
                    <a:pt x="19885" y="8324"/>
                  </a:lnTo>
                  <a:lnTo>
                    <a:pt x="12948" y="8324"/>
                  </a:lnTo>
                  <a:lnTo>
                    <a:pt x="12948" y="6936"/>
                  </a:lnTo>
                  <a:lnTo>
                    <a:pt x="19885" y="6936"/>
                  </a:lnTo>
                  <a:lnTo>
                    <a:pt x="19885" y="8324"/>
                  </a:lnTo>
                  <a:lnTo>
                    <a:pt x="21273" y="8324"/>
                  </a:lnTo>
                  <a:lnTo>
                    <a:pt x="21273" y="5549"/>
                  </a:lnTo>
                  <a:lnTo>
                    <a:pt x="19885" y="5549"/>
                  </a:lnTo>
                  <a:lnTo>
                    <a:pt x="19885" y="1387"/>
                  </a:lnTo>
                  <a:lnTo>
                    <a:pt x="18498" y="1387"/>
                  </a:lnTo>
                  <a:lnTo>
                    <a:pt x="18498" y="5549"/>
                  </a:lnTo>
                  <a:lnTo>
                    <a:pt x="14336" y="5549"/>
                  </a:lnTo>
                  <a:lnTo>
                    <a:pt x="14336" y="4161"/>
                  </a:lnTo>
                  <a:lnTo>
                    <a:pt x="12948" y="4161"/>
                  </a:lnTo>
                  <a:lnTo>
                    <a:pt x="12948" y="5549"/>
                  </a:lnTo>
                  <a:lnTo>
                    <a:pt x="8324" y="5549"/>
                  </a:lnTo>
                  <a:lnTo>
                    <a:pt x="8324" y="4161"/>
                  </a:lnTo>
                  <a:lnTo>
                    <a:pt x="6937" y="4161"/>
                  </a:lnTo>
                  <a:lnTo>
                    <a:pt x="6937" y="5549"/>
                  </a:lnTo>
                  <a:lnTo>
                    <a:pt x="2775" y="5549"/>
                  </a:lnTo>
                  <a:lnTo>
                    <a:pt x="2775" y="13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5388;p50">
            <a:extLst>
              <a:ext uri="{FF2B5EF4-FFF2-40B4-BE49-F238E27FC236}">
                <a16:creationId xmlns:a16="http://schemas.microsoft.com/office/drawing/2014/main" id="{5CE1F9BD-82F4-45DC-B4B0-F0AAAAE4C675}"/>
              </a:ext>
            </a:extLst>
          </p:cNvPr>
          <p:cNvGrpSpPr/>
          <p:nvPr/>
        </p:nvGrpSpPr>
        <p:grpSpPr>
          <a:xfrm>
            <a:off x="3977985" y="3127043"/>
            <a:ext cx="481112" cy="481112"/>
            <a:chOff x="3604075" y="4114350"/>
            <a:chExt cx="531850" cy="531850"/>
          </a:xfrm>
        </p:grpSpPr>
        <p:sp>
          <p:nvSpPr>
            <p:cNvPr id="89" name="Google Shape;5389;p50">
              <a:extLst>
                <a:ext uri="{FF2B5EF4-FFF2-40B4-BE49-F238E27FC236}">
                  <a16:creationId xmlns:a16="http://schemas.microsoft.com/office/drawing/2014/main" id="{BC1202D4-6E6A-443B-8B98-EDF0880C406D}"/>
                </a:ext>
              </a:extLst>
            </p:cNvPr>
            <p:cNvSpPr/>
            <p:nvPr/>
          </p:nvSpPr>
          <p:spPr>
            <a:xfrm>
              <a:off x="3604075" y="4299325"/>
              <a:ext cx="531850" cy="346875"/>
            </a:xfrm>
            <a:custGeom>
              <a:avLst/>
              <a:gdLst/>
              <a:ahLst/>
              <a:cxnLst/>
              <a:rect l="l" t="t" r="r" b="b"/>
              <a:pathLst>
                <a:path w="21274" h="13875" extrusionOk="0">
                  <a:moveTo>
                    <a:pt x="1" y="1"/>
                  </a:moveTo>
                  <a:lnTo>
                    <a:pt x="1" y="6938"/>
                  </a:lnTo>
                  <a:lnTo>
                    <a:pt x="1389" y="6938"/>
                  </a:lnTo>
                  <a:lnTo>
                    <a:pt x="1389" y="9712"/>
                  </a:lnTo>
                  <a:lnTo>
                    <a:pt x="2775" y="9712"/>
                  </a:lnTo>
                  <a:lnTo>
                    <a:pt x="2775" y="12488"/>
                  </a:lnTo>
                  <a:lnTo>
                    <a:pt x="4163" y="12488"/>
                  </a:lnTo>
                  <a:lnTo>
                    <a:pt x="4163" y="13874"/>
                  </a:lnTo>
                  <a:lnTo>
                    <a:pt x="17111" y="13874"/>
                  </a:lnTo>
                  <a:lnTo>
                    <a:pt x="17111" y="12488"/>
                  </a:lnTo>
                  <a:lnTo>
                    <a:pt x="18499" y="12488"/>
                  </a:lnTo>
                  <a:lnTo>
                    <a:pt x="18499" y="9712"/>
                  </a:lnTo>
                  <a:lnTo>
                    <a:pt x="19886" y="9712"/>
                  </a:lnTo>
                  <a:lnTo>
                    <a:pt x="19886" y="6938"/>
                  </a:lnTo>
                  <a:lnTo>
                    <a:pt x="21273" y="6938"/>
                  </a:lnTo>
                  <a:lnTo>
                    <a:pt x="21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390;p50">
              <a:extLst>
                <a:ext uri="{FF2B5EF4-FFF2-40B4-BE49-F238E27FC236}">
                  <a16:creationId xmlns:a16="http://schemas.microsoft.com/office/drawing/2014/main" id="{42312085-2F6D-48DD-9CBB-448F49A056E2}"/>
                </a:ext>
              </a:extLst>
            </p:cNvPr>
            <p:cNvSpPr/>
            <p:nvPr/>
          </p:nvSpPr>
          <p:spPr>
            <a:xfrm>
              <a:off x="3604075" y="4299325"/>
              <a:ext cx="531850" cy="104100"/>
            </a:xfrm>
            <a:custGeom>
              <a:avLst/>
              <a:gdLst/>
              <a:ahLst/>
              <a:cxnLst/>
              <a:rect l="l" t="t" r="r" b="b"/>
              <a:pathLst>
                <a:path w="21274" h="4164" extrusionOk="0">
                  <a:moveTo>
                    <a:pt x="1" y="1"/>
                  </a:moveTo>
                  <a:lnTo>
                    <a:pt x="1" y="2777"/>
                  </a:lnTo>
                  <a:lnTo>
                    <a:pt x="1" y="4163"/>
                  </a:lnTo>
                  <a:lnTo>
                    <a:pt x="2775" y="4163"/>
                  </a:lnTo>
                  <a:lnTo>
                    <a:pt x="2775" y="2777"/>
                  </a:lnTo>
                  <a:lnTo>
                    <a:pt x="21273" y="2777"/>
                  </a:lnTo>
                  <a:lnTo>
                    <a:pt x="212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391;p50">
              <a:extLst>
                <a:ext uri="{FF2B5EF4-FFF2-40B4-BE49-F238E27FC236}">
                  <a16:creationId xmlns:a16="http://schemas.microsoft.com/office/drawing/2014/main" id="{6BF234FD-A0F1-467B-9698-5A87D1CD267E}"/>
                </a:ext>
              </a:extLst>
            </p:cNvPr>
            <p:cNvSpPr/>
            <p:nvPr/>
          </p:nvSpPr>
          <p:spPr>
            <a:xfrm>
              <a:off x="3604075" y="4438100"/>
              <a:ext cx="69400" cy="69375"/>
            </a:xfrm>
            <a:custGeom>
              <a:avLst/>
              <a:gdLst/>
              <a:ahLst/>
              <a:cxnLst/>
              <a:rect l="l" t="t" r="r" b="b"/>
              <a:pathLst>
                <a:path w="2776" h="2775" extrusionOk="0">
                  <a:moveTo>
                    <a:pt x="1" y="0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2774"/>
                  </a:lnTo>
                  <a:lnTo>
                    <a:pt x="2775" y="2774"/>
                  </a:lnTo>
                  <a:lnTo>
                    <a:pt x="2775" y="138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392;p50">
              <a:extLst>
                <a:ext uri="{FF2B5EF4-FFF2-40B4-BE49-F238E27FC236}">
                  <a16:creationId xmlns:a16="http://schemas.microsoft.com/office/drawing/2014/main" id="{93D9E504-8CA4-49CD-A2C6-F3647F2B2CA7}"/>
                </a:ext>
              </a:extLst>
            </p:cNvPr>
            <p:cNvSpPr/>
            <p:nvPr/>
          </p:nvSpPr>
          <p:spPr>
            <a:xfrm>
              <a:off x="3708150" y="4611500"/>
              <a:ext cx="323725" cy="34700"/>
            </a:xfrm>
            <a:custGeom>
              <a:avLst/>
              <a:gdLst/>
              <a:ahLst/>
              <a:cxnLst/>
              <a:rect l="l" t="t" r="r" b="b"/>
              <a:pathLst>
                <a:path w="12949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2948" y="1387"/>
                  </a:lnTo>
                  <a:lnTo>
                    <a:pt x="129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393;p50">
              <a:extLst>
                <a:ext uri="{FF2B5EF4-FFF2-40B4-BE49-F238E27FC236}">
                  <a16:creationId xmlns:a16="http://schemas.microsoft.com/office/drawing/2014/main" id="{B669D749-71DA-4791-868B-CA3B8C97B1C4}"/>
                </a:ext>
              </a:extLst>
            </p:cNvPr>
            <p:cNvSpPr/>
            <p:nvPr/>
          </p:nvSpPr>
          <p:spPr>
            <a:xfrm>
              <a:off x="3638750" y="4472750"/>
              <a:ext cx="34725" cy="69375"/>
            </a:xfrm>
            <a:custGeom>
              <a:avLst/>
              <a:gdLst/>
              <a:ahLst/>
              <a:cxnLst/>
              <a:rect l="l" t="t" r="r" b="b"/>
              <a:pathLst>
                <a:path w="1389" h="2775" extrusionOk="0">
                  <a:moveTo>
                    <a:pt x="0" y="1"/>
                  </a:moveTo>
                  <a:lnTo>
                    <a:pt x="0" y="2775"/>
                  </a:lnTo>
                  <a:lnTo>
                    <a:pt x="1388" y="2775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394;p50">
              <a:extLst>
                <a:ext uri="{FF2B5EF4-FFF2-40B4-BE49-F238E27FC236}">
                  <a16:creationId xmlns:a16="http://schemas.microsoft.com/office/drawing/2014/main" id="{C0AA1640-8600-4168-AF1A-7C7882600A6F}"/>
                </a:ext>
              </a:extLst>
            </p:cNvPr>
            <p:cNvSpPr/>
            <p:nvPr/>
          </p:nvSpPr>
          <p:spPr>
            <a:xfrm>
              <a:off x="3673450" y="4542100"/>
              <a:ext cx="34725" cy="69425"/>
            </a:xfrm>
            <a:custGeom>
              <a:avLst/>
              <a:gdLst/>
              <a:ahLst/>
              <a:cxnLst/>
              <a:rect l="l" t="t" r="r" b="b"/>
              <a:pathLst>
                <a:path w="1389" h="2777" extrusionOk="0">
                  <a:moveTo>
                    <a:pt x="0" y="1"/>
                  </a:moveTo>
                  <a:lnTo>
                    <a:pt x="0" y="2777"/>
                  </a:lnTo>
                  <a:lnTo>
                    <a:pt x="1388" y="2777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395;p50">
              <a:extLst>
                <a:ext uri="{FF2B5EF4-FFF2-40B4-BE49-F238E27FC236}">
                  <a16:creationId xmlns:a16="http://schemas.microsoft.com/office/drawing/2014/main" id="{9B6F2C48-7D1C-45F3-818C-C4FCF6ADE42E}"/>
                </a:ext>
              </a:extLst>
            </p:cNvPr>
            <p:cNvSpPr/>
            <p:nvPr/>
          </p:nvSpPr>
          <p:spPr>
            <a:xfrm>
              <a:off x="4066550" y="4472750"/>
              <a:ext cx="34675" cy="69375"/>
            </a:xfrm>
            <a:custGeom>
              <a:avLst/>
              <a:gdLst/>
              <a:ahLst/>
              <a:cxnLst/>
              <a:rect l="l" t="t" r="r" b="b"/>
              <a:pathLst>
                <a:path w="1387" h="2775" extrusionOk="0">
                  <a:moveTo>
                    <a:pt x="0" y="1"/>
                  </a:moveTo>
                  <a:lnTo>
                    <a:pt x="0" y="2775"/>
                  </a:lnTo>
                  <a:lnTo>
                    <a:pt x="1387" y="2775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396;p50">
              <a:extLst>
                <a:ext uri="{FF2B5EF4-FFF2-40B4-BE49-F238E27FC236}">
                  <a16:creationId xmlns:a16="http://schemas.microsoft.com/office/drawing/2014/main" id="{892A6C64-7F92-43D4-92FC-061623A913DA}"/>
                </a:ext>
              </a:extLst>
            </p:cNvPr>
            <p:cNvSpPr/>
            <p:nvPr/>
          </p:nvSpPr>
          <p:spPr>
            <a:xfrm>
              <a:off x="4031850" y="4542100"/>
              <a:ext cx="34725" cy="69425"/>
            </a:xfrm>
            <a:custGeom>
              <a:avLst/>
              <a:gdLst/>
              <a:ahLst/>
              <a:cxnLst/>
              <a:rect l="l" t="t" r="r" b="b"/>
              <a:pathLst>
                <a:path w="1389" h="2777" extrusionOk="0">
                  <a:moveTo>
                    <a:pt x="0" y="1"/>
                  </a:moveTo>
                  <a:lnTo>
                    <a:pt x="0" y="2777"/>
                  </a:lnTo>
                  <a:lnTo>
                    <a:pt x="1388" y="2777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397;p50">
              <a:extLst>
                <a:ext uri="{FF2B5EF4-FFF2-40B4-BE49-F238E27FC236}">
                  <a16:creationId xmlns:a16="http://schemas.microsoft.com/office/drawing/2014/main" id="{719B83B2-21C3-4E81-8D10-7AF0C492D358}"/>
                </a:ext>
              </a:extLst>
            </p:cNvPr>
            <p:cNvSpPr/>
            <p:nvPr/>
          </p:nvSpPr>
          <p:spPr>
            <a:xfrm>
              <a:off x="3604075" y="4218425"/>
              <a:ext cx="531850" cy="254350"/>
            </a:xfrm>
            <a:custGeom>
              <a:avLst/>
              <a:gdLst/>
              <a:ahLst/>
              <a:cxnLst/>
              <a:rect l="l" t="t" r="r" b="b"/>
              <a:pathLst>
                <a:path w="21274" h="10174" extrusionOk="0">
                  <a:moveTo>
                    <a:pt x="1389" y="0"/>
                  </a:moveTo>
                  <a:lnTo>
                    <a:pt x="1389" y="3237"/>
                  </a:lnTo>
                  <a:lnTo>
                    <a:pt x="1" y="3237"/>
                  </a:lnTo>
                  <a:lnTo>
                    <a:pt x="1" y="4625"/>
                  </a:lnTo>
                  <a:lnTo>
                    <a:pt x="1" y="10174"/>
                  </a:lnTo>
                  <a:lnTo>
                    <a:pt x="1389" y="10174"/>
                  </a:lnTo>
                  <a:lnTo>
                    <a:pt x="1389" y="4625"/>
                  </a:lnTo>
                  <a:lnTo>
                    <a:pt x="19886" y="4625"/>
                  </a:lnTo>
                  <a:lnTo>
                    <a:pt x="19886" y="10174"/>
                  </a:lnTo>
                  <a:lnTo>
                    <a:pt x="21273" y="10174"/>
                  </a:lnTo>
                  <a:lnTo>
                    <a:pt x="21273" y="4625"/>
                  </a:lnTo>
                  <a:lnTo>
                    <a:pt x="21273" y="3237"/>
                  </a:lnTo>
                  <a:lnTo>
                    <a:pt x="19886" y="3237"/>
                  </a:lnTo>
                  <a:lnTo>
                    <a:pt x="19886" y="0"/>
                  </a:lnTo>
                  <a:lnTo>
                    <a:pt x="18499" y="0"/>
                  </a:lnTo>
                  <a:lnTo>
                    <a:pt x="18499" y="3237"/>
                  </a:lnTo>
                  <a:lnTo>
                    <a:pt x="2775" y="323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5398;p50">
              <a:extLst>
                <a:ext uri="{FF2B5EF4-FFF2-40B4-BE49-F238E27FC236}">
                  <a16:creationId xmlns:a16="http://schemas.microsoft.com/office/drawing/2014/main" id="{A11A2CE6-D961-4391-B124-83033E3FE47C}"/>
                </a:ext>
              </a:extLst>
            </p:cNvPr>
            <p:cNvSpPr/>
            <p:nvPr/>
          </p:nvSpPr>
          <p:spPr>
            <a:xfrm>
              <a:off x="3708150" y="4149050"/>
              <a:ext cx="34675" cy="34700"/>
            </a:xfrm>
            <a:custGeom>
              <a:avLst/>
              <a:gdLst/>
              <a:ahLst/>
              <a:cxnLst/>
              <a:rect l="l" t="t" r="r" b="b"/>
              <a:pathLst>
                <a:path w="1387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5399;p50">
              <a:extLst>
                <a:ext uri="{FF2B5EF4-FFF2-40B4-BE49-F238E27FC236}">
                  <a16:creationId xmlns:a16="http://schemas.microsoft.com/office/drawing/2014/main" id="{A13092D4-50E8-43F8-8E45-7BCFF38D02A9}"/>
                </a:ext>
              </a:extLst>
            </p:cNvPr>
            <p:cNvSpPr/>
            <p:nvPr/>
          </p:nvSpPr>
          <p:spPr>
            <a:xfrm>
              <a:off x="3673450" y="4183750"/>
              <a:ext cx="34725" cy="34700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5400;p50">
              <a:extLst>
                <a:ext uri="{FF2B5EF4-FFF2-40B4-BE49-F238E27FC236}">
                  <a16:creationId xmlns:a16="http://schemas.microsoft.com/office/drawing/2014/main" id="{CA9B06BD-8B4F-42F7-AB31-9FC0A33728D2}"/>
                </a:ext>
              </a:extLst>
            </p:cNvPr>
            <p:cNvSpPr/>
            <p:nvPr/>
          </p:nvSpPr>
          <p:spPr>
            <a:xfrm>
              <a:off x="3742800" y="4114350"/>
              <a:ext cx="254400" cy="34725"/>
            </a:xfrm>
            <a:custGeom>
              <a:avLst/>
              <a:gdLst/>
              <a:ahLst/>
              <a:cxnLst/>
              <a:rect l="l" t="t" r="r" b="b"/>
              <a:pathLst>
                <a:path w="10176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10176" y="1389"/>
                  </a:lnTo>
                  <a:lnTo>
                    <a:pt x="101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5401;p50">
              <a:extLst>
                <a:ext uri="{FF2B5EF4-FFF2-40B4-BE49-F238E27FC236}">
                  <a16:creationId xmlns:a16="http://schemas.microsoft.com/office/drawing/2014/main" id="{6B776273-8DA2-4CB1-A5DB-D968CB639575}"/>
                </a:ext>
              </a:extLst>
            </p:cNvPr>
            <p:cNvSpPr/>
            <p:nvPr/>
          </p:nvSpPr>
          <p:spPr>
            <a:xfrm>
              <a:off x="3997175" y="4149050"/>
              <a:ext cx="34700" cy="34700"/>
            </a:xfrm>
            <a:custGeom>
              <a:avLst/>
              <a:gdLst/>
              <a:ahLst/>
              <a:cxnLst/>
              <a:rect l="l" t="t" r="r" b="b"/>
              <a:pathLst>
                <a:path w="1388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5402;p50">
              <a:extLst>
                <a:ext uri="{FF2B5EF4-FFF2-40B4-BE49-F238E27FC236}">
                  <a16:creationId xmlns:a16="http://schemas.microsoft.com/office/drawing/2014/main" id="{9E2846B7-5892-4538-B081-D76D8BAD97A4}"/>
                </a:ext>
              </a:extLst>
            </p:cNvPr>
            <p:cNvSpPr/>
            <p:nvPr/>
          </p:nvSpPr>
          <p:spPr>
            <a:xfrm>
              <a:off x="4031850" y="4183750"/>
              <a:ext cx="34725" cy="34700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5403;p50">
              <a:extLst>
                <a:ext uri="{FF2B5EF4-FFF2-40B4-BE49-F238E27FC236}">
                  <a16:creationId xmlns:a16="http://schemas.microsoft.com/office/drawing/2014/main" id="{2525F470-A864-4928-A5FE-65F9C7287A76}"/>
                </a:ext>
              </a:extLst>
            </p:cNvPr>
            <p:cNvSpPr/>
            <p:nvPr/>
          </p:nvSpPr>
          <p:spPr>
            <a:xfrm>
              <a:off x="3846875" y="4403400"/>
              <a:ext cx="34725" cy="173425"/>
            </a:xfrm>
            <a:custGeom>
              <a:avLst/>
              <a:gdLst/>
              <a:ahLst/>
              <a:cxnLst/>
              <a:rect l="l" t="t" r="r" b="b"/>
              <a:pathLst>
                <a:path w="1389" h="6937" extrusionOk="0">
                  <a:moveTo>
                    <a:pt x="0" y="0"/>
                  </a:moveTo>
                  <a:lnTo>
                    <a:pt x="0" y="6937"/>
                  </a:lnTo>
                  <a:lnTo>
                    <a:pt x="1388" y="6937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404;p50">
              <a:extLst>
                <a:ext uri="{FF2B5EF4-FFF2-40B4-BE49-F238E27FC236}">
                  <a16:creationId xmlns:a16="http://schemas.microsoft.com/office/drawing/2014/main" id="{D400A436-A1DB-458A-9714-E5F0626EC5EC}"/>
                </a:ext>
              </a:extLst>
            </p:cNvPr>
            <p:cNvSpPr/>
            <p:nvPr/>
          </p:nvSpPr>
          <p:spPr>
            <a:xfrm>
              <a:off x="3719700" y="4414950"/>
              <a:ext cx="34675" cy="69375"/>
            </a:xfrm>
            <a:custGeom>
              <a:avLst/>
              <a:gdLst/>
              <a:ahLst/>
              <a:cxnLst/>
              <a:rect l="l" t="t" r="r" b="b"/>
              <a:pathLst>
                <a:path w="1387" h="2775" extrusionOk="0">
                  <a:moveTo>
                    <a:pt x="0" y="0"/>
                  </a:moveTo>
                  <a:lnTo>
                    <a:pt x="0" y="2775"/>
                  </a:lnTo>
                  <a:lnTo>
                    <a:pt x="1387" y="2775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405;p50">
              <a:extLst>
                <a:ext uri="{FF2B5EF4-FFF2-40B4-BE49-F238E27FC236}">
                  <a16:creationId xmlns:a16="http://schemas.microsoft.com/office/drawing/2014/main" id="{7E86DE97-CBD4-45D1-B59B-E9058E0204D2}"/>
                </a:ext>
              </a:extLst>
            </p:cNvPr>
            <p:cNvSpPr/>
            <p:nvPr/>
          </p:nvSpPr>
          <p:spPr>
            <a:xfrm>
              <a:off x="3754400" y="4484350"/>
              <a:ext cx="34675" cy="69375"/>
            </a:xfrm>
            <a:custGeom>
              <a:avLst/>
              <a:gdLst/>
              <a:ahLst/>
              <a:cxnLst/>
              <a:rect l="l" t="t" r="r" b="b"/>
              <a:pathLst>
                <a:path w="1387" h="2775" extrusionOk="0">
                  <a:moveTo>
                    <a:pt x="0" y="0"/>
                  </a:moveTo>
                  <a:lnTo>
                    <a:pt x="0" y="2775"/>
                  </a:lnTo>
                  <a:lnTo>
                    <a:pt x="1387" y="2775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406;p50">
              <a:extLst>
                <a:ext uri="{FF2B5EF4-FFF2-40B4-BE49-F238E27FC236}">
                  <a16:creationId xmlns:a16="http://schemas.microsoft.com/office/drawing/2014/main" id="{3B401001-172B-444D-BD34-18240A9783B6}"/>
                </a:ext>
              </a:extLst>
            </p:cNvPr>
            <p:cNvSpPr/>
            <p:nvPr/>
          </p:nvSpPr>
          <p:spPr>
            <a:xfrm>
              <a:off x="3974025" y="4414950"/>
              <a:ext cx="34725" cy="69375"/>
            </a:xfrm>
            <a:custGeom>
              <a:avLst/>
              <a:gdLst/>
              <a:ahLst/>
              <a:cxnLst/>
              <a:rect l="l" t="t" r="r" b="b"/>
              <a:pathLst>
                <a:path w="1389" h="2775" extrusionOk="0">
                  <a:moveTo>
                    <a:pt x="1" y="0"/>
                  </a:moveTo>
                  <a:lnTo>
                    <a:pt x="1" y="2775"/>
                  </a:lnTo>
                  <a:lnTo>
                    <a:pt x="1389" y="2775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407;p50">
              <a:extLst>
                <a:ext uri="{FF2B5EF4-FFF2-40B4-BE49-F238E27FC236}">
                  <a16:creationId xmlns:a16="http://schemas.microsoft.com/office/drawing/2014/main" id="{67952539-91F1-4A51-84EA-2F13CC800087}"/>
                </a:ext>
              </a:extLst>
            </p:cNvPr>
            <p:cNvSpPr/>
            <p:nvPr/>
          </p:nvSpPr>
          <p:spPr>
            <a:xfrm>
              <a:off x="3939375" y="4484350"/>
              <a:ext cx="34675" cy="69375"/>
            </a:xfrm>
            <a:custGeom>
              <a:avLst/>
              <a:gdLst/>
              <a:ahLst/>
              <a:cxnLst/>
              <a:rect l="l" t="t" r="r" b="b"/>
              <a:pathLst>
                <a:path w="1387" h="2775" extrusionOk="0">
                  <a:moveTo>
                    <a:pt x="0" y="0"/>
                  </a:moveTo>
                  <a:lnTo>
                    <a:pt x="0" y="2775"/>
                  </a:lnTo>
                  <a:lnTo>
                    <a:pt x="1387" y="2775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7508B8-6F91-4968-A667-F2D31117B263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939115" y="1095382"/>
            <a:ext cx="3797642" cy="391800"/>
          </a:xfrm>
        </p:spPr>
        <p:txBody>
          <a:bodyPr/>
          <a:lstStyle/>
          <a:p>
            <a:r>
              <a:rPr lang="en-US" dirty="0">
                <a:solidFill>
                  <a:srgbClr val="66FF33"/>
                </a:solidFill>
              </a:rPr>
              <a:t>POWER BI  REPORT SERVER</a:t>
            </a:r>
            <a:endParaRPr lang="en-ZA" dirty="0">
              <a:solidFill>
                <a:srgbClr val="66FF33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1E797B1-7029-4516-9F92-617E2E5868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3254" y="1507560"/>
            <a:ext cx="3205721" cy="738000"/>
          </a:xfrm>
        </p:spPr>
        <p:txBody>
          <a:bodyPr/>
          <a:lstStyle/>
          <a:p>
            <a:r>
              <a:rPr lang="en-US" dirty="0"/>
              <a:t>Upgraded to latest version..</a:t>
            </a:r>
          </a:p>
          <a:p>
            <a:r>
              <a:rPr lang="en-US" dirty="0"/>
              <a:t>Enhanced features, bug fixes…</a:t>
            </a:r>
            <a:endParaRPr lang="en-ZA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8E3C454-1381-4CCC-B856-DEB359A5EFAA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4736757" y="1095382"/>
            <a:ext cx="3628269" cy="391800"/>
          </a:xfrm>
        </p:spPr>
        <p:txBody>
          <a:bodyPr/>
          <a:lstStyle/>
          <a:p>
            <a:pPr algn="r"/>
            <a:r>
              <a:rPr lang="en-US" dirty="0">
                <a:solidFill>
                  <a:srgbClr val="66FF33"/>
                </a:solidFill>
              </a:rPr>
              <a:t>HOMECHOICE CALL CENTRE</a:t>
            </a:r>
            <a:endParaRPr lang="en-ZA" dirty="0">
              <a:solidFill>
                <a:srgbClr val="66FF33"/>
              </a:solidFill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34884222-F775-4261-94E6-D60174876733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4925027" y="1507560"/>
            <a:ext cx="3439998" cy="738000"/>
          </a:xfrm>
        </p:spPr>
        <p:txBody>
          <a:bodyPr/>
          <a:lstStyle/>
          <a:p>
            <a:pPr algn="r"/>
            <a:r>
              <a:rPr lang="en-US" dirty="0"/>
              <a:t>IVR Option 4 change implemented successfully</a:t>
            </a:r>
            <a:endParaRPr lang="en-ZA" dirty="0"/>
          </a:p>
        </p:txBody>
      </p:sp>
      <p:sp>
        <p:nvSpPr>
          <p:cNvPr id="24" name="Google Shape;3606;p39">
            <a:extLst>
              <a:ext uri="{FF2B5EF4-FFF2-40B4-BE49-F238E27FC236}">
                <a16:creationId xmlns:a16="http://schemas.microsoft.com/office/drawing/2014/main" id="{69D94731-BD7E-4365-A6A2-58B5448A9F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DBA TEAM</a:t>
            </a:r>
            <a:endParaRPr dirty="0"/>
          </a:p>
        </p:txBody>
      </p:sp>
      <p:grpSp>
        <p:nvGrpSpPr>
          <p:cNvPr id="25" name="Google Shape;3654;p39">
            <a:extLst>
              <a:ext uri="{FF2B5EF4-FFF2-40B4-BE49-F238E27FC236}">
                <a16:creationId xmlns:a16="http://schemas.microsoft.com/office/drawing/2014/main" id="{CBC71BC6-F01E-4390-908D-35415522CC4A}"/>
              </a:ext>
            </a:extLst>
          </p:cNvPr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26" name="Google Shape;3655;p39">
              <a:extLst>
                <a:ext uri="{FF2B5EF4-FFF2-40B4-BE49-F238E27FC236}">
                  <a16:creationId xmlns:a16="http://schemas.microsoft.com/office/drawing/2014/main" id="{CCFDC214-07B2-4E22-81A8-7F1383A15439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56;p39">
              <a:extLst>
                <a:ext uri="{FF2B5EF4-FFF2-40B4-BE49-F238E27FC236}">
                  <a16:creationId xmlns:a16="http://schemas.microsoft.com/office/drawing/2014/main" id="{80033F93-66A3-40E9-A740-08A17C4336D3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657;p39">
              <a:extLst>
                <a:ext uri="{FF2B5EF4-FFF2-40B4-BE49-F238E27FC236}">
                  <a16:creationId xmlns:a16="http://schemas.microsoft.com/office/drawing/2014/main" id="{6ED7416C-B192-4965-AB47-33DBBF474A33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58;p39">
              <a:extLst>
                <a:ext uri="{FF2B5EF4-FFF2-40B4-BE49-F238E27FC236}">
                  <a16:creationId xmlns:a16="http://schemas.microsoft.com/office/drawing/2014/main" id="{875660CC-9704-4BC2-BE8D-0F1CD0379476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659;p39">
            <a:extLst>
              <a:ext uri="{FF2B5EF4-FFF2-40B4-BE49-F238E27FC236}">
                <a16:creationId xmlns:a16="http://schemas.microsoft.com/office/drawing/2014/main" id="{CFF6A8A4-AA66-462E-B1E5-D1D0B5967461}"/>
              </a:ext>
            </a:extLst>
          </p:cNvPr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31" name="Google Shape;3660;p39">
              <a:extLst>
                <a:ext uri="{FF2B5EF4-FFF2-40B4-BE49-F238E27FC236}">
                  <a16:creationId xmlns:a16="http://schemas.microsoft.com/office/drawing/2014/main" id="{4660B7F7-2852-433B-BCC6-C5AD0A7419B1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61;p39">
              <a:extLst>
                <a:ext uri="{FF2B5EF4-FFF2-40B4-BE49-F238E27FC236}">
                  <a16:creationId xmlns:a16="http://schemas.microsoft.com/office/drawing/2014/main" id="{6EE2ADEC-0DE2-49D7-B21D-CE83C8379DAA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62;p39">
              <a:extLst>
                <a:ext uri="{FF2B5EF4-FFF2-40B4-BE49-F238E27FC236}">
                  <a16:creationId xmlns:a16="http://schemas.microsoft.com/office/drawing/2014/main" id="{3A37619D-C6BA-4923-B715-04C168897DA0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63;p39">
              <a:extLst>
                <a:ext uri="{FF2B5EF4-FFF2-40B4-BE49-F238E27FC236}">
                  <a16:creationId xmlns:a16="http://schemas.microsoft.com/office/drawing/2014/main" id="{0F5841B3-ED8F-4C4E-8904-16ECCD780FFE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" name="Picture 35" descr="A picture containing room, drawing&#10;&#10;Description automatically generated">
            <a:extLst>
              <a:ext uri="{FF2B5EF4-FFF2-40B4-BE49-F238E27FC236}">
                <a16:creationId xmlns:a16="http://schemas.microsoft.com/office/drawing/2014/main" id="{A24C7D1D-6B90-4AAB-9E36-2E50649F3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4791" y1="55250" x2="27376" y2="53875"/>
                        <a14:backgroundMark x1="20342" y1="10250" x2="6654" y2="23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34892" y="2804703"/>
            <a:ext cx="979602" cy="1489888"/>
          </a:xfrm>
          <a:prstGeom prst="rect">
            <a:avLst/>
          </a:prstGeom>
        </p:spPr>
      </p:pic>
      <p:pic>
        <p:nvPicPr>
          <p:cNvPr id="38" name="Picture 37" descr="A picture containing clock&#10;&#10;Description automatically generated">
            <a:extLst>
              <a:ext uri="{FF2B5EF4-FFF2-40B4-BE49-F238E27FC236}">
                <a16:creationId xmlns:a16="http://schemas.microsoft.com/office/drawing/2014/main" id="{D3F8996C-58B9-4BB4-A325-9CA6C7447E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632" y="2929666"/>
            <a:ext cx="710868" cy="1260176"/>
          </a:xfrm>
          <a:prstGeom prst="rect">
            <a:avLst/>
          </a:prstGeom>
        </p:spPr>
      </p:pic>
      <p:pic>
        <p:nvPicPr>
          <p:cNvPr id="40" name="Picture 39" descr="A picture containing qr code&#10;&#10;Description automatically generated">
            <a:extLst>
              <a:ext uri="{FF2B5EF4-FFF2-40B4-BE49-F238E27FC236}">
                <a16:creationId xmlns:a16="http://schemas.microsoft.com/office/drawing/2014/main" id="{4DF5FE8F-44E9-438C-8648-A451F1BCF0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497" b="90850" l="4799" r="94892">
                        <a14:foregroundMark x1="33127" y1="9804" x2="37771" y2="11111"/>
                        <a14:foregroundMark x1="38700" y1="13072" x2="41331" y2="21895"/>
                        <a14:foregroundMark x1="41022" y1="15686" x2="40402" y2="24183"/>
                        <a14:foregroundMark x1="14241" y1="64379" x2="5882" y2="63072"/>
                        <a14:foregroundMark x1="5882" y1="63072" x2="4799" y2="61765"/>
                        <a14:foregroundMark x1="37926" y1="86601" x2="39009" y2="90850"/>
                        <a14:foregroundMark x1="65015" y1="15033" x2="66254" y2="69608"/>
                        <a14:foregroundMark x1="83282" y1="59804" x2="95046" y2="63072"/>
                        <a14:foregroundMark x1="68266" y1="8497" x2="66409" y2="271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50115" y="2961367"/>
            <a:ext cx="1782596" cy="844388"/>
          </a:xfrm>
          <a:prstGeom prst="rect">
            <a:avLst/>
          </a:prstGeom>
        </p:spPr>
      </p:pic>
      <p:sp>
        <p:nvSpPr>
          <p:cNvPr id="41" name="Google Shape;4623;p49">
            <a:extLst>
              <a:ext uri="{FF2B5EF4-FFF2-40B4-BE49-F238E27FC236}">
                <a16:creationId xmlns:a16="http://schemas.microsoft.com/office/drawing/2014/main" id="{F0685611-853B-4322-9C83-A3F21F6F154E}"/>
              </a:ext>
            </a:extLst>
          </p:cNvPr>
          <p:cNvSpPr txBox="1"/>
          <p:nvPr/>
        </p:nvSpPr>
        <p:spPr>
          <a:xfrm>
            <a:off x="4630878" y="4145014"/>
            <a:ext cx="1140194" cy="268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ZA" b="1" dirty="0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rPr>
              <a:t>JASON</a:t>
            </a:r>
            <a:endParaRPr b="1" dirty="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cxnSp>
        <p:nvCxnSpPr>
          <p:cNvPr id="42" name="Google Shape;4250;p40">
            <a:extLst>
              <a:ext uri="{FF2B5EF4-FFF2-40B4-BE49-F238E27FC236}">
                <a16:creationId xmlns:a16="http://schemas.microsoft.com/office/drawing/2014/main" id="{EFCB7A42-A0B2-4491-854E-C174AEFDF591}"/>
              </a:ext>
            </a:extLst>
          </p:cNvPr>
          <p:cNvCxnSpPr>
            <a:cxnSpLocks/>
          </p:cNvCxnSpPr>
          <p:nvPr/>
        </p:nvCxnSpPr>
        <p:spPr>
          <a:xfrm flipV="1">
            <a:off x="5155349" y="3779752"/>
            <a:ext cx="0" cy="28026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4" name="Google Shape;4623;p49">
            <a:extLst>
              <a:ext uri="{FF2B5EF4-FFF2-40B4-BE49-F238E27FC236}">
                <a16:creationId xmlns:a16="http://schemas.microsoft.com/office/drawing/2014/main" id="{0A7CD7D1-7BB4-4735-9012-16F013195655}"/>
              </a:ext>
            </a:extLst>
          </p:cNvPr>
          <p:cNvSpPr txBox="1"/>
          <p:nvPr/>
        </p:nvSpPr>
        <p:spPr>
          <a:xfrm>
            <a:off x="3679374" y="4145014"/>
            <a:ext cx="1140194" cy="268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ZA" b="1" dirty="0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rPr>
              <a:t>RIEFAAT</a:t>
            </a:r>
            <a:endParaRPr b="1" dirty="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cxnSp>
        <p:nvCxnSpPr>
          <p:cNvPr id="45" name="Google Shape;4250;p40">
            <a:extLst>
              <a:ext uri="{FF2B5EF4-FFF2-40B4-BE49-F238E27FC236}">
                <a16:creationId xmlns:a16="http://schemas.microsoft.com/office/drawing/2014/main" id="{829F95DE-5A3C-40CA-AEF6-5C503BFB128C}"/>
              </a:ext>
            </a:extLst>
          </p:cNvPr>
          <p:cNvCxnSpPr>
            <a:cxnSpLocks/>
          </p:cNvCxnSpPr>
          <p:nvPr/>
        </p:nvCxnSpPr>
        <p:spPr>
          <a:xfrm flipV="1">
            <a:off x="4203846" y="3802833"/>
            <a:ext cx="0" cy="255504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8" name="Google Shape;4623;p49">
            <a:extLst>
              <a:ext uri="{FF2B5EF4-FFF2-40B4-BE49-F238E27FC236}">
                <a16:creationId xmlns:a16="http://schemas.microsoft.com/office/drawing/2014/main" id="{A09C6F1F-B3AE-499B-BD10-C70E4E5B5540}"/>
              </a:ext>
            </a:extLst>
          </p:cNvPr>
          <p:cNvSpPr txBox="1"/>
          <p:nvPr/>
        </p:nvSpPr>
        <p:spPr>
          <a:xfrm>
            <a:off x="1204298" y="2953012"/>
            <a:ext cx="1140194" cy="38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ZA" sz="1800" b="1" dirty="0">
                <a:solidFill>
                  <a:schemeClr val="tx1"/>
                </a:solidFill>
                <a:highlight>
                  <a:srgbClr val="FFFF00"/>
                </a:highlight>
                <a:latin typeface="Advent Pro"/>
                <a:ea typeface="Advent Pro"/>
                <a:cs typeface="Advent Pro"/>
                <a:sym typeface="Advent Pro"/>
              </a:rPr>
              <a:t>OMEGA</a:t>
            </a:r>
            <a:endParaRPr b="1" dirty="0">
              <a:solidFill>
                <a:schemeClr val="tx1"/>
              </a:solidFill>
              <a:highlight>
                <a:srgbClr val="FFFF00"/>
              </a:highlight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50" name="Google Shape;4623;p49">
            <a:extLst>
              <a:ext uri="{FF2B5EF4-FFF2-40B4-BE49-F238E27FC236}">
                <a16:creationId xmlns:a16="http://schemas.microsoft.com/office/drawing/2014/main" id="{28272210-2A6B-4031-9B24-481047EF9033}"/>
              </a:ext>
            </a:extLst>
          </p:cNvPr>
          <p:cNvSpPr txBox="1"/>
          <p:nvPr/>
        </p:nvSpPr>
        <p:spPr>
          <a:xfrm>
            <a:off x="6765661" y="2744282"/>
            <a:ext cx="1140194" cy="50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ZA" sz="1800" b="1" dirty="0">
                <a:solidFill>
                  <a:schemeClr val="tx1"/>
                </a:solidFill>
                <a:highlight>
                  <a:srgbClr val="FFFF00"/>
                </a:highlight>
                <a:latin typeface="Advent Pro"/>
                <a:ea typeface="Advent Pro"/>
                <a:cs typeface="Advent Pro"/>
                <a:sym typeface="Advent Pro"/>
              </a:rPr>
              <a:t>WFS</a:t>
            </a:r>
            <a:endParaRPr sz="1800" b="1" dirty="0">
              <a:solidFill>
                <a:schemeClr val="tx1"/>
              </a:solidFill>
              <a:highlight>
                <a:srgbClr val="FFFF00"/>
              </a:highlight>
              <a:latin typeface="Advent Pro"/>
              <a:ea typeface="Advent Pro"/>
              <a:cs typeface="Advent Pro"/>
              <a:sym typeface="Advent Pro"/>
            </a:endParaRPr>
          </a:p>
        </p:txBody>
      </p:sp>
      <p:pic>
        <p:nvPicPr>
          <p:cNvPr id="54" name="Picture 53" descr="A picture containing qr code&#10;&#10;Description automatically generated">
            <a:extLst>
              <a:ext uri="{FF2B5EF4-FFF2-40B4-BE49-F238E27FC236}">
                <a16:creationId xmlns:a16="http://schemas.microsoft.com/office/drawing/2014/main" id="{E1C5493E-0A38-447F-94AD-7D4904A230D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497" b="90850" l="4799" r="94892">
                        <a14:foregroundMark x1="33127" y1="9804" x2="37771" y2="11111"/>
                        <a14:foregroundMark x1="38700" y1="13072" x2="41331" y2="21895"/>
                        <a14:foregroundMark x1="41022" y1="15686" x2="40402" y2="24183"/>
                        <a14:foregroundMark x1="14241" y1="64379" x2="5882" y2="63072"/>
                        <a14:foregroundMark x1="5882" y1="63072" x2="4799" y2="61765"/>
                        <a14:foregroundMark x1="37926" y1="86601" x2="39009" y2="90850"/>
                        <a14:foregroundMark x1="83282" y1="59804" x2="95046" y2="63072"/>
                        <a14:backgroundMark x1="73065" y1="7843" x2="50929" y2="86275"/>
                        <a14:backgroundMark x1="50929" y1="86275" x2="47678" y2="90196"/>
                        <a14:backgroundMark x1="21827" y1="42157" x2="52632" y2="82353"/>
                        <a14:backgroundMark x1="59443" y1="7190" x2="82663" y2="77124"/>
                        <a14:backgroundMark x1="82663" y1="77124" x2="83591" y2="85948"/>
                        <a14:backgroundMark x1="66718" y1="11438" x2="63467" y2="51961"/>
                        <a14:backgroundMark x1="63467" y1="51961" x2="67028" y2="74183"/>
                        <a14:backgroundMark x1="62074" y1="8497" x2="80805" y2="6209"/>
                        <a14:backgroundMark x1="80805" y1="6209" x2="95046" y2="31699"/>
                        <a14:backgroundMark x1="95046" y1="31699" x2="95046" y2="31699"/>
                      </a14:backgroundRemoval>
                    </a14:imgEffect>
                  </a14:imgLayer>
                </a14:imgProps>
              </a:ext>
            </a:extLst>
          </a:blip>
          <a:srcRect l="20001" r="51616" b="54204"/>
          <a:stretch/>
        </p:blipFill>
        <p:spPr>
          <a:xfrm flipH="1">
            <a:off x="221800" y="4580660"/>
            <a:ext cx="673406" cy="514696"/>
          </a:xfrm>
          <a:prstGeom prst="rect">
            <a:avLst/>
          </a:prstGeom>
        </p:spPr>
      </p:pic>
      <p:pic>
        <p:nvPicPr>
          <p:cNvPr id="55" name="Picture 54" descr="A picture containing qr code&#10;&#10;Description automatically generated">
            <a:extLst>
              <a:ext uri="{FF2B5EF4-FFF2-40B4-BE49-F238E27FC236}">
                <a16:creationId xmlns:a16="http://schemas.microsoft.com/office/drawing/2014/main" id="{D13312C1-B264-4127-A48A-08BCA49E037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497" b="90850" l="4799" r="94892">
                        <a14:foregroundMark x1="33127" y1="9804" x2="37771" y2="11111"/>
                        <a14:foregroundMark x1="38700" y1="13072" x2="41331" y2="21895"/>
                        <a14:foregroundMark x1="41022" y1="15686" x2="40402" y2="24183"/>
                        <a14:foregroundMark x1="14241" y1="64379" x2="5882" y2="63072"/>
                        <a14:foregroundMark x1="5882" y1="63072" x2="4799" y2="61765"/>
                        <a14:foregroundMark x1="37926" y1="86601" x2="39009" y2="90850"/>
                        <a14:foregroundMark x1="65015" y1="15033" x2="66254" y2="69608"/>
                        <a14:foregroundMark x1="83282" y1="59804" x2="95046" y2="63072"/>
                        <a14:foregroundMark x1="68266" y1="8497" x2="66409" y2="27124"/>
                      </a14:backgroundRemoval>
                    </a14:imgEffect>
                  </a14:imgLayer>
                </a14:imgProps>
              </a:ext>
            </a:extLst>
          </a:blip>
          <a:srcRect l="52799" r="18819" b="52122"/>
          <a:stretch/>
        </p:blipFill>
        <p:spPr>
          <a:xfrm>
            <a:off x="5773170" y="4565354"/>
            <a:ext cx="673404" cy="538090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E345DC66-3FE5-4DCF-BF33-2A5FAF2A82CA}"/>
              </a:ext>
            </a:extLst>
          </p:cNvPr>
          <p:cNvGrpSpPr/>
          <p:nvPr/>
        </p:nvGrpSpPr>
        <p:grpSpPr>
          <a:xfrm>
            <a:off x="975630" y="4408281"/>
            <a:ext cx="2441864" cy="769441"/>
            <a:chOff x="1099200" y="4366311"/>
            <a:chExt cx="2441864" cy="846385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0458692-D330-4F33-B3AA-5478C9E2C81B}"/>
                </a:ext>
              </a:extLst>
            </p:cNvPr>
            <p:cNvSpPr/>
            <p:nvPr/>
          </p:nvSpPr>
          <p:spPr>
            <a:xfrm>
              <a:off x="1577533" y="4743147"/>
              <a:ext cx="1963531" cy="3168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CF8C5D5-8B57-4C8B-B0EB-1D7C9F7F678F}"/>
                </a:ext>
              </a:extLst>
            </p:cNvPr>
            <p:cNvSpPr/>
            <p:nvPr/>
          </p:nvSpPr>
          <p:spPr>
            <a:xfrm>
              <a:off x="1587070" y="4761051"/>
              <a:ext cx="384596" cy="276739"/>
            </a:xfrm>
            <a:prstGeom prst="rect">
              <a:avLst/>
            </a:prstGeom>
            <a:solidFill>
              <a:srgbClr val="00206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21F0EA0-2021-4533-8ED3-51763AECBF03}"/>
                </a:ext>
              </a:extLst>
            </p:cNvPr>
            <p:cNvSpPr/>
            <p:nvPr/>
          </p:nvSpPr>
          <p:spPr>
            <a:xfrm>
              <a:off x="1971666" y="4761051"/>
              <a:ext cx="384596" cy="276739"/>
            </a:xfrm>
            <a:prstGeom prst="rect">
              <a:avLst/>
            </a:prstGeom>
            <a:solidFill>
              <a:srgbClr val="00206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737E434-34E6-4301-A085-C22F5D6A5721}"/>
                </a:ext>
              </a:extLst>
            </p:cNvPr>
            <p:cNvSpPr/>
            <p:nvPr/>
          </p:nvSpPr>
          <p:spPr>
            <a:xfrm>
              <a:off x="2356262" y="4761051"/>
              <a:ext cx="384596" cy="276739"/>
            </a:xfrm>
            <a:prstGeom prst="rect">
              <a:avLst/>
            </a:prstGeom>
            <a:solidFill>
              <a:srgbClr val="00206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B7EAC74-34DF-43B8-8095-09E86F430D15}"/>
                </a:ext>
              </a:extLst>
            </p:cNvPr>
            <p:cNvSpPr/>
            <p:nvPr/>
          </p:nvSpPr>
          <p:spPr>
            <a:xfrm>
              <a:off x="2735546" y="4761051"/>
              <a:ext cx="384596" cy="276739"/>
            </a:xfrm>
            <a:prstGeom prst="rect">
              <a:avLst/>
            </a:prstGeom>
            <a:solidFill>
              <a:srgbClr val="00206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ED83FBF-2A8A-4FDC-9702-24B812FEFA4F}"/>
                </a:ext>
              </a:extLst>
            </p:cNvPr>
            <p:cNvSpPr/>
            <p:nvPr/>
          </p:nvSpPr>
          <p:spPr>
            <a:xfrm>
              <a:off x="1099200" y="4366311"/>
              <a:ext cx="466794" cy="84638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rgbClr val="00FFFF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Bit5x3" panose="00000400000000000000" pitchFamily="2" charset="0"/>
                </a:rPr>
                <a:t>1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FFFF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Bit5x3" panose="00000400000000000000" pitchFamily="2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BECF006-EE46-46ED-AD7E-E50E1915EA6F}"/>
              </a:ext>
            </a:extLst>
          </p:cNvPr>
          <p:cNvGrpSpPr/>
          <p:nvPr/>
        </p:nvGrpSpPr>
        <p:grpSpPr>
          <a:xfrm>
            <a:off x="6512304" y="4414704"/>
            <a:ext cx="2441864" cy="769441"/>
            <a:chOff x="1099200" y="4366311"/>
            <a:chExt cx="2441864" cy="846385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7D83AF5-3111-443C-BA9E-F95030289234}"/>
                </a:ext>
              </a:extLst>
            </p:cNvPr>
            <p:cNvSpPr/>
            <p:nvPr/>
          </p:nvSpPr>
          <p:spPr>
            <a:xfrm>
              <a:off x="1577533" y="4743147"/>
              <a:ext cx="1963531" cy="3168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0FC5FE9-0C4E-47AF-A3C6-78E39F4407C8}"/>
                </a:ext>
              </a:extLst>
            </p:cNvPr>
            <p:cNvSpPr/>
            <p:nvPr/>
          </p:nvSpPr>
          <p:spPr>
            <a:xfrm>
              <a:off x="1587070" y="4761051"/>
              <a:ext cx="384596" cy="276739"/>
            </a:xfrm>
            <a:prstGeom prst="rect">
              <a:avLst/>
            </a:prstGeom>
            <a:solidFill>
              <a:srgbClr val="C0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66A3532-C492-4F90-B26E-024F50C795E9}"/>
                </a:ext>
              </a:extLst>
            </p:cNvPr>
            <p:cNvSpPr/>
            <p:nvPr/>
          </p:nvSpPr>
          <p:spPr>
            <a:xfrm>
              <a:off x="1971666" y="4761051"/>
              <a:ext cx="384596" cy="276739"/>
            </a:xfrm>
            <a:prstGeom prst="rect">
              <a:avLst/>
            </a:prstGeom>
            <a:solidFill>
              <a:srgbClr val="C0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9FAF5EF-4338-440E-93B6-418B5CF6E99A}"/>
                </a:ext>
              </a:extLst>
            </p:cNvPr>
            <p:cNvSpPr/>
            <p:nvPr/>
          </p:nvSpPr>
          <p:spPr>
            <a:xfrm>
              <a:off x="1099200" y="4366311"/>
              <a:ext cx="466794" cy="84638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rgbClr val="990000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Bit5x3" panose="00000400000000000000" pitchFamily="2" charset="0"/>
                </a:rPr>
                <a:t>2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99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Bit5x3" panose="000004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5975009"/>
      </p:ext>
    </p:extLst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Shape 3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" name="Google Shape;3420;p3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/>
              <a:t>XXXX</a:t>
            </a:r>
            <a:endParaRPr dirty="0"/>
          </a:p>
        </p:txBody>
      </p:sp>
      <p:sp>
        <p:nvSpPr>
          <p:cNvPr id="3421" name="Google Shape;3421;p36"/>
          <p:cNvSpPr txBox="1">
            <a:spLocks noGrp="1"/>
          </p:cNvSpPr>
          <p:nvPr>
            <p:ph type="title" idx="2"/>
          </p:nvPr>
        </p:nvSpPr>
        <p:spPr>
          <a:xfrm>
            <a:off x="233809" y="2159564"/>
            <a:ext cx="22587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DEPLOYMENTS</a:t>
            </a:r>
            <a:endParaRPr dirty="0"/>
          </a:p>
        </p:txBody>
      </p:sp>
      <p:sp>
        <p:nvSpPr>
          <p:cNvPr id="3422" name="Google Shape;3422;p36"/>
          <p:cNvSpPr txBox="1">
            <a:spLocks noGrp="1"/>
          </p:cNvSpPr>
          <p:nvPr>
            <p:ph type="subTitle" idx="1"/>
          </p:nvPr>
        </p:nvSpPr>
        <p:spPr>
          <a:xfrm>
            <a:off x="233808" y="2571750"/>
            <a:ext cx="2258699" cy="11468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ZA" dirty="0" err="1"/>
              <a:t>Xxxxxxxxxxxxxxxx</a:t>
            </a:r>
            <a:endParaRPr lang="en-Z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ZA" dirty="0" err="1"/>
              <a:t>Xxxxxxxxxxxxxxxxx</a:t>
            </a:r>
            <a:endParaRPr lang="en-Z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ZA" dirty="0" err="1"/>
              <a:t>xxxxxx</a:t>
            </a:r>
            <a:endParaRPr dirty="0"/>
          </a:p>
        </p:txBody>
      </p:sp>
      <p:sp>
        <p:nvSpPr>
          <p:cNvPr id="3423" name="Google Shape;3423;p36"/>
          <p:cNvSpPr txBox="1">
            <a:spLocks noGrp="1"/>
          </p:cNvSpPr>
          <p:nvPr>
            <p:ph type="title" idx="3"/>
          </p:nvPr>
        </p:nvSpPr>
        <p:spPr>
          <a:xfrm>
            <a:off x="2818284" y="2159564"/>
            <a:ext cx="3066978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/>
              <a:t>UPCOMING CHANGES</a:t>
            </a:r>
            <a:endParaRPr dirty="0"/>
          </a:p>
        </p:txBody>
      </p:sp>
      <p:sp>
        <p:nvSpPr>
          <p:cNvPr id="3424" name="Google Shape;3424;p36"/>
          <p:cNvSpPr txBox="1">
            <a:spLocks noGrp="1"/>
          </p:cNvSpPr>
          <p:nvPr>
            <p:ph type="subTitle" idx="4"/>
          </p:nvPr>
        </p:nvSpPr>
        <p:spPr>
          <a:xfrm>
            <a:off x="3055620" y="2571761"/>
            <a:ext cx="5928360" cy="1207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Xxxxx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xxxxx</a:t>
            </a:r>
            <a:endParaRPr dirty="0"/>
          </a:p>
        </p:txBody>
      </p:sp>
      <p:grpSp>
        <p:nvGrpSpPr>
          <p:cNvPr id="3427" name="Google Shape;3427;p36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3428" name="Google Shape;3428;p36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36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36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36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32" name="Google Shape;3432;p36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3433" name="Google Shape;3433;p36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36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36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36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3" name="Google Shape;3453;p36"/>
          <p:cNvGrpSpPr/>
          <p:nvPr/>
        </p:nvGrpSpPr>
        <p:grpSpPr>
          <a:xfrm>
            <a:off x="3912318" y="1478544"/>
            <a:ext cx="565463" cy="516290"/>
            <a:chOff x="1927025" y="2629125"/>
            <a:chExt cx="531850" cy="485600"/>
          </a:xfrm>
        </p:grpSpPr>
        <p:sp>
          <p:nvSpPr>
            <p:cNvPr id="3454" name="Google Shape;3454;p36"/>
            <p:cNvSpPr/>
            <p:nvPr/>
          </p:nvSpPr>
          <p:spPr>
            <a:xfrm>
              <a:off x="1927025" y="2629125"/>
              <a:ext cx="531850" cy="485600"/>
            </a:xfrm>
            <a:custGeom>
              <a:avLst/>
              <a:gdLst/>
              <a:ahLst/>
              <a:cxnLst/>
              <a:rect l="l" t="t" r="r" b="b"/>
              <a:pathLst>
                <a:path w="21274" h="19424" extrusionOk="0">
                  <a:moveTo>
                    <a:pt x="3699" y="1"/>
                  </a:moveTo>
                  <a:lnTo>
                    <a:pt x="3699" y="1389"/>
                  </a:lnTo>
                  <a:lnTo>
                    <a:pt x="1" y="1389"/>
                  </a:lnTo>
                  <a:lnTo>
                    <a:pt x="1" y="2775"/>
                  </a:lnTo>
                  <a:lnTo>
                    <a:pt x="1" y="18037"/>
                  </a:lnTo>
                  <a:lnTo>
                    <a:pt x="1387" y="18037"/>
                  </a:lnTo>
                  <a:lnTo>
                    <a:pt x="1387" y="19423"/>
                  </a:lnTo>
                  <a:lnTo>
                    <a:pt x="19885" y="19423"/>
                  </a:lnTo>
                  <a:lnTo>
                    <a:pt x="19885" y="18037"/>
                  </a:lnTo>
                  <a:lnTo>
                    <a:pt x="21273" y="18037"/>
                  </a:lnTo>
                  <a:lnTo>
                    <a:pt x="21273" y="2775"/>
                  </a:lnTo>
                  <a:lnTo>
                    <a:pt x="21273" y="1389"/>
                  </a:lnTo>
                  <a:lnTo>
                    <a:pt x="17573" y="1389"/>
                  </a:lnTo>
                  <a:lnTo>
                    <a:pt x="17573" y="1"/>
                  </a:lnTo>
                  <a:lnTo>
                    <a:pt x="16186" y="1"/>
                  </a:lnTo>
                  <a:lnTo>
                    <a:pt x="16186" y="1389"/>
                  </a:lnTo>
                  <a:lnTo>
                    <a:pt x="13410" y="1389"/>
                  </a:lnTo>
                  <a:lnTo>
                    <a:pt x="13410" y="1"/>
                  </a:lnTo>
                  <a:lnTo>
                    <a:pt x="12024" y="1"/>
                  </a:lnTo>
                  <a:lnTo>
                    <a:pt x="12024" y="1389"/>
                  </a:lnTo>
                  <a:lnTo>
                    <a:pt x="9248" y="1389"/>
                  </a:lnTo>
                  <a:lnTo>
                    <a:pt x="9248" y="1"/>
                  </a:lnTo>
                  <a:lnTo>
                    <a:pt x="7862" y="1"/>
                  </a:lnTo>
                  <a:lnTo>
                    <a:pt x="7862" y="1389"/>
                  </a:lnTo>
                  <a:lnTo>
                    <a:pt x="5087" y="1389"/>
                  </a:lnTo>
                  <a:lnTo>
                    <a:pt x="50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36"/>
            <p:cNvSpPr/>
            <p:nvPr/>
          </p:nvSpPr>
          <p:spPr>
            <a:xfrm>
              <a:off x="2158225" y="2975975"/>
              <a:ext cx="34725" cy="69375"/>
            </a:xfrm>
            <a:custGeom>
              <a:avLst/>
              <a:gdLst/>
              <a:ahLst/>
              <a:cxnLst/>
              <a:rect l="l" t="t" r="r" b="b"/>
              <a:pathLst>
                <a:path w="1389" h="2775" extrusionOk="0">
                  <a:moveTo>
                    <a:pt x="0" y="0"/>
                  </a:moveTo>
                  <a:lnTo>
                    <a:pt x="0" y="2775"/>
                  </a:lnTo>
                  <a:lnTo>
                    <a:pt x="1388" y="2775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36"/>
            <p:cNvSpPr/>
            <p:nvPr/>
          </p:nvSpPr>
          <p:spPr>
            <a:xfrm>
              <a:off x="2088850" y="2779450"/>
              <a:ext cx="208150" cy="92475"/>
            </a:xfrm>
            <a:custGeom>
              <a:avLst/>
              <a:gdLst/>
              <a:ahLst/>
              <a:cxnLst/>
              <a:rect l="l" t="t" r="r" b="b"/>
              <a:pathLst>
                <a:path w="8326" h="3699" extrusionOk="0">
                  <a:moveTo>
                    <a:pt x="1" y="0"/>
                  </a:moveTo>
                  <a:lnTo>
                    <a:pt x="1" y="1387"/>
                  </a:lnTo>
                  <a:lnTo>
                    <a:pt x="6937" y="1387"/>
                  </a:lnTo>
                  <a:lnTo>
                    <a:pt x="6937" y="3699"/>
                  </a:lnTo>
                  <a:lnTo>
                    <a:pt x="8325" y="3699"/>
                  </a:lnTo>
                  <a:lnTo>
                    <a:pt x="83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36"/>
            <p:cNvSpPr/>
            <p:nvPr/>
          </p:nvSpPr>
          <p:spPr>
            <a:xfrm>
              <a:off x="2192925" y="2906600"/>
              <a:ext cx="34700" cy="69400"/>
            </a:xfrm>
            <a:custGeom>
              <a:avLst/>
              <a:gdLst/>
              <a:ahLst/>
              <a:cxnLst/>
              <a:rect l="l" t="t" r="r" b="b"/>
              <a:pathLst>
                <a:path w="1388" h="2776" extrusionOk="0">
                  <a:moveTo>
                    <a:pt x="0" y="1"/>
                  </a:moveTo>
                  <a:lnTo>
                    <a:pt x="0" y="2775"/>
                  </a:lnTo>
                  <a:lnTo>
                    <a:pt x="1388" y="2775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36"/>
            <p:cNvSpPr/>
            <p:nvPr/>
          </p:nvSpPr>
          <p:spPr>
            <a:xfrm>
              <a:off x="2227600" y="2871900"/>
              <a:ext cx="34700" cy="34725"/>
            </a:xfrm>
            <a:custGeom>
              <a:avLst/>
              <a:gdLst/>
              <a:ahLst/>
              <a:cxnLst/>
              <a:rect l="l" t="t" r="r" b="b"/>
              <a:pathLst>
                <a:path w="1388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36"/>
            <p:cNvSpPr/>
            <p:nvPr/>
          </p:nvSpPr>
          <p:spPr>
            <a:xfrm>
              <a:off x="1927025" y="2663825"/>
              <a:ext cx="531850" cy="450900"/>
            </a:xfrm>
            <a:custGeom>
              <a:avLst/>
              <a:gdLst/>
              <a:ahLst/>
              <a:cxnLst/>
              <a:rect l="l" t="t" r="r" b="b"/>
              <a:pathLst>
                <a:path w="21274" h="18036" extrusionOk="0">
                  <a:moveTo>
                    <a:pt x="1" y="1"/>
                  </a:moveTo>
                  <a:lnTo>
                    <a:pt x="1" y="16649"/>
                  </a:lnTo>
                  <a:lnTo>
                    <a:pt x="1387" y="16649"/>
                  </a:lnTo>
                  <a:lnTo>
                    <a:pt x="1387" y="18035"/>
                  </a:lnTo>
                  <a:lnTo>
                    <a:pt x="2313" y="18035"/>
                  </a:lnTo>
                  <a:lnTo>
                    <a:pt x="2313" y="16649"/>
                  </a:lnTo>
                  <a:lnTo>
                    <a:pt x="2313" y="15261"/>
                  </a:lnTo>
                  <a:lnTo>
                    <a:pt x="2313" y="2313"/>
                  </a:lnTo>
                  <a:lnTo>
                    <a:pt x="21273" y="2313"/>
                  </a:lnTo>
                  <a:lnTo>
                    <a:pt x="212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36"/>
            <p:cNvSpPr/>
            <p:nvPr/>
          </p:nvSpPr>
          <p:spPr>
            <a:xfrm>
              <a:off x="1961675" y="3080025"/>
              <a:ext cx="462500" cy="34700"/>
            </a:xfrm>
            <a:custGeom>
              <a:avLst/>
              <a:gdLst/>
              <a:ahLst/>
              <a:cxnLst/>
              <a:rect l="l" t="t" r="r" b="b"/>
              <a:pathLst>
                <a:path w="18500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8499" y="1387"/>
                  </a:lnTo>
                  <a:lnTo>
                    <a:pt x="184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36"/>
            <p:cNvSpPr/>
            <p:nvPr/>
          </p:nvSpPr>
          <p:spPr>
            <a:xfrm>
              <a:off x="1927025" y="2629125"/>
              <a:ext cx="531850" cy="450925"/>
            </a:xfrm>
            <a:custGeom>
              <a:avLst/>
              <a:gdLst/>
              <a:ahLst/>
              <a:cxnLst/>
              <a:rect l="l" t="t" r="r" b="b"/>
              <a:pathLst>
                <a:path w="21274" h="18037" extrusionOk="0">
                  <a:moveTo>
                    <a:pt x="3699" y="1"/>
                  </a:moveTo>
                  <a:lnTo>
                    <a:pt x="3699" y="1389"/>
                  </a:lnTo>
                  <a:lnTo>
                    <a:pt x="1" y="1389"/>
                  </a:lnTo>
                  <a:lnTo>
                    <a:pt x="1" y="2775"/>
                  </a:lnTo>
                  <a:lnTo>
                    <a:pt x="1" y="18037"/>
                  </a:lnTo>
                  <a:lnTo>
                    <a:pt x="1387" y="18037"/>
                  </a:lnTo>
                  <a:lnTo>
                    <a:pt x="1387" y="2775"/>
                  </a:lnTo>
                  <a:lnTo>
                    <a:pt x="3699" y="2775"/>
                  </a:lnTo>
                  <a:lnTo>
                    <a:pt x="3699" y="4163"/>
                  </a:lnTo>
                  <a:lnTo>
                    <a:pt x="5087" y="4163"/>
                  </a:lnTo>
                  <a:lnTo>
                    <a:pt x="5087" y="2775"/>
                  </a:lnTo>
                  <a:lnTo>
                    <a:pt x="7862" y="2775"/>
                  </a:lnTo>
                  <a:lnTo>
                    <a:pt x="7862" y="4163"/>
                  </a:lnTo>
                  <a:lnTo>
                    <a:pt x="9248" y="4163"/>
                  </a:lnTo>
                  <a:lnTo>
                    <a:pt x="9248" y="2775"/>
                  </a:lnTo>
                  <a:lnTo>
                    <a:pt x="12024" y="2775"/>
                  </a:lnTo>
                  <a:lnTo>
                    <a:pt x="12024" y="4163"/>
                  </a:lnTo>
                  <a:lnTo>
                    <a:pt x="13410" y="4163"/>
                  </a:lnTo>
                  <a:lnTo>
                    <a:pt x="13410" y="2775"/>
                  </a:lnTo>
                  <a:lnTo>
                    <a:pt x="16186" y="2775"/>
                  </a:lnTo>
                  <a:lnTo>
                    <a:pt x="16186" y="4163"/>
                  </a:lnTo>
                  <a:lnTo>
                    <a:pt x="17573" y="4163"/>
                  </a:lnTo>
                  <a:lnTo>
                    <a:pt x="17573" y="2775"/>
                  </a:lnTo>
                  <a:lnTo>
                    <a:pt x="19885" y="2775"/>
                  </a:lnTo>
                  <a:lnTo>
                    <a:pt x="19885" y="18037"/>
                  </a:lnTo>
                  <a:lnTo>
                    <a:pt x="21273" y="18037"/>
                  </a:lnTo>
                  <a:lnTo>
                    <a:pt x="21273" y="2775"/>
                  </a:lnTo>
                  <a:lnTo>
                    <a:pt x="21273" y="1389"/>
                  </a:lnTo>
                  <a:lnTo>
                    <a:pt x="17573" y="1389"/>
                  </a:lnTo>
                  <a:lnTo>
                    <a:pt x="17573" y="1"/>
                  </a:lnTo>
                  <a:lnTo>
                    <a:pt x="16186" y="1"/>
                  </a:lnTo>
                  <a:lnTo>
                    <a:pt x="16186" y="1389"/>
                  </a:lnTo>
                  <a:lnTo>
                    <a:pt x="13410" y="1389"/>
                  </a:lnTo>
                  <a:lnTo>
                    <a:pt x="13410" y="1"/>
                  </a:lnTo>
                  <a:lnTo>
                    <a:pt x="12024" y="1"/>
                  </a:lnTo>
                  <a:lnTo>
                    <a:pt x="12024" y="1389"/>
                  </a:lnTo>
                  <a:lnTo>
                    <a:pt x="9248" y="1389"/>
                  </a:lnTo>
                  <a:lnTo>
                    <a:pt x="9248" y="1"/>
                  </a:lnTo>
                  <a:lnTo>
                    <a:pt x="7862" y="1"/>
                  </a:lnTo>
                  <a:lnTo>
                    <a:pt x="7862" y="1389"/>
                  </a:lnTo>
                  <a:lnTo>
                    <a:pt x="5087" y="1389"/>
                  </a:lnTo>
                  <a:lnTo>
                    <a:pt x="50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087;p50">
            <a:extLst>
              <a:ext uri="{FF2B5EF4-FFF2-40B4-BE49-F238E27FC236}">
                <a16:creationId xmlns:a16="http://schemas.microsoft.com/office/drawing/2014/main" id="{D4AEC838-616E-4AE4-953D-907535E6701C}"/>
              </a:ext>
            </a:extLst>
          </p:cNvPr>
          <p:cNvGrpSpPr/>
          <p:nvPr/>
        </p:nvGrpSpPr>
        <p:grpSpPr>
          <a:xfrm>
            <a:off x="1085751" y="1466107"/>
            <a:ext cx="481089" cy="481112"/>
            <a:chOff x="1193625" y="2546350"/>
            <a:chExt cx="531825" cy="531850"/>
          </a:xfrm>
        </p:grpSpPr>
        <p:sp>
          <p:nvSpPr>
            <p:cNvPr id="57" name="Google Shape;5088;p50">
              <a:extLst>
                <a:ext uri="{FF2B5EF4-FFF2-40B4-BE49-F238E27FC236}">
                  <a16:creationId xmlns:a16="http://schemas.microsoft.com/office/drawing/2014/main" id="{554E2ED1-6E02-492C-ACBB-F7795BF3035C}"/>
                </a:ext>
              </a:extLst>
            </p:cNvPr>
            <p:cNvSpPr/>
            <p:nvPr/>
          </p:nvSpPr>
          <p:spPr>
            <a:xfrm>
              <a:off x="1193625" y="2546400"/>
              <a:ext cx="531825" cy="531800"/>
            </a:xfrm>
            <a:custGeom>
              <a:avLst/>
              <a:gdLst/>
              <a:ahLst/>
              <a:cxnLst/>
              <a:rect l="l" t="t" r="r" b="b"/>
              <a:pathLst>
                <a:path w="21273" h="21272" extrusionOk="0">
                  <a:moveTo>
                    <a:pt x="9711" y="0"/>
                  </a:moveTo>
                  <a:lnTo>
                    <a:pt x="9711" y="1387"/>
                  </a:lnTo>
                  <a:lnTo>
                    <a:pt x="8325" y="1387"/>
                  </a:lnTo>
                  <a:lnTo>
                    <a:pt x="8325" y="3699"/>
                  </a:lnTo>
                  <a:lnTo>
                    <a:pt x="6937" y="3699"/>
                  </a:lnTo>
                  <a:lnTo>
                    <a:pt x="6937" y="5549"/>
                  </a:lnTo>
                  <a:lnTo>
                    <a:pt x="5550" y="5549"/>
                  </a:lnTo>
                  <a:lnTo>
                    <a:pt x="5550" y="6935"/>
                  </a:lnTo>
                  <a:lnTo>
                    <a:pt x="0" y="6935"/>
                  </a:lnTo>
                  <a:lnTo>
                    <a:pt x="0" y="10636"/>
                  </a:lnTo>
                  <a:lnTo>
                    <a:pt x="1388" y="10636"/>
                  </a:lnTo>
                  <a:lnTo>
                    <a:pt x="1388" y="12024"/>
                  </a:lnTo>
                  <a:lnTo>
                    <a:pt x="2775" y="12024"/>
                  </a:lnTo>
                  <a:lnTo>
                    <a:pt x="2775" y="19885"/>
                  </a:lnTo>
                  <a:lnTo>
                    <a:pt x="2775" y="20347"/>
                  </a:lnTo>
                  <a:lnTo>
                    <a:pt x="2775" y="21271"/>
                  </a:lnTo>
                  <a:lnTo>
                    <a:pt x="6475" y="21271"/>
                  </a:lnTo>
                  <a:lnTo>
                    <a:pt x="6475" y="20347"/>
                  </a:lnTo>
                  <a:lnTo>
                    <a:pt x="6475" y="19885"/>
                  </a:lnTo>
                  <a:lnTo>
                    <a:pt x="8787" y="19885"/>
                  </a:lnTo>
                  <a:lnTo>
                    <a:pt x="8787" y="18497"/>
                  </a:lnTo>
                  <a:lnTo>
                    <a:pt x="12486" y="18497"/>
                  </a:lnTo>
                  <a:lnTo>
                    <a:pt x="12486" y="19885"/>
                  </a:lnTo>
                  <a:lnTo>
                    <a:pt x="14798" y="19885"/>
                  </a:lnTo>
                  <a:lnTo>
                    <a:pt x="14798" y="21271"/>
                  </a:lnTo>
                  <a:lnTo>
                    <a:pt x="18498" y="21271"/>
                  </a:lnTo>
                  <a:lnTo>
                    <a:pt x="18498" y="20347"/>
                  </a:lnTo>
                  <a:lnTo>
                    <a:pt x="18498" y="19885"/>
                  </a:lnTo>
                  <a:lnTo>
                    <a:pt x="18498" y="12024"/>
                  </a:lnTo>
                  <a:lnTo>
                    <a:pt x="19885" y="12024"/>
                  </a:lnTo>
                  <a:lnTo>
                    <a:pt x="19885" y="10636"/>
                  </a:lnTo>
                  <a:lnTo>
                    <a:pt x="21273" y="10636"/>
                  </a:lnTo>
                  <a:lnTo>
                    <a:pt x="21273" y="6935"/>
                  </a:lnTo>
                  <a:lnTo>
                    <a:pt x="15724" y="6935"/>
                  </a:lnTo>
                  <a:lnTo>
                    <a:pt x="15724" y="5549"/>
                  </a:lnTo>
                  <a:lnTo>
                    <a:pt x="14336" y="5549"/>
                  </a:lnTo>
                  <a:lnTo>
                    <a:pt x="14336" y="3699"/>
                  </a:lnTo>
                  <a:lnTo>
                    <a:pt x="12949" y="3699"/>
                  </a:lnTo>
                  <a:lnTo>
                    <a:pt x="12949" y="1387"/>
                  </a:lnTo>
                  <a:lnTo>
                    <a:pt x="11561" y="1387"/>
                  </a:lnTo>
                  <a:lnTo>
                    <a:pt x="115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089;p50">
              <a:extLst>
                <a:ext uri="{FF2B5EF4-FFF2-40B4-BE49-F238E27FC236}">
                  <a16:creationId xmlns:a16="http://schemas.microsoft.com/office/drawing/2014/main" id="{E11733D3-D41A-40E8-9A72-8EFDB4B768A6}"/>
                </a:ext>
              </a:extLst>
            </p:cNvPr>
            <p:cNvSpPr/>
            <p:nvPr/>
          </p:nvSpPr>
          <p:spPr>
            <a:xfrm>
              <a:off x="1193625" y="2546400"/>
              <a:ext cx="531825" cy="242800"/>
            </a:xfrm>
            <a:custGeom>
              <a:avLst/>
              <a:gdLst/>
              <a:ahLst/>
              <a:cxnLst/>
              <a:rect l="l" t="t" r="r" b="b"/>
              <a:pathLst>
                <a:path w="21273" h="9712" extrusionOk="0">
                  <a:moveTo>
                    <a:pt x="9711" y="0"/>
                  </a:moveTo>
                  <a:lnTo>
                    <a:pt x="9711" y="1387"/>
                  </a:lnTo>
                  <a:lnTo>
                    <a:pt x="8325" y="1387"/>
                  </a:lnTo>
                  <a:lnTo>
                    <a:pt x="8325" y="3699"/>
                  </a:lnTo>
                  <a:lnTo>
                    <a:pt x="6937" y="3699"/>
                  </a:lnTo>
                  <a:lnTo>
                    <a:pt x="6937" y="5549"/>
                  </a:lnTo>
                  <a:lnTo>
                    <a:pt x="5550" y="5549"/>
                  </a:lnTo>
                  <a:lnTo>
                    <a:pt x="5550" y="6935"/>
                  </a:lnTo>
                  <a:lnTo>
                    <a:pt x="0" y="6935"/>
                  </a:lnTo>
                  <a:lnTo>
                    <a:pt x="0" y="9711"/>
                  </a:lnTo>
                  <a:lnTo>
                    <a:pt x="5550" y="9711"/>
                  </a:lnTo>
                  <a:lnTo>
                    <a:pt x="5550" y="8323"/>
                  </a:lnTo>
                  <a:lnTo>
                    <a:pt x="6937" y="8323"/>
                  </a:lnTo>
                  <a:lnTo>
                    <a:pt x="6937" y="6935"/>
                  </a:lnTo>
                  <a:lnTo>
                    <a:pt x="8325" y="6935"/>
                  </a:lnTo>
                  <a:lnTo>
                    <a:pt x="8325" y="5549"/>
                  </a:lnTo>
                  <a:lnTo>
                    <a:pt x="8325" y="5087"/>
                  </a:lnTo>
                  <a:lnTo>
                    <a:pt x="9711" y="5087"/>
                  </a:lnTo>
                  <a:lnTo>
                    <a:pt x="9711" y="3699"/>
                  </a:lnTo>
                  <a:lnTo>
                    <a:pt x="9711" y="2775"/>
                  </a:lnTo>
                  <a:lnTo>
                    <a:pt x="11561" y="2775"/>
                  </a:lnTo>
                  <a:lnTo>
                    <a:pt x="11561" y="3699"/>
                  </a:lnTo>
                  <a:lnTo>
                    <a:pt x="11561" y="5087"/>
                  </a:lnTo>
                  <a:lnTo>
                    <a:pt x="12949" y="5087"/>
                  </a:lnTo>
                  <a:lnTo>
                    <a:pt x="12949" y="5549"/>
                  </a:lnTo>
                  <a:lnTo>
                    <a:pt x="12949" y="6935"/>
                  </a:lnTo>
                  <a:lnTo>
                    <a:pt x="14336" y="6935"/>
                  </a:lnTo>
                  <a:lnTo>
                    <a:pt x="14336" y="8323"/>
                  </a:lnTo>
                  <a:lnTo>
                    <a:pt x="15724" y="8323"/>
                  </a:lnTo>
                  <a:lnTo>
                    <a:pt x="15724" y="9711"/>
                  </a:lnTo>
                  <a:lnTo>
                    <a:pt x="21273" y="9711"/>
                  </a:lnTo>
                  <a:lnTo>
                    <a:pt x="21273" y="6935"/>
                  </a:lnTo>
                  <a:lnTo>
                    <a:pt x="15724" y="6935"/>
                  </a:lnTo>
                  <a:lnTo>
                    <a:pt x="15724" y="5549"/>
                  </a:lnTo>
                  <a:lnTo>
                    <a:pt x="14336" y="5549"/>
                  </a:lnTo>
                  <a:lnTo>
                    <a:pt x="14336" y="3699"/>
                  </a:lnTo>
                  <a:lnTo>
                    <a:pt x="12949" y="3699"/>
                  </a:lnTo>
                  <a:lnTo>
                    <a:pt x="12949" y="1387"/>
                  </a:lnTo>
                  <a:lnTo>
                    <a:pt x="11561" y="1387"/>
                  </a:lnTo>
                  <a:lnTo>
                    <a:pt x="115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090;p50">
              <a:extLst>
                <a:ext uri="{FF2B5EF4-FFF2-40B4-BE49-F238E27FC236}">
                  <a16:creationId xmlns:a16="http://schemas.microsoft.com/office/drawing/2014/main" id="{7A8C20CA-B0BA-41AF-8E0B-246AC34ECD9F}"/>
                </a:ext>
              </a:extLst>
            </p:cNvPr>
            <p:cNvSpPr/>
            <p:nvPr/>
          </p:nvSpPr>
          <p:spPr>
            <a:xfrm>
              <a:off x="1193625" y="2685100"/>
              <a:ext cx="173425" cy="127200"/>
            </a:xfrm>
            <a:custGeom>
              <a:avLst/>
              <a:gdLst/>
              <a:ahLst/>
              <a:cxnLst/>
              <a:rect l="l" t="t" r="r" b="b"/>
              <a:pathLst>
                <a:path w="6937" h="5088" extrusionOk="0">
                  <a:moveTo>
                    <a:pt x="5550" y="1"/>
                  </a:moveTo>
                  <a:lnTo>
                    <a:pt x="5550" y="1387"/>
                  </a:lnTo>
                  <a:lnTo>
                    <a:pt x="6937" y="1387"/>
                  </a:lnTo>
                  <a:lnTo>
                    <a:pt x="6937" y="1"/>
                  </a:lnTo>
                  <a:close/>
                  <a:moveTo>
                    <a:pt x="0" y="1387"/>
                  </a:moveTo>
                  <a:lnTo>
                    <a:pt x="0" y="2775"/>
                  </a:lnTo>
                  <a:lnTo>
                    <a:pt x="0" y="5088"/>
                  </a:lnTo>
                  <a:lnTo>
                    <a:pt x="1388" y="5088"/>
                  </a:lnTo>
                  <a:lnTo>
                    <a:pt x="1388" y="2775"/>
                  </a:lnTo>
                  <a:lnTo>
                    <a:pt x="5550" y="2775"/>
                  </a:lnTo>
                  <a:lnTo>
                    <a:pt x="5550" y="13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091;p50">
              <a:extLst>
                <a:ext uri="{FF2B5EF4-FFF2-40B4-BE49-F238E27FC236}">
                  <a16:creationId xmlns:a16="http://schemas.microsoft.com/office/drawing/2014/main" id="{BDB71A9D-B6BD-4D7A-9BA0-1B6CE12F8B31}"/>
                </a:ext>
              </a:extLst>
            </p:cNvPr>
            <p:cNvSpPr/>
            <p:nvPr/>
          </p:nvSpPr>
          <p:spPr>
            <a:xfrm>
              <a:off x="1228325" y="2812275"/>
              <a:ext cx="34675" cy="34700"/>
            </a:xfrm>
            <a:custGeom>
              <a:avLst/>
              <a:gdLst/>
              <a:ahLst/>
              <a:cxnLst/>
              <a:rect l="l" t="t" r="r" b="b"/>
              <a:pathLst>
                <a:path w="1387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092;p50">
              <a:extLst>
                <a:ext uri="{FF2B5EF4-FFF2-40B4-BE49-F238E27FC236}">
                  <a16:creationId xmlns:a16="http://schemas.microsoft.com/office/drawing/2014/main" id="{839A4F4F-6D13-4A2D-B1EA-29D9E7D357C5}"/>
                </a:ext>
              </a:extLst>
            </p:cNvPr>
            <p:cNvSpPr/>
            <p:nvPr/>
          </p:nvSpPr>
          <p:spPr>
            <a:xfrm>
              <a:off x="1401725" y="2581050"/>
              <a:ext cx="34700" cy="57825"/>
            </a:xfrm>
            <a:custGeom>
              <a:avLst/>
              <a:gdLst/>
              <a:ahLst/>
              <a:cxnLst/>
              <a:rect l="l" t="t" r="r" b="b"/>
              <a:pathLst>
                <a:path w="1388" h="2313" extrusionOk="0">
                  <a:moveTo>
                    <a:pt x="1" y="1"/>
                  </a:moveTo>
                  <a:lnTo>
                    <a:pt x="1" y="2313"/>
                  </a:lnTo>
                  <a:lnTo>
                    <a:pt x="1387" y="2313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093;p50">
              <a:extLst>
                <a:ext uri="{FF2B5EF4-FFF2-40B4-BE49-F238E27FC236}">
                  <a16:creationId xmlns:a16="http://schemas.microsoft.com/office/drawing/2014/main" id="{AA481961-848C-4A1B-BE39-E02936208D15}"/>
                </a:ext>
              </a:extLst>
            </p:cNvPr>
            <p:cNvSpPr/>
            <p:nvPr/>
          </p:nvSpPr>
          <p:spPr>
            <a:xfrm>
              <a:off x="1367025" y="2638850"/>
              <a:ext cx="34725" cy="46275"/>
            </a:xfrm>
            <a:custGeom>
              <a:avLst/>
              <a:gdLst/>
              <a:ahLst/>
              <a:cxnLst/>
              <a:rect l="l" t="t" r="r" b="b"/>
              <a:pathLst>
                <a:path w="1389" h="1851" extrusionOk="0">
                  <a:moveTo>
                    <a:pt x="1" y="1"/>
                  </a:moveTo>
                  <a:lnTo>
                    <a:pt x="1" y="1851"/>
                  </a:lnTo>
                  <a:lnTo>
                    <a:pt x="1389" y="1851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094;p50">
              <a:extLst>
                <a:ext uri="{FF2B5EF4-FFF2-40B4-BE49-F238E27FC236}">
                  <a16:creationId xmlns:a16="http://schemas.microsoft.com/office/drawing/2014/main" id="{2D3E94F8-9428-4753-8D38-8DE6593C3A92}"/>
                </a:ext>
              </a:extLst>
            </p:cNvPr>
            <p:cNvSpPr/>
            <p:nvPr/>
          </p:nvSpPr>
          <p:spPr>
            <a:xfrm>
              <a:off x="1482650" y="2581050"/>
              <a:ext cx="34725" cy="57825"/>
            </a:xfrm>
            <a:custGeom>
              <a:avLst/>
              <a:gdLst/>
              <a:ahLst/>
              <a:cxnLst/>
              <a:rect l="l" t="t" r="r" b="b"/>
              <a:pathLst>
                <a:path w="1389" h="2313" extrusionOk="0">
                  <a:moveTo>
                    <a:pt x="0" y="1"/>
                  </a:moveTo>
                  <a:lnTo>
                    <a:pt x="0" y="2313"/>
                  </a:lnTo>
                  <a:lnTo>
                    <a:pt x="1388" y="2313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095;p50">
              <a:extLst>
                <a:ext uri="{FF2B5EF4-FFF2-40B4-BE49-F238E27FC236}">
                  <a16:creationId xmlns:a16="http://schemas.microsoft.com/office/drawing/2014/main" id="{7EBCB98A-F3D1-4486-AB89-21B552AB8606}"/>
                </a:ext>
              </a:extLst>
            </p:cNvPr>
            <p:cNvSpPr/>
            <p:nvPr/>
          </p:nvSpPr>
          <p:spPr>
            <a:xfrm>
              <a:off x="1517350" y="2638850"/>
              <a:ext cx="34675" cy="46275"/>
            </a:xfrm>
            <a:custGeom>
              <a:avLst/>
              <a:gdLst/>
              <a:ahLst/>
              <a:cxnLst/>
              <a:rect l="l" t="t" r="r" b="b"/>
              <a:pathLst>
                <a:path w="1387" h="1851" extrusionOk="0">
                  <a:moveTo>
                    <a:pt x="0" y="1"/>
                  </a:moveTo>
                  <a:lnTo>
                    <a:pt x="0" y="1851"/>
                  </a:lnTo>
                  <a:lnTo>
                    <a:pt x="1387" y="185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096;p50">
              <a:extLst>
                <a:ext uri="{FF2B5EF4-FFF2-40B4-BE49-F238E27FC236}">
                  <a16:creationId xmlns:a16="http://schemas.microsoft.com/office/drawing/2014/main" id="{CC110BEE-EC19-4F88-B905-929713FF44B1}"/>
                </a:ext>
              </a:extLst>
            </p:cNvPr>
            <p:cNvSpPr/>
            <p:nvPr/>
          </p:nvSpPr>
          <p:spPr>
            <a:xfrm>
              <a:off x="1355475" y="3008800"/>
              <a:ext cx="57850" cy="34725"/>
            </a:xfrm>
            <a:custGeom>
              <a:avLst/>
              <a:gdLst/>
              <a:ahLst/>
              <a:cxnLst/>
              <a:rect l="l" t="t" r="r" b="b"/>
              <a:pathLst>
                <a:path w="2314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097;p50">
              <a:extLst>
                <a:ext uri="{FF2B5EF4-FFF2-40B4-BE49-F238E27FC236}">
                  <a16:creationId xmlns:a16="http://schemas.microsoft.com/office/drawing/2014/main" id="{B9084272-7B6F-4B5C-9A5B-9D3DA8729AB5}"/>
                </a:ext>
              </a:extLst>
            </p:cNvPr>
            <p:cNvSpPr/>
            <p:nvPr/>
          </p:nvSpPr>
          <p:spPr>
            <a:xfrm>
              <a:off x="1262975" y="2846975"/>
              <a:ext cx="92525" cy="231225"/>
            </a:xfrm>
            <a:custGeom>
              <a:avLst/>
              <a:gdLst/>
              <a:ahLst/>
              <a:cxnLst/>
              <a:rect l="l" t="t" r="r" b="b"/>
              <a:pathLst>
                <a:path w="3701" h="9249" extrusionOk="0">
                  <a:moveTo>
                    <a:pt x="1" y="1"/>
                  </a:moveTo>
                  <a:lnTo>
                    <a:pt x="1" y="7862"/>
                  </a:lnTo>
                  <a:lnTo>
                    <a:pt x="1" y="8324"/>
                  </a:lnTo>
                  <a:lnTo>
                    <a:pt x="1" y="9248"/>
                  </a:lnTo>
                  <a:lnTo>
                    <a:pt x="3701" y="9248"/>
                  </a:lnTo>
                  <a:lnTo>
                    <a:pt x="3701" y="7862"/>
                  </a:lnTo>
                  <a:lnTo>
                    <a:pt x="1389" y="7862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098;p50">
              <a:extLst>
                <a:ext uri="{FF2B5EF4-FFF2-40B4-BE49-F238E27FC236}">
                  <a16:creationId xmlns:a16="http://schemas.microsoft.com/office/drawing/2014/main" id="{D323C1F1-31B0-4C92-9712-031943B2F4E0}"/>
                </a:ext>
              </a:extLst>
            </p:cNvPr>
            <p:cNvSpPr/>
            <p:nvPr/>
          </p:nvSpPr>
          <p:spPr>
            <a:xfrm>
              <a:off x="1656075" y="2812275"/>
              <a:ext cx="34725" cy="34700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099;p50">
              <a:extLst>
                <a:ext uri="{FF2B5EF4-FFF2-40B4-BE49-F238E27FC236}">
                  <a16:creationId xmlns:a16="http://schemas.microsoft.com/office/drawing/2014/main" id="{D21A034E-B6E9-42DA-8F63-79B5FCC29F52}"/>
                </a:ext>
              </a:extLst>
            </p:cNvPr>
            <p:cNvSpPr/>
            <p:nvPr/>
          </p:nvSpPr>
          <p:spPr>
            <a:xfrm>
              <a:off x="1563575" y="2846975"/>
              <a:ext cx="92525" cy="231225"/>
            </a:xfrm>
            <a:custGeom>
              <a:avLst/>
              <a:gdLst/>
              <a:ahLst/>
              <a:cxnLst/>
              <a:rect l="l" t="t" r="r" b="b"/>
              <a:pathLst>
                <a:path w="3701" h="9249" extrusionOk="0">
                  <a:moveTo>
                    <a:pt x="2312" y="1"/>
                  </a:moveTo>
                  <a:lnTo>
                    <a:pt x="2312" y="7862"/>
                  </a:lnTo>
                  <a:lnTo>
                    <a:pt x="0" y="7862"/>
                  </a:lnTo>
                  <a:lnTo>
                    <a:pt x="0" y="9248"/>
                  </a:lnTo>
                  <a:lnTo>
                    <a:pt x="3700" y="9248"/>
                  </a:lnTo>
                  <a:lnTo>
                    <a:pt x="3700" y="8324"/>
                  </a:lnTo>
                  <a:lnTo>
                    <a:pt x="3700" y="7862"/>
                  </a:lnTo>
                  <a:lnTo>
                    <a:pt x="37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100;p50">
              <a:extLst>
                <a:ext uri="{FF2B5EF4-FFF2-40B4-BE49-F238E27FC236}">
                  <a16:creationId xmlns:a16="http://schemas.microsoft.com/office/drawing/2014/main" id="{81FAD3AB-40D7-448B-B24A-D553C8240105}"/>
                </a:ext>
              </a:extLst>
            </p:cNvPr>
            <p:cNvSpPr/>
            <p:nvPr/>
          </p:nvSpPr>
          <p:spPr>
            <a:xfrm>
              <a:off x="1552000" y="2685100"/>
              <a:ext cx="173450" cy="127200"/>
            </a:xfrm>
            <a:custGeom>
              <a:avLst/>
              <a:gdLst/>
              <a:ahLst/>
              <a:cxnLst/>
              <a:rect l="l" t="t" r="r" b="b"/>
              <a:pathLst>
                <a:path w="6938" h="5088" extrusionOk="0">
                  <a:moveTo>
                    <a:pt x="1" y="1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1"/>
                  </a:lnTo>
                  <a:close/>
                  <a:moveTo>
                    <a:pt x="1389" y="1387"/>
                  </a:moveTo>
                  <a:lnTo>
                    <a:pt x="1389" y="2775"/>
                  </a:lnTo>
                  <a:lnTo>
                    <a:pt x="5550" y="2775"/>
                  </a:lnTo>
                  <a:lnTo>
                    <a:pt x="5550" y="5088"/>
                  </a:lnTo>
                  <a:lnTo>
                    <a:pt x="6938" y="5088"/>
                  </a:lnTo>
                  <a:lnTo>
                    <a:pt x="6938" y="2775"/>
                  </a:lnTo>
                  <a:lnTo>
                    <a:pt x="6938" y="13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101;p50">
              <a:extLst>
                <a:ext uri="{FF2B5EF4-FFF2-40B4-BE49-F238E27FC236}">
                  <a16:creationId xmlns:a16="http://schemas.microsoft.com/office/drawing/2014/main" id="{FCCF583A-3BEF-4278-92E2-C507F64A92B9}"/>
                </a:ext>
              </a:extLst>
            </p:cNvPr>
            <p:cNvSpPr/>
            <p:nvPr/>
          </p:nvSpPr>
          <p:spPr>
            <a:xfrm>
              <a:off x="1505750" y="3008800"/>
              <a:ext cx="57850" cy="34725"/>
            </a:xfrm>
            <a:custGeom>
              <a:avLst/>
              <a:gdLst/>
              <a:ahLst/>
              <a:cxnLst/>
              <a:rect l="l" t="t" r="r" b="b"/>
              <a:pathLst>
                <a:path w="2314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102;p50">
              <a:extLst>
                <a:ext uri="{FF2B5EF4-FFF2-40B4-BE49-F238E27FC236}">
                  <a16:creationId xmlns:a16="http://schemas.microsoft.com/office/drawing/2014/main" id="{ED90ECF3-85A2-42B1-9008-C5D6308EC2FF}"/>
                </a:ext>
              </a:extLst>
            </p:cNvPr>
            <p:cNvSpPr/>
            <p:nvPr/>
          </p:nvSpPr>
          <p:spPr>
            <a:xfrm>
              <a:off x="1436400" y="2546350"/>
              <a:ext cx="46275" cy="34725"/>
            </a:xfrm>
            <a:custGeom>
              <a:avLst/>
              <a:gdLst/>
              <a:ahLst/>
              <a:cxnLst/>
              <a:rect l="l" t="t" r="r" b="b"/>
              <a:pathLst>
                <a:path w="1851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1850" y="1389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103;p50">
              <a:extLst>
                <a:ext uri="{FF2B5EF4-FFF2-40B4-BE49-F238E27FC236}">
                  <a16:creationId xmlns:a16="http://schemas.microsoft.com/office/drawing/2014/main" id="{BAE3A0C8-1232-4E0D-B3E3-02E45EAAA9D6}"/>
                </a:ext>
              </a:extLst>
            </p:cNvPr>
            <p:cNvSpPr/>
            <p:nvPr/>
          </p:nvSpPr>
          <p:spPr>
            <a:xfrm>
              <a:off x="1413300" y="2974150"/>
              <a:ext cx="92475" cy="34675"/>
            </a:xfrm>
            <a:custGeom>
              <a:avLst/>
              <a:gdLst/>
              <a:ahLst/>
              <a:cxnLst/>
              <a:rect l="l" t="t" r="r" b="b"/>
              <a:pathLst>
                <a:path w="3699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3699" y="1387"/>
                  </a:lnTo>
                  <a:lnTo>
                    <a:pt x="36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C07EF7D2-E29E-467B-A298-80A030BC7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442" y="3165475"/>
            <a:ext cx="3345558" cy="1967975"/>
          </a:xfrm>
          <a:prstGeom prst="rect">
            <a:avLst/>
          </a:prstGeom>
          <a:effectLst/>
        </p:spPr>
      </p:pic>
    </p:spTree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F04CD66-57CF-457B-B63D-2938A7DBDE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9700" y="990855"/>
            <a:ext cx="5964600" cy="1325234"/>
          </a:xfrm>
        </p:spPr>
        <p:txBody>
          <a:bodyPr/>
          <a:lstStyle/>
          <a:p>
            <a:r>
              <a:rPr lang="en-US" sz="8000" dirty="0">
                <a:latin typeface="CrackMan" panose="04010400000000000000" pitchFamily="82" charset="0"/>
              </a:rPr>
              <a:t>QUIZ TIME</a:t>
            </a:r>
            <a:endParaRPr lang="en-ZA" sz="8000" dirty="0">
              <a:latin typeface="CrackMan" panose="04010400000000000000" pitchFamily="82" charset="0"/>
            </a:endParaRPr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F06394E9-598C-4FC0-BD16-CFD0E98DEA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29" b="88321" l="7227" r="89844">
                        <a14:foregroundMark x1="9375" y1="48175" x2="14063" y2="57664"/>
                        <a14:foregroundMark x1="14063" y1="43066" x2="16602" y2="58394"/>
                        <a14:foregroundMark x1="49219" y1="43796" x2="40865" y2="58366"/>
                        <a14:foregroundMark x1="45703" y1="40876" x2="47901" y2="66090"/>
                        <a14:foregroundMark x1="44336" y1="37226" x2="42578" y2="49635"/>
                        <a14:foregroundMark x1="59180" y1="46715" x2="65294" y2="57440"/>
                        <a14:foregroundMark x1="64063" y1="37226" x2="61914" y2="54015"/>
                        <a14:foregroundMark x1="10742" y1="38686" x2="11719" y2="59124"/>
                        <a14:foregroundMark x1="13281" y1="35036" x2="9584" y2="61238"/>
                        <a14:foregroundMark x1="58008" y1="39416" x2="57813" y2="39416"/>
                        <a14:foregroundMark x1="16992" y1="40146" x2="16992" y2="44526"/>
                        <a14:foregroundMark x1="7422" y1="76642" x2="7422" y2="76642"/>
                        <a14:foregroundMark x1="7617" y1="75912" x2="7617" y2="75912"/>
                        <a14:foregroundMark x1="7617" y1="75912" x2="7617" y2="75912"/>
                        <a14:foregroundMark x1="7617" y1="75912" x2="7617" y2="75912"/>
                        <a14:foregroundMark x1="7617" y1="76642" x2="7617" y2="75912"/>
                        <a14:foregroundMark x1="7422" y1="75182" x2="7617" y2="75912"/>
                        <a14:foregroundMark x1="7617" y1="75912" x2="7422" y2="75912"/>
                        <a14:foregroundMark x1="7617" y1="75912" x2="7422" y2="75912"/>
                        <a14:foregroundMark x1="7617" y1="75182" x2="7422" y2="75182"/>
                        <a14:foregroundMark x1="7617" y1="75182" x2="7617" y2="75182"/>
                        <a14:foregroundMark x1="7813" y1="75182" x2="7617" y2="75182"/>
                        <a14:foregroundMark x1="8008" y1="74453" x2="7227" y2="76642"/>
                        <a14:foregroundMark x1="46484" y1="46715" x2="49023" y2="64234"/>
                        <a14:foregroundMark x1="25586" y1="51825" x2="32031" y2="44526"/>
                        <a14:backgroundMark x1="43945" y1="71533" x2="44141" y2="74453"/>
                        <a14:backgroundMark x1="48438" y1="72263" x2="48242" y2="77372"/>
                        <a14:backgroundMark x1="69141" y1="60584" x2="68750" y2="67153"/>
                        <a14:backgroundMark x1="40039" y1="56934" x2="39453" y2="61314"/>
                        <a14:backgroundMark x1="48242" y1="71533" x2="48828" y2="75182"/>
                        <a14:backgroundMark x1="48633" y1="71533" x2="48438" y2="73723"/>
                        <a14:backgroundMark x1="48438" y1="71533" x2="48242" y2="75912"/>
                        <a14:backgroundMark x1="48242" y1="70073" x2="48242" y2="74453"/>
                        <a14:backgroundMark x1="48828" y1="71533" x2="48047" y2="71533"/>
                        <a14:backgroundMark x1="6901" y1="75912" x2="7085" y2="76170"/>
                        <a14:backgroundMark x1="6380" y1="75182" x2="6901" y2="75912"/>
                        <a14:backgroundMark x1="5859" y1="74453" x2="6380" y2="75182"/>
                      </a14:backgroundRemoval>
                    </a14:imgEffect>
                  </a14:imgLayer>
                </a14:imgProps>
              </a:ext>
            </a:extLst>
          </a:blip>
          <a:srcRect l="4213" r="79662"/>
          <a:stretch/>
        </p:blipFill>
        <p:spPr>
          <a:xfrm>
            <a:off x="984673" y="866638"/>
            <a:ext cx="786384" cy="1304925"/>
          </a:xfrm>
          <a:prstGeom prst="rect">
            <a:avLst/>
          </a:prstGeom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3952BC9E-AEA1-46E9-8735-BC525BF40A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29" b="88321" l="7227" r="89844">
                        <a14:foregroundMark x1="9375" y1="48175" x2="14063" y2="57664"/>
                        <a14:foregroundMark x1="14063" y1="43066" x2="16602" y2="58394"/>
                        <a14:foregroundMark x1="49219" y1="43796" x2="40865" y2="58366"/>
                        <a14:foregroundMark x1="45703" y1="40876" x2="47901" y2="66090"/>
                        <a14:foregroundMark x1="44336" y1="37226" x2="42578" y2="49635"/>
                        <a14:foregroundMark x1="59180" y1="46715" x2="65294" y2="57440"/>
                        <a14:foregroundMark x1="64063" y1="37226" x2="61914" y2="54015"/>
                        <a14:foregroundMark x1="10742" y1="38686" x2="11719" y2="59124"/>
                        <a14:foregroundMark x1="13281" y1="35036" x2="9584" y2="61238"/>
                        <a14:foregroundMark x1="58008" y1="39416" x2="57813" y2="39416"/>
                        <a14:foregroundMark x1="16992" y1="40146" x2="16992" y2="44526"/>
                        <a14:foregroundMark x1="7422" y1="76642" x2="7422" y2="76642"/>
                        <a14:foregroundMark x1="7617" y1="75912" x2="7617" y2="75912"/>
                        <a14:foregroundMark x1="7617" y1="75912" x2="7617" y2="75912"/>
                        <a14:foregroundMark x1="7617" y1="75912" x2="7617" y2="75912"/>
                        <a14:foregroundMark x1="7617" y1="76642" x2="7617" y2="75912"/>
                        <a14:foregroundMark x1="7422" y1="75182" x2="7617" y2="75912"/>
                        <a14:foregroundMark x1="7617" y1="75912" x2="7422" y2="75912"/>
                        <a14:foregroundMark x1="7617" y1="75912" x2="7422" y2="75912"/>
                        <a14:foregroundMark x1="7617" y1="75182" x2="7422" y2="75182"/>
                        <a14:foregroundMark x1="7617" y1="75182" x2="7617" y2="75182"/>
                        <a14:foregroundMark x1="7813" y1="75182" x2="7617" y2="75182"/>
                        <a14:foregroundMark x1="8008" y1="74453" x2="7227" y2="76642"/>
                        <a14:foregroundMark x1="46484" y1="46715" x2="49023" y2="64234"/>
                        <a14:foregroundMark x1="25586" y1="51825" x2="32031" y2="44526"/>
                        <a14:backgroundMark x1="43945" y1="71533" x2="44141" y2="74453"/>
                        <a14:backgroundMark x1="48438" y1="72263" x2="48242" y2="77372"/>
                        <a14:backgroundMark x1="69141" y1="60584" x2="68750" y2="67153"/>
                        <a14:backgroundMark x1="40039" y1="56934" x2="39453" y2="61314"/>
                        <a14:backgroundMark x1="48242" y1="71533" x2="48828" y2="75182"/>
                        <a14:backgroundMark x1="48633" y1="71533" x2="48438" y2="73723"/>
                        <a14:backgroundMark x1="48438" y1="71533" x2="48242" y2="75912"/>
                        <a14:backgroundMark x1="48242" y1="70073" x2="48242" y2="74453"/>
                        <a14:backgroundMark x1="48828" y1="71533" x2="48047" y2="71533"/>
                        <a14:backgroundMark x1="6901" y1="75912" x2="7085" y2="76170"/>
                        <a14:backgroundMark x1="6380" y1="75182" x2="6901" y2="75912"/>
                        <a14:backgroundMark x1="5859" y1="74453" x2="6380" y2="75182"/>
                      </a14:backgroundRemoval>
                    </a14:imgEffect>
                  </a14:imgLayer>
                </a14:imgProps>
              </a:ext>
            </a:extLst>
          </a:blip>
          <a:srcRect l="22104" r="61771"/>
          <a:stretch/>
        </p:blipFill>
        <p:spPr>
          <a:xfrm>
            <a:off x="4674594" y="14575"/>
            <a:ext cx="786384" cy="1304925"/>
          </a:xfrm>
          <a:prstGeom prst="rect">
            <a:avLst/>
          </a:prstGeom>
        </p:spPr>
      </p:pic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3794D5BA-E8C7-4A0B-B2CB-C6B1DB7125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29" b="88321" l="7227" r="89844">
                        <a14:foregroundMark x1="9375" y1="48175" x2="14063" y2="57664"/>
                        <a14:foregroundMark x1="14063" y1="43066" x2="16602" y2="58394"/>
                        <a14:foregroundMark x1="49219" y1="43796" x2="40865" y2="58366"/>
                        <a14:foregroundMark x1="45703" y1="40876" x2="47901" y2="66090"/>
                        <a14:foregroundMark x1="44336" y1="37226" x2="42578" y2="49635"/>
                        <a14:foregroundMark x1="59180" y1="46715" x2="65294" y2="57440"/>
                        <a14:foregroundMark x1="64063" y1="37226" x2="61914" y2="54015"/>
                        <a14:foregroundMark x1="10742" y1="38686" x2="11719" y2="59124"/>
                        <a14:foregroundMark x1="13281" y1="35036" x2="9584" y2="61238"/>
                        <a14:foregroundMark x1="58008" y1="39416" x2="57813" y2="39416"/>
                        <a14:foregroundMark x1="16992" y1="40146" x2="16992" y2="44526"/>
                        <a14:foregroundMark x1="7422" y1="76642" x2="7422" y2="76642"/>
                        <a14:foregroundMark x1="7617" y1="75912" x2="7617" y2="75912"/>
                        <a14:foregroundMark x1="7617" y1="75912" x2="7617" y2="75912"/>
                        <a14:foregroundMark x1="7617" y1="75912" x2="7617" y2="75912"/>
                        <a14:foregroundMark x1="7617" y1="76642" x2="7617" y2="75912"/>
                        <a14:foregroundMark x1="7422" y1="75182" x2="7617" y2="75912"/>
                        <a14:foregroundMark x1="7617" y1="75912" x2="7422" y2="75912"/>
                        <a14:foregroundMark x1="7617" y1="75912" x2="7422" y2="75912"/>
                        <a14:foregroundMark x1="7617" y1="75182" x2="7422" y2="75182"/>
                        <a14:foregroundMark x1="7617" y1="75182" x2="7617" y2="75182"/>
                        <a14:foregroundMark x1="7813" y1="75182" x2="7617" y2="75182"/>
                        <a14:foregroundMark x1="8008" y1="74453" x2="7227" y2="76642"/>
                        <a14:foregroundMark x1="46484" y1="46715" x2="49023" y2="64234"/>
                        <a14:foregroundMark x1="25586" y1="51825" x2="32031" y2="44526"/>
                        <a14:backgroundMark x1="43945" y1="71533" x2="44141" y2="74453"/>
                        <a14:backgroundMark x1="48438" y1="72263" x2="48242" y2="77372"/>
                        <a14:backgroundMark x1="69141" y1="60584" x2="68750" y2="67153"/>
                        <a14:backgroundMark x1="40039" y1="56934" x2="39453" y2="61314"/>
                        <a14:backgroundMark x1="48242" y1="71533" x2="48828" y2="75182"/>
                        <a14:backgroundMark x1="48633" y1="71533" x2="48438" y2="73723"/>
                        <a14:backgroundMark x1="48438" y1="71533" x2="48242" y2="75912"/>
                        <a14:backgroundMark x1="48242" y1="70073" x2="48242" y2="74453"/>
                        <a14:backgroundMark x1="48828" y1="71533" x2="48047" y2="71533"/>
                        <a14:backgroundMark x1="6901" y1="75912" x2="7085" y2="76170"/>
                        <a14:backgroundMark x1="6380" y1="75182" x2="6901" y2="75912"/>
                        <a14:backgroundMark x1="5859" y1="74453" x2="6380" y2="75182"/>
                      </a14:backgroundRemoval>
                    </a14:imgEffect>
                  </a14:imgLayer>
                </a14:imgProps>
              </a:ext>
            </a:extLst>
          </a:blip>
          <a:srcRect l="53502" r="28162"/>
          <a:stretch/>
        </p:blipFill>
        <p:spPr>
          <a:xfrm>
            <a:off x="7372943" y="866638"/>
            <a:ext cx="894183" cy="1304925"/>
          </a:xfrm>
          <a:prstGeom prst="rect">
            <a:avLst/>
          </a:prstGeom>
        </p:spPr>
      </p:pic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798017DA-8BF2-45EC-B6B9-473E8E9E75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29" b="88321" l="7227" r="89844">
                        <a14:foregroundMark x1="9375" y1="48175" x2="14063" y2="57664"/>
                        <a14:foregroundMark x1="14063" y1="43066" x2="16602" y2="58394"/>
                        <a14:foregroundMark x1="49219" y1="43796" x2="40865" y2="58366"/>
                        <a14:foregroundMark x1="45703" y1="40876" x2="47901" y2="66090"/>
                        <a14:foregroundMark x1="44336" y1="37226" x2="42578" y2="49635"/>
                        <a14:foregroundMark x1="59180" y1="46715" x2="65294" y2="57440"/>
                        <a14:foregroundMark x1="64063" y1="37226" x2="61914" y2="54015"/>
                        <a14:foregroundMark x1="10742" y1="38686" x2="11719" y2="59124"/>
                        <a14:foregroundMark x1="13281" y1="35036" x2="9584" y2="61238"/>
                        <a14:foregroundMark x1="58008" y1="39416" x2="57813" y2="39416"/>
                        <a14:foregroundMark x1="16992" y1="40146" x2="16992" y2="44526"/>
                        <a14:foregroundMark x1="7422" y1="76642" x2="7422" y2="76642"/>
                        <a14:foregroundMark x1="7617" y1="75912" x2="7617" y2="75912"/>
                        <a14:foregroundMark x1="7617" y1="75912" x2="7617" y2="75912"/>
                        <a14:foregroundMark x1="7617" y1="75912" x2="7617" y2="75912"/>
                        <a14:foregroundMark x1="7617" y1="76642" x2="7617" y2="75912"/>
                        <a14:foregroundMark x1="7422" y1="75182" x2="7617" y2="75912"/>
                        <a14:foregroundMark x1="7617" y1="75912" x2="7422" y2="75912"/>
                        <a14:foregroundMark x1="7617" y1="75912" x2="7422" y2="75912"/>
                        <a14:foregroundMark x1="7617" y1="75182" x2="7422" y2="75182"/>
                        <a14:foregroundMark x1="7617" y1="75182" x2="7617" y2="75182"/>
                        <a14:foregroundMark x1="7813" y1="75182" x2="7617" y2="75182"/>
                        <a14:foregroundMark x1="8008" y1="74453" x2="7227" y2="76642"/>
                        <a14:foregroundMark x1="46484" y1="46715" x2="49023" y2="64234"/>
                        <a14:foregroundMark x1="25586" y1="51825" x2="32031" y2="44526"/>
                        <a14:backgroundMark x1="43945" y1="71533" x2="44141" y2="74453"/>
                        <a14:backgroundMark x1="48438" y1="72263" x2="48242" y2="77372"/>
                        <a14:backgroundMark x1="69141" y1="60584" x2="68750" y2="67153"/>
                        <a14:backgroundMark x1="40039" y1="56934" x2="39453" y2="61314"/>
                        <a14:backgroundMark x1="48242" y1="71533" x2="48828" y2="75182"/>
                        <a14:backgroundMark x1="48633" y1="71533" x2="48438" y2="73723"/>
                        <a14:backgroundMark x1="48438" y1="71533" x2="48242" y2="75912"/>
                        <a14:backgroundMark x1="48242" y1="70073" x2="48242" y2="74453"/>
                        <a14:backgroundMark x1="48828" y1="71533" x2="48047" y2="71533"/>
                        <a14:backgroundMark x1="6901" y1="75912" x2="7085" y2="76170"/>
                        <a14:backgroundMark x1="6380" y1="75182" x2="6901" y2="75912"/>
                        <a14:backgroundMark x1="5859" y1="74453" x2="6380" y2="75182"/>
                      </a14:backgroundRemoval>
                    </a14:imgEffect>
                  </a14:imgLayer>
                </a14:imgProps>
              </a:ext>
            </a:extLst>
          </a:blip>
          <a:srcRect l="38126" r="45229"/>
          <a:stretch/>
        </p:blipFill>
        <p:spPr>
          <a:xfrm>
            <a:off x="3657663" y="34895"/>
            <a:ext cx="811743" cy="1304925"/>
          </a:xfrm>
          <a:prstGeom prst="rect">
            <a:avLst/>
          </a:prstGeom>
        </p:spPr>
      </p:pic>
      <p:pic>
        <p:nvPicPr>
          <p:cNvPr id="19" name="Picture 18" descr="Logo, histogram&#10;&#10;Description automatically generated">
            <a:extLst>
              <a:ext uri="{FF2B5EF4-FFF2-40B4-BE49-F238E27FC236}">
                <a16:creationId xmlns:a16="http://schemas.microsoft.com/office/drawing/2014/main" id="{ED515AC5-A7B2-47B6-B89D-2C7C71D20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7077" y="3788079"/>
            <a:ext cx="977566" cy="977566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92FBE640-FA10-441D-BEE9-9951981BB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00" b="95000" l="6000" r="93000">
                        <a14:foregroundMark x1="52500" y1="8000" x2="49000" y2="48750"/>
                        <a14:foregroundMark x1="49000" y1="48750" x2="45250" y2="65250"/>
                        <a14:foregroundMark x1="5250" y1="48250" x2="80250" y2="54250"/>
                        <a14:foregroundMark x1="80250" y1="54250" x2="93000" y2="51500"/>
                        <a14:foregroundMark x1="93000" y1="51500" x2="93000" y2="51500"/>
                        <a14:foregroundMark x1="44500" y1="23500" x2="46250" y2="71750"/>
                        <a14:foregroundMark x1="46250" y1="71750" x2="46250" y2="71750"/>
                        <a14:foregroundMark x1="27250" y1="30250" x2="67500" y2="68750"/>
                        <a14:foregroundMark x1="72500" y1="33500" x2="49250" y2="95000"/>
                        <a14:foregroundMark x1="72750" y1="32250" x2="58000" y2="48750"/>
                        <a14:foregroundMark x1="58000" y1="48750" x2="41750" y2="58500"/>
                        <a14:foregroundMark x1="41750" y1="58500" x2="36250" y2="67000"/>
                        <a14:foregroundMark x1="23500" y1="30250" x2="26750" y2="47250"/>
                        <a14:foregroundMark x1="26750" y1="47250" x2="57750" y2="82500"/>
                        <a14:foregroundMark x1="57750" y1="82500" x2="57750" y2="82750"/>
                        <a14:foregroundMark x1="29000" y1="27250" x2="25250" y2="42250"/>
                        <a14:foregroundMark x1="25250" y1="42250" x2="29500" y2="69000"/>
                        <a14:foregroundMark x1="48250" y1="35750" x2="56500" y2="69750"/>
                        <a14:foregroundMark x1="53000" y1="55250" x2="61750" y2="71000"/>
                        <a14:foregroundMark x1="61750" y1="71000" x2="73750" y2="73750"/>
                        <a14:foregroundMark x1="88750" y1="67000" x2="53500" y2="74500"/>
                        <a14:foregroundMark x1="15250" y1="49250" x2="6000" y2="49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68817" y="4042840"/>
            <a:ext cx="468044" cy="468044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E9E2174F-62D2-4643-B139-0FB14A6A73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00" b="95000" l="6000" r="93000">
                        <a14:foregroundMark x1="52500" y1="8000" x2="49000" y2="48750"/>
                        <a14:foregroundMark x1="49000" y1="48750" x2="45250" y2="65250"/>
                        <a14:foregroundMark x1="5250" y1="48250" x2="80250" y2="54250"/>
                        <a14:foregroundMark x1="80250" y1="54250" x2="93000" y2="51500"/>
                        <a14:foregroundMark x1="93000" y1="51500" x2="93000" y2="51500"/>
                        <a14:foregroundMark x1="44500" y1="23500" x2="46250" y2="71750"/>
                        <a14:foregroundMark x1="46250" y1="71750" x2="46250" y2="71750"/>
                        <a14:foregroundMark x1="27250" y1="30250" x2="67500" y2="68750"/>
                        <a14:foregroundMark x1="72500" y1="33500" x2="49250" y2="95000"/>
                        <a14:foregroundMark x1="72750" y1="32250" x2="58000" y2="48750"/>
                        <a14:foregroundMark x1="58000" y1="48750" x2="41750" y2="58500"/>
                        <a14:foregroundMark x1="41750" y1="58500" x2="36250" y2="67000"/>
                        <a14:foregroundMark x1="23500" y1="30250" x2="26750" y2="47250"/>
                        <a14:foregroundMark x1="26750" y1="47250" x2="57750" y2="82500"/>
                        <a14:foregroundMark x1="57750" y1="82500" x2="57750" y2="82750"/>
                        <a14:foregroundMark x1="29000" y1="27250" x2="25250" y2="42250"/>
                        <a14:foregroundMark x1="25250" y1="42250" x2="29500" y2="69000"/>
                        <a14:foregroundMark x1="48250" y1="35750" x2="56500" y2="69750"/>
                        <a14:foregroundMark x1="53000" y1="55250" x2="61750" y2="71000"/>
                        <a14:foregroundMark x1="61750" y1="71000" x2="73750" y2="73750"/>
                        <a14:foregroundMark x1="88750" y1="67000" x2="53500" y2="74500"/>
                        <a14:foregroundMark x1="15250" y1="49250" x2="6000" y2="49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9359" y="4042996"/>
            <a:ext cx="468044" cy="468044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1A83E75C-4BE6-410D-BB4C-4F7CC2669D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00" b="95000" l="6000" r="93000">
                        <a14:foregroundMark x1="52500" y1="8000" x2="49000" y2="48750"/>
                        <a14:foregroundMark x1="49000" y1="48750" x2="45250" y2="65250"/>
                        <a14:foregroundMark x1="5250" y1="48250" x2="80250" y2="54250"/>
                        <a14:foregroundMark x1="80250" y1="54250" x2="93000" y2="51500"/>
                        <a14:foregroundMark x1="93000" y1="51500" x2="93000" y2="51500"/>
                        <a14:foregroundMark x1="44500" y1="23500" x2="46250" y2="71750"/>
                        <a14:foregroundMark x1="46250" y1="71750" x2="46250" y2="71750"/>
                        <a14:foregroundMark x1="27250" y1="30250" x2="67500" y2="68750"/>
                        <a14:foregroundMark x1="72500" y1="33500" x2="49250" y2="95000"/>
                        <a14:foregroundMark x1="72750" y1="32250" x2="58000" y2="48750"/>
                        <a14:foregroundMark x1="58000" y1="48750" x2="41750" y2="58500"/>
                        <a14:foregroundMark x1="41750" y1="58500" x2="36250" y2="67000"/>
                        <a14:foregroundMark x1="23500" y1="30250" x2="26750" y2="47250"/>
                        <a14:foregroundMark x1="26750" y1="47250" x2="57750" y2="82500"/>
                        <a14:foregroundMark x1="57750" y1="82500" x2="57750" y2="82750"/>
                        <a14:foregroundMark x1="29000" y1="27250" x2="25250" y2="42250"/>
                        <a14:foregroundMark x1="25250" y1="42250" x2="29500" y2="69000"/>
                        <a14:foregroundMark x1="48250" y1="35750" x2="56500" y2="69750"/>
                        <a14:foregroundMark x1="53000" y1="55250" x2="61750" y2="71000"/>
                        <a14:foregroundMark x1="61750" y1="71000" x2="73750" y2="73750"/>
                        <a14:foregroundMark x1="88750" y1="67000" x2="53500" y2="74500"/>
                        <a14:foregroundMark x1="15250" y1="49250" x2="6000" y2="49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60978" y="4042840"/>
            <a:ext cx="468044" cy="468044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40FA287D-1712-44F6-87F8-073D214393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00" b="95000" l="6000" r="93000">
                        <a14:foregroundMark x1="52500" y1="8000" x2="49000" y2="48750"/>
                        <a14:foregroundMark x1="49000" y1="48750" x2="45250" y2="65250"/>
                        <a14:foregroundMark x1="5250" y1="48250" x2="80250" y2="54250"/>
                        <a14:foregroundMark x1="80250" y1="54250" x2="93000" y2="51500"/>
                        <a14:foregroundMark x1="93000" y1="51500" x2="93000" y2="51500"/>
                        <a14:foregroundMark x1="44500" y1="23500" x2="46250" y2="71750"/>
                        <a14:foregroundMark x1="46250" y1="71750" x2="46250" y2="71750"/>
                        <a14:foregroundMark x1="27250" y1="30250" x2="67500" y2="68750"/>
                        <a14:foregroundMark x1="72500" y1="33500" x2="49250" y2="95000"/>
                        <a14:foregroundMark x1="72750" y1="32250" x2="58000" y2="48750"/>
                        <a14:foregroundMark x1="58000" y1="48750" x2="41750" y2="58500"/>
                        <a14:foregroundMark x1="41750" y1="58500" x2="36250" y2="67000"/>
                        <a14:foregroundMark x1="23500" y1="30250" x2="26750" y2="47250"/>
                        <a14:foregroundMark x1="26750" y1="47250" x2="57750" y2="82500"/>
                        <a14:foregroundMark x1="57750" y1="82500" x2="57750" y2="82750"/>
                        <a14:foregroundMark x1="29000" y1="27250" x2="25250" y2="42250"/>
                        <a14:foregroundMark x1="25250" y1="42250" x2="29500" y2="69000"/>
                        <a14:foregroundMark x1="48250" y1="35750" x2="56500" y2="69750"/>
                        <a14:foregroundMark x1="53000" y1="55250" x2="61750" y2="71000"/>
                        <a14:foregroundMark x1="61750" y1="71000" x2="73750" y2="73750"/>
                        <a14:foregroundMark x1="88750" y1="67000" x2="53500" y2="74500"/>
                        <a14:foregroundMark x1="15250" y1="49250" x2="6000" y2="49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62597" y="4042840"/>
            <a:ext cx="468044" cy="46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07669"/>
      </p:ext>
    </p:extLst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0" name="Google Shape;3670;p4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 err="1"/>
              <a:t>xxxxxx</a:t>
            </a:r>
            <a:endParaRPr dirty="0"/>
          </a:p>
        </p:txBody>
      </p:sp>
      <p:grpSp>
        <p:nvGrpSpPr>
          <p:cNvPr id="3671" name="Google Shape;3671;p40"/>
          <p:cNvGrpSpPr/>
          <p:nvPr/>
        </p:nvGrpSpPr>
        <p:grpSpPr>
          <a:xfrm>
            <a:off x="3200679" y="1199575"/>
            <a:ext cx="2742638" cy="3370099"/>
            <a:chOff x="3200679" y="1199575"/>
            <a:chExt cx="2742638" cy="3370099"/>
          </a:xfrm>
        </p:grpSpPr>
        <p:sp>
          <p:nvSpPr>
            <p:cNvPr id="3672" name="Google Shape;3672;p40"/>
            <p:cNvSpPr/>
            <p:nvPr/>
          </p:nvSpPr>
          <p:spPr>
            <a:xfrm>
              <a:off x="5885420" y="1270248"/>
              <a:ext cx="57898" cy="49481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40"/>
            <p:cNvSpPr/>
            <p:nvPr/>
          </p:nvSpPr>
          <p:spPr>
            <a:xfrm>
              <a:off x="5814932" y="1270248"/>
              <a:ext cx="57689" cy="49481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40"/>
            <p:cNvSpPr/>
            <p:nvPr/>
          </p:nvSpPr>
          <p:spPr>
            <a:xfrm>
              <a:off x="5885420" y="1764663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40"/>
            <p:cNvSpPr/>
            <p:nvPr/>
          </p:nvSpPr>
          <p:spPr>
            <a:xfrm>
              <a:off x="5814932" y="1835359"/>
              <a:ext cx="57689" cy="49481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40"/>
            <p:cNvSpPr/>
            <p:nvPr/>
          </p:nvSpPr>
          <p:spPr>
            <a:xfrm>
              <a:off x="5814932" y="1764663"/>
              <a:ext cx="57689" cy="49574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40"/>
            <p:cNvSpPr/>
            <p:nvPr/>
          </p:nvSpPr>
          <p:spPr>
            <a:xfrm>
              <a:off x="5744235" y="1835359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40"/>
            <p:cNvSpPr/>
            <p:nvPr/>
          </p:nvSpPr>
          <p:spPr>
            <a:xfrm>
              <a:off x="5744235" y="1764663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40"/>
            <p:cNvSpPr/>
            <p:nvPr/>
          </p:nvSpPr>
          <p:spPr>
            <a:xfrm>
              <a:off x="5744235" y="1482107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40"/>
            <p:cNvSpPr/>
            <p:nvPr/>
          </p:nvSpPr>
          <p:spPr>
            <a:xfrm>
              <a:off x="5744235" y="1411433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40"/>
            <p:cNvSpPr/>
            <p:nvPr/>
          </p:nvSpPr>
          <p:spPr>
            <a:xfrm>
              <a:off x="5744235" y="1340945"/>
              <a:ext cx="57712" cy="49458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40"/>
            <p:cNvSpPr/>
            <p:nvPr/>
          </p:nvSpPr>
          <p:spPr>
            <a:xfrm>
              <a:off x="5744235" y="1270248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40"/>
            <p:cNvSpPr/>
            <p:nvPr/>
          </p:nvSpPr>
          <p:spPr>
            <a:xfrm>
              <a:off x="5673561" y="1623501"/>
              <a:ext cx="57689" cy="49458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40"/>
            <p:cNvSpPr/>
            <p:nvPr/>
          </p:nvSpPr>
          <p:spPr>
            <a:xfrm>
              <a:off x="5673561" y="1552804"/>
              <a:ext cx="57689" cy="49481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40"/>
            <p:cNvSpPr/>
            <p:nvPr/>
          </p:nvSpPr>
          <p:spPr>
            <a:xfrm>
              <a:off x="5673561" y="1482107"/>
              <a:ext cx="57689" cy="49574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40"/>
            <p:cNvSpPr/>
            <p:nvPr/>
          </p:nvSpPr>
          <p:spPr>
            <a:xfrm>
              <a:off x="5673561" y="1411433"/>
              <a:ext cx="57689" cy="49574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40"/>
            <p:cNvSpPr/>
            <p:nvPr/>
          </p:nvSpPr>
          <p:spPr>
            <a:xfrm>
              <a:off x="5673561" y="1340945"/>
              <a:ext cx="57689" cy="49458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40"/>
            <p:cNvSpPr/>
            <p:nvPr/>
          </p:nvSpPr>
          <p:spPr>
            <a:xfrm>
              <a:off x="5673561" y="1270248"/>
              <a:ext cx="57689" cy="49481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40"/>
            <p:cNvSpPr/>
            <p:nvPr/>
          </p:nvSpPr>
          <p:spPr>
            <a:xfrm>
              <a:off x="5673561" y="1199575"/>
              <a:ext cx="57689" cy="49458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40"/>
            <p:cNvSpPr/>
            <p:nvPr/>
          </p:nvSpPr>
          <p:spPr>
            <a:xfrm>
              <a:off x="5602864" y="1694174"/>
              <a:ext cx="57643" cy="49388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40"/>
            <p:cNvSpPr/>
            <p:nvPr/>
          </p:nvSpPr>
          <p:spPr>
            <a:xfrm>
              <a:off x="5602864" y="1623501"/>
              <a:ext cx="57712" cy="49458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40"/>
            <p:cNvSpPr/>
            <p:nvPr/>
          </p:nvSpPr>
          <p:spPr>
            <a:xfrm>
              <a:off x="5602864" y="1552804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40"/>
            <p:cNvSpPr/>
            <p:nvPr/>
          </p:nvSpPr>
          <p:spPr>
            <a:xfrm>
              <a:off x="5602864" y="1482107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40"/>
            <p:cNvSpPr/>
            <p:nvPr/>
          </p:nvSpPr>
          <p:spPr>
            <a:xfrm>
              <a:off x="5602864" y="1411433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40"/>
            <p:cNvSpPr/>
            <p:nvPr/>
          </p:nvSpPr>
          <p:spPr>
            <a:xfrm>
              <a:off x="5602864" y="1340945"/>
              <a:ext cx="57712" cy="49458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40"/>
            <p:cNvSpPr/>
            <p:nvPr/>
          </p:nvSpPr>
          <p:spPr>
            <a:xfrm>
              <a:off x="5602864" y="1270248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40"/>
            <p:cNvSpPr/>
            <p:nvPr/>
          </p:nvSpPr>
          <p:spPr>
            <a:xfrm>
              <a:off x="5602864" y="1199575"/>
              <a:ext cx="57712" cy="49458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40"/>
            <p:cNvSpPr/>
            <p:nvPr/>
          </p:nvSpPr>
          <p:spPr>
            <a:xfrm>
              <a:off x="5532191" y="1694174"/>
              <a:ext cx="57689" cy="49388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40"/>
            <p:cNvSpPr/>
            <p:nvPr/>
          </p:nvSpPr>
          <p:spPr>
            <a:xfrm>
              <a:off x="5532191" y="1623501"/>
              <a:ext cx="57689" cy="49458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40"/>
            <p:cNvSpPr/>
            <p:nvPr/>
          </p:nvSpPr>
          <p:spPr>
            <a:xfrm>
              <a:off x="5532191" y="1552804"/>
              <a:ext cx="57689" cy="49481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40"/>
            <p:cNvSpPr/>
            <p:nvPr/>
          </p:nvSpPr>
          <p:spPr>
            <a:xfrm>
              <a:off x="5532191" y="1482107"/>
              <a:ext cx="57689" cy="49574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40"/>
            <p:cNvSpPr/>
            <p:nvPr/>
          </p:nvSpPr>
          <p:spPr>
            <a:xfrm>
              <a:off x="5532191" y="1411433"/>
              <a:ext cx="57689" cy="49574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40"/>
            <p:cNvSpPr/>
            <p:nvPr/>
          </p:nvSpPr>
          <p:spPr>
            <a:xfrm>
              <a:off x="5532191" y="1340945"/>
              <a:ext cx="57689" cy="49458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40"/>
            <p:cNvSpPr/>
            <p:nvPr/>
          </p:nvSpPr>
          <p:spPr>
            <a:xfrm>
              <a:off x="5532191" y="1270248"/>
              <a:ext cx="57689" cy="49481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40"/>
            <p:cNvSpPr/>
            <p:nvPr/>
          </p:nvSpPr>
          <p:spPr>
            <a:xfrm>
              <a:off x="5532191" y="1199575"/>
              <a:ext cx="57689" cy="49458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40"/>
            <p:cNvSpPr/>
            <p:nvPr/>
          </p:nvSpPr>
          <p:spPr>
            <a:xfrm>
              <a:off x="5461679" y="1694174"/>
              <a:ext cx="57712" cy="49388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40"/>
            <p:cNvSpPr/>
            <p:nvPr/>
          </p:nvSpPr>
          <p:spPr>
            <a:xfrm>
              <a:off x="5461679" y="1623501"/>
              <a:ext cx="57712" cy="49458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40"/>
            <p:cNvSpPr/>
            <p:nvPr/>
          </p:nvSpPr>
          <p:spPr>
            <a:xfrm>
              <a:off x="5461679" y="1552804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40"/>
            <p:cNvSpPr/>
            <p:nvPr/>
          </p:nvSpPr>
          <p:spPr>
            <a:xfrm>
              <a:off x="5461679" y="1482107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40"/>
            <p:cNvSpPr/>
            <p:nvPr/>
          </p:nvSpPr>
          <p:spPr>
            <a:xfrm>
              <a:off x="5461679" y="1411433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40"/>
            <p:cNvSpPr/>
            <p:nvPr/>
          </p:nvSpPr>
          <p:spPr>
            <a:xfrm>
              <a:off x="5461679" y="1340945"/>
              <a:ext cx="57712" cy="49458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40"/>
            <p:cNvSpPr/>
            <p:nvPr/>
          </p:nvSpPr>
          <p:spPr>
            <a:xfrm>
              <a:off x="5461679" y="1270248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40"/>
            <p:cNvSpPr/>
            <p:nvPr/>
          </p:nvSpPr>
          <p:spPr>
            <a:xfrm>
              <a:off x="5461679" y="1199575"/>
              <a:ext cx="57712" cy="49458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40"/>
            <p:cNvSpPr/>
            <p:nvPr/>
          </p:nvSpPr>
          <p:spPr>
            <a:xfrm>
              <a:off x="5391006" y="1764663"/>
              <a:ext cx="57689" cy="49574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40"/>
            <p:cNvSpPr/>
            <p:nvPr/>
          </p:nvSpPr>
          <p:spPr>
            <a:xfrm>
              <a:off x="5391006" y="1694174"/>
              <a:ext cx="57689" cy="49388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40"/>
            <p:cNvSpPr/>
            <p:nvPr/>
          </p:nvSpPr>
          <p:spPr>
            <a:xfrm>
              <a:off x="5391006" y="1623501"/>
              <a:ext cx="57689" cy="49458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40"/>
            <p:cNvSpPr/>
            <p:nvPr/>
          </p:nvSpPr>
          <p:spPr>
            <a:xfrm>
              <a:off x="5391006" y="1552804"/>
              <a:ext cx="57689" cy="49481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40"/>
            <p:cNvSpPr/>
            <p:nvPr/>
          </p:nvSpPr>
          <p:spPr>
            <a:xfrm>
              <a:off x="5391006" y="1482107"/>
              <a:ext cx="57689" cy="49574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40"/>
            <p:cNvSpPr/>
            <p:nvPr/>
          </p:nvSpPr>
          <p:spPr>
            <a:xfrm>
              <a:off x="5391006" y="1411433"/>
              <a:ext cx="57689" cy="49574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40"/>
            <p:cNvSpPr/>
            <p:nvPr/>
          </p:nvSpPr>
          <p:spPr>
            <a:xfrm>
              <a:off x="5391006" y="1340945"/>
              <a:ext cx="57689" cy="49458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40"/>
            <p:cNvSpPr/>
            <p:nvPr/>
          </p:nvSpPr>
          <p:spPr>
            <a:xfrm>
              <a:off x="5391006" y="1270248"/>
              <a:ext cx="57689" cy="49481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40"/>
            <p:cNvSpPr/>
            <p:nvPr/>
          </p:nvSpPr>
          <p:spPr>
            <a:xfrm>
              <a:off x="5391006" y="1199575"/>
              <a:ext cx="57689" cy="49458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40"/>
            <p:cNvSpPr/>
            <p:nvPr/>
          </p:nvSpPr>
          <p:spPr>
            <a:xfrm>
              <a:off x="5320309" y="1835359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40"/>
            <p:cNvSpPr/>
            <p:nvPr/>
          </p:nvSpPr>
          <p:spPr>
            <a:xfrm>
              <a:off x="5320309" y="1764663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40"/>
            <p:cNvSpPr/>
            <p:nvPr/>
          </p:nvSpPr>
          <p:spPr>
            <a:xfrm>
              <a:off x="5320309" y="1694174"/>
              <a:ext cx="57712" cy="49388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40"/>
            <p:cNvSpPr/>
            <p:nvPr/>
          </p:nvSpPr>
          <p:spPr>
            <a:xfrm>
              <a:off x="5320309" y="1623501"/>
              <a:ext cx="57712" cy="49458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40"/>
            <p:cNvSpPr/>
            <p:nvPr/>
          </p:nvSpPr>
          <p:spPr>
            <a:xfrm>
              <a:off x="5320309" y="1552804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40"/>
            <p:cNvSpPr/>
            <p:nvPr/>
          </p:nvSpPr>
          <p:spPr>
            <a:xfrm>
              <a:off x="5320309" y="1482107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40"/>
            <p:cNvSpPr/>
            <p:nvPr/>
          </p:nvSpPr>
          <p:spPr>
            <a:xfrm>
              <a:off x="5320309" y="1411433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40"/>
            <p:cNvSpPr/>
            <p:nvPr/>
          </p:nvSpPr>
          <p:spPr>
            <a:xfrm>
              <a:off x="5320309" y="1340945"/>
              <a:ext cx="57712" cy="49550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40"/>
            <p:cNvSpPr/>
            <p:nvPr/>
          </p:nvSpPr>
          <p:spPr>
            <a:xfrm>
              <a:off x="5320309" y="1270248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40"/>
            <p:cNvSpPr/>
            <p:nvPr/>
          </p:nvSpPr>
          <p:spPr>
            <a:xfrm>
              <a:off x="5320309" y="1199575"/>
              <a:ext cx="57712" cy="49458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40"/>
            <p:cNvSpPr/>
            <p:nvPr/>
          </p:nvSpPr>
          <p:spPr>
            <a:xfrm>
              <a:off x="5249635" y="1835359"/>
              <a:ext cx="57874" cy="49481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40"/>
            <p:cNvSpPr/>
            <p:nvPr/>
          </p:nvSpPr>
          <p:spPr>
            <a:xfrm>
              <a:off x="5249635" y="1764663"/>
              <a:ext cx="57874" cy="49574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40"/>
            <p:cNvSpPr/>
            <p:nvPr/>
          </p:nvSpPr>
          <p:spPr>
            <a:xfrm>
              <a:off x="5249635" y="1694174"/>
              <a:ext cx="57874" cy="49388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40"/>
            <p:cNvSpPr/>
            <p:nvPr/>
          </p:nvSpPr>
          <p:spPr>
            <a:xfrm>
              <a:off x="5249635" y="1623501"/>
              <a:ext cx="57874" cy="49458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40"/>
            <p:cNvSpPr/>
            <p:nvPr/>
          </p:nvSpPr>
          <p:spPr>
            <a:xfrm>
              <a:off x="5249635" y="1552804"/>
              <a:ext cx="57874" cy="49481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40"/>
            <p:cNvSpPr/>
            <p:nvPr/>
          </p:nvSpPr>
          <p:spPr>
            <a:xfrm>
              <a:off x="5249635" y="1482107"/>
              <a:ext cx="57874" cy="49574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40"/>
            <p:cNvSpPr/>
            <p:nvPr/>
          </p:nvSpPr>
          <p:spPr>
            <a:xfrm>
              <a:off x="5249635" y="1411433"/>
              <a:ext cx="57874" cy="49574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40"/>
            <p:cNvSpPr/>
            <p:nvPr/>
          </p:nvSpPr>
          <p:spPr>
            <a:xfrm>
              <a:off x="5249635" y="1340945"/>
              <a:ext cx="57874" cy="49458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40"/>
            <p:cNvSpPr/>
            <p:nvPr/>
          </p:nvSpPr>
          <p:spPr>
            <a:xfrm>
              <a:off x="5249635" y="1270248"/>
              <a:ext cx="57874" cy="49481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40"/>
            <p:cNvSpPr/>
            <p:nvPr/>
          </p:nvSpPr>
          <p:spPr>
            <a:xfrm>
              <a:off x="5249635" y="1199575"/>
              <a:ext cx="57874" cy="49458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40"/>
            <p:cNvSpPr/>
            <p:nvPr/>
          </p:nvSpPr>
          <p:spPr>
            <a:xfrm>
              <a:off x="5179124" y="1764663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40"/>
            <p:cNvSpPr/>
            <p:nvPr/>
          </p:nvSpPr>
          <p:spPr>
            <a:xfrm>
              <a:off x="5179124" y="1694174"/>
              <a:ext cx="57712" cy="49388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40"/>
            <p:cNvSpPr/>
            <p:nvPr/>
          </p:nvSpPr>
          <p:spPr>
            <a:xfrm>
              <a:off x="5179124" y="1623501"/>
              <a:ext cx="57712" cy="49458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40"/>
            <p:cNvSpPr/>
            <p:nvPr/>
          </p:nvSpPr>
          <p:spPr>
            <a:xfrm>
              <a:off x="5179124" y="1552804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40"/>
            <p:cNvSpPr/>
            <p:nvPr/>
          </p:nvSpPr>
          <p:spPr>
            <a:xfrm>
              <a:off x="5179124" y="1482107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40"/>
            <p:cNvSpPr/>
            <p:nvPr/>
          </p:nvSpPr>
          <p:spPr>
            <a:xfrm>
              <a:off x="5179124" y="1411433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40"/>
            <p:cNvSpPr/>
            <p:nvPr/>
          </p:nvSpPr>
          <p:spPr>
            <a:xfrm>
              <a:off x="5179124" y="1340945"/>
              <a:ext cx="57712" cy="49458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40"/>
            <p:cNvSpPr/>
            <p:nvPr/>
          </p:nvSpPr>
          <p:spPr>
            <a:xfrm>
              <a:off x="5179124" y="1270248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40"/>
            <p:cNvSpPr/>
            <p:nvPr/>
          </p:nvSpPr>
          <p:spPr>
            <a:xfrm>
              <a:off x="5179124" y="1199575"/>
              <a:ext cx="57712" cy="49458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40"/>
            <p:cNvSpPr/>
            <p:nvPr/>
          </p:nvSpPr>
          <p:spPr>
            <a:xfrm>
              <a:off x="5108450" y="1482107"/>
              <a:ext cx="57689" cy="49574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40"/>
            <p:cNvSpPr/>
            <p:nvPr/>
          </p:nvSpPr>
          <p:spPr>
            <a:xfrm>
              <a:off x="5108450" y="1411433"/>
              <a:ext cx="57689" cy="49574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40"/>
            <p:cNvSpPr/>
            <p:nvPr/>
          </p:nvSpPr>
          <p:spPr>
            <a:xfrm>
              <a:off x="5108450" y="1340945"/>
              <a:ext cx="57689" cy="49458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40"/>
            <p:cNvSpPr/>
            <p:nvPr/>
          </p:nvSpPr>
          <p:spPr>
            <a:xfrm>
              <a:off x="5108450" y="1270248"/>
              <a:ext cx="57689" cy="49481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40"/>
            <p:cNvSpPr/>
            <p:nvPr/>
          </p:nvSpPr>
          <p:spPr>
            <a:xfrm>
              <a:off x="5037568" y="1411433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40"/>
            <p:cNvSpPr/>
            <p:nvPr/>
          </p:nvSpPr>
          <p:spPr>
            <a:xfrm>
              <a:off x="5037568" y="1340945"/>
              <a:ext cx="57712" cy="49458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40"/>
            <p:cNvSpPr/>
            <p:nvPr/>
          </p:nvSpPr>
          <p:spPr>
            <a:xfrm>
              <a:off x="5037568" y="1270248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40"/>
            <p:cNvSpPr/>
            <p:nvPr/>
          </p:nvSpPr>
          <p:spPr>
            <a:xfrm>
              <a:off x="4966871" y="1411433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40"/>
            <p:cNvSpPr/>
            <p:nvPr/>
          </p:nvSpPr>
          <p:spPr>
            <a:xfrm>
              <a:off x="4966871" y="1340945"/>
              <a:ext cx="57898" cy="49458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40"/>
            <p:cNvSpPr/>
            <p:nvPr/>
          </p:nvSpPr>
          <p:spPr>
            <a:xfrm>
              <a:off x="5532191" y="3601574"/>
              <a:ext cx="57689" cy="49550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40"/>
            <p:cNvSpPr/>
            <p:nvPr/>
          </p:nvSpPr>
          <p:spPr>
            <a:xfrm>
              <a:off x="5532191" y="3531063"/>
              <a:ext cx="57828" cy="49434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40"/>
            <p:cNvSpPr/>
            <p:nvPr/>
          </p:nvSpPr>
          <p:spPr>
            <a:xfrm>
              <a:off x="5532191" y="3460389"/>
              <a:ext cx="57828" cy="49411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40"/>
            <p:cNvSpPr/>
            <p:nvPr/>
          </p:nvSpPr>
          <p:spPr>
            <a:xfrm>
              <a:off x="5461679" y="3813804"/>
              <a:ext cx="57712" cy="4943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40"/>
            <p:cNvSpPr/>
            <p:nvPr/>
          </p:nvSpPr>
          <p:spPr>
            <a:xfrm>
              <a:off x="5461494" y="3742945"/>
              <a:ext cx="57898" cy="49597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40"/>
            <p:cNvSpPr/>
            <p:nvPr/>
          </p:nvSpPr>
          <p:spPr>
            <a:xfrm>
              <a:off x="5461679" y="3672248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40"/>
            <p:cNvSpPr/>
            <p:nvPr/>
          </p:nvSpPr>
          <p:spPr>
            <a:xfrm>
              <a:off x="5461679" y="3601574"/>
              <a:ext cx="57712" cy="49550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40"/>
            <p:cNvSpPr/>
            <p:nvPr/>
          </p:nvSpPr>
          <p:spPr>
            <a:xfrm>
              <a:off x="5461679" y="3531063"/>
              <a:ext cx="57712" cy="4943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40"/>
            <p:cNvSpPr/>
            <p:nvPr/>
          </p:nvSpPr>
          <p:spPr>
            <a:xfrm>
              <a:off x="5461679" y="3460389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40"/>
            <p:cNvSpPr/>
            <p:nvPr/>
          </p:nvSpPr>
          <p:spPr>
            <a:xfrm>
              <a:off x="5391006" y="3813804"/>
              <a:ext cx="57689" cy="49434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40"/>
            <p:cNvSpPr/>
            <p:nvPr/>
          </p:nvSpPr>
          <p:spPr>
            <a:xfrm>
              <a:off x="5391006" y="3742945"/>
              <a:ext cx="57874" cy="49597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40"/>
            <p:cNvSpPr/>
            <p:nvPr/>
          </p:nvSpPr>
          <p:spPr>
            <a:xfrm>
              <a:off x="5391006" y="3672248"/>
              <a:ext cx="57689" cy="49574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40"/>
            <p:cNvSpPr/>
            <p:nvPr/>
          </p:nvSpPr>
          <p:spPr>
            <a:xfrm>
              <a:off x="5391006" y="3601574"/>
              <a:ext cx="57689" cy="49550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40"/>
            <p:cNvSpPr/>
            <p:nvPr/>
          </p:nvSpPr>
          <p:spPr>
            <a:xfrm>
              <a:off x="5391006" y="3531063"/>
              <a:ext cx="57689" cy="49434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40"/>
            <p:cNvSpPr/>
            <p:nvPr/>
          </p:nvSpPr>
          <p:spPr>
            <a:xfrm>
              <a:off x="5391006" y="3460389"/>
              <a:ext cx="57689" cy="49481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40"/>
            <p:cNvSpPr/>
            <p:nvPr/>
          </p:nvSpPr>
          <p:spPr>
            <a:xfrm>
              <a:off x="5320309" y="3884315"/>
              <a:ext cx="57712" cy="49597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40"/>
            <p:cNvSpPr/>
            <p:nvPr/>
          </p:nvSpPr>
          <p:spPr>
            <a:xfrm>
              <a:off x="5320309" y="3813804"/>
              <a:ext cx="57712" cy="4943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40"/>
            <p:cNvSpPr/>
            <p:nvPr/>
          </p:nvSpPr>
          <p:spPr>
            <a:xfrm>
              <a:off x="5320309" y="3742945"/>
              <a:ext cx="57898" cy="49597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40"/>
            <p:cNvSpPr/>
            <p:nvPr/>
          </p:nvSpPr>
          <p:spPr>
            <a:xfrm>
              <a:off x="5320309" y="3672248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40"/>
            <p:cNvSpPr/>
            <p:nvPr/>
          </p:nvSpPr>
          <p:spPr>
            <a:xfrm>
              <a:off x="5320309" y="3601574"/>
              <a:ext cx="57712" cy="49597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40"/>
            <p:cNvSpPr/>
            <p:nvPr/>
          </p:nvSpPr>
          <p:spPr>
            <a:xfrm>
              <a:off x="5320309" y="3531063"/>
              <a:ext cx="57712" cy="4943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40"/>
            <p:cNvSpPr/>
            <p:nvPr/>
          </p:nvSpPr>
          <p:spPr>
            <a:xfrm>
              <a:off x="5320309" y="3460389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40"/>
            <p:cNvSpPr/>
            <p:nvPr/>
          </p:nvSpPr>
          <p:spPr>
            <a:xfrm>
              <a:off x="5320309" y="3389693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40"/>
            <p:cNvSpPr/>
            <p:nvPr/>
          </p:nvSpPr>
          <p:spPr>
            <a:xfrm>
              <a:off x="5249635" y="4025686"/>
              <a:ext cx="57874" cy="49481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40"/>
            <p:cNvSpPr/>
            <p:nvPr/>
          </p:nvSpPr>
          <p:spPr>
            <a:xfrm>
              <a:off x="5249635" y="3954989"/>
              <a:ext cx="57874" cy="49481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40"/>
            <p:cNvSpPr/>
            <p:nvPr/>
          </p:nvSpPr>
          <p:spPr>
            <a:xfrm>
              <a:off x="5249635" y="3884315"/>
              <a:ext cx="57689" cy="49597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40"/>
            <p:cNvSpPr/>
            <p:nvPr/>
          </p:nvSpPr>
          <p:spPr>
            <a:xfrm>
              <a:off x="5249635" y="3813804"/>
              <a:ext cx="57689" cy="49434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40"/>
            <p:cNvSpPr/>
            <p:nvPr/>
          </p:nvSpPr>
          <p:spPr>
            <a:xfrm>
              <a:off x="5249635" y="3742945"/>
              <a:ext cx="57874" cy="49597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40"/>
            <p:cNvSpPr/>
            <p:nvPr/>
          </p:nvSpPr>
          <p:spPr>
            <a:xfrm>
              <a:off x="5249635" y="3672248"/>
              <a:ext cx="57874" cy="49574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40"/>
            <p:cNvSpPr/>
            <p:nvPr/>
          </p:nvSpPr>
          <p:spPr>
            <a:xfrm>
              <a:off x="5249635" y="3601574"/>
              <a:ext cx="57874" cy="49550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40"/>
            <p:cNvSpPr/>
            <p:nvPr/>
          </p:nvSpPr>
          <p:spPr>
            <a:xfrm>
              <a:off x="5249635" y="3531063"/>
              <a:ext cx="57689" cy="49434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40"/>
            <p:cNvSpPr/>
            <p:nvPr/>
          </p:nvSpPr>
          <p:spPr>
            <a:xfrm>
              <a:off x="5249635" y="3460389"/>
              <a:ext cx="57874" cy="49481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40"/>
            <p:cNvSpPr/>
            <p:nvPr/>
          </p:nvSpPr>
          <p:spPr>
            <a:xfrm>
              <a:off x="5249635" y="3389693"/>
              <a:ext cx="57874" cy="49481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40"/>
            <p:cNvSpPr/>
            <p:nvPr/>
          </p:nvSpPr>
          <p:spPr>
            <a:xfrm>
              <a:off x="5249635" y="3319019"/>
              <a:ext cx="57874" cy="49550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40"/>
            <p:cNvSpPr/>
            <p:nvPr/>
          </p:nvSpPr>
          <p:spPr>
            <a:xfrm>
              <a:off x="5179124" y="4166871"/>
              <a:ext cx="57712" cy="49550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40"/>
            <p:cNvSpPr/>
            <p:nvPr/>
          </p:nvSpPr>
          <p:spPr>
            <a:xfrm>
              <a:off x="5179124" y="4096360"/>
              <a:ext cx="57712" cy="4943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40"/>
            <p:cNvSpPr/>
            <p:nvPr/>
          </p:nvSpPr>
          <p:spPr>
            <a:xfrm>
              <a:off x="5179124" y="4025686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40"/>
            <p:cNvSpPr/>
            <p:nvPr/>
          </p:nvSpPr>
          <p:spPr>
            <a:xfrm>
              <a:off x="5179124" y="3954989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40"/>
            <p:cNvSpPr/>
            <p:nvPr/>
          </p:nvSpPr>
          <p:spPr>
            <a:xfrm>
              <a:off x="5178938" y="3884315"/>
              <a:ext cx="57898" cy="49597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40"/>
            <p:cNvSpPr/>
            <p:nvPr/>
          </p:nvSpPr>
          <p:spPr>
            <a:xfrm>
              <a:off x="5178938" y="3813804"/>
              <a:ext cx="57898" cy="49434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40"/>
            <p:cNvSpPr/>
            <p:nvPr/>
          </p:nvSpPr>
          <p:spPr>
            <a:xfrm>
              <a:off x="5178938" y="3742945"/>
              <a:ext cx="57898" cy="49597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40"/>
            <p:cNvSpPr/>
            <p:nvPr/>
          </p:nvSpPr>
          <p:spPr>
            <a:xfrm>
              <a:off x="5179124" y="3672248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40"/>
            <p:cNvSpPr/>
            <p:nvPr/>
          </p:nvSpPr>
          <p:spPr>
            <a:xfrm>
              <a:off x="5179124" y="3601574"/>
              <a:ext cx="57712" cy="49550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40"/>
            <p:cNvSpPr/>
            <p:nvPr/>
          </p:nvSpPr>
          <p:spPr>
            <a:xfrm>
              <a:off x="5178938" y="3531063"/>
              <a:ext cx="57898" cy="49434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40"/>
            <p:cNvSpPr/>
            <p:nvPr/>
          </p:nvSpPr>
          <p:spPr>
            <a:xfrm>
              <a:off x="5178938" y="3460389"/>
              <a:ext cx="57898" cy="49481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40"/>
            <p:cNvSpPr/>
            <p:nvPr/>
          </p:nvSpPr>
          <p:spPr>
            <a:xfrm>
              <a:off x="5178938" y="3389693"/>
              <a:ext cx="57898" cy="49481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40"/>
            <p:cNvSpPr/>
            <p:nvPr/>
          </p:nvSpPr>
          <p:spPr>
            <a:xfrm>
              <a:off x="5178938" y="3319019"/>
              <a:ext cx="57898" cy="49550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40"/>
            <p:cNvSpPr/>
            <p:nvPr/>
          </p:nvSpPr>
          <p:spPr>
            <a:xfrm>
              <a:off x="5178938" y="3248322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40"/>
            <p:cNvSpPr/>
            <p:nvPr/>
          </p:nvSpPr>
          <p:spPr>
            <a:xfrm>
              <a:off x="5108450" y="4237545"/>
              <a:ext cx="57689" cy="49574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40"/>
            <p:cNvSpPr/>
            <p:nvPr/>
          </p:nvSpPr>
          <p:spPr>
            <a:xfrm>
              <a:off x="5108450" y="4166871"/>
              <a:ext cx="57689" cy="49550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40"/>
            <p:cNvSpPr/>
            <p:nvPr/>
          </p:nvSpPr>
          <p:spPr>
            <a:xfrm>
              <a:off x="5108450" y="4096360"/>
              <a:ext cx="57689" cy="49434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40"/>
            <p:cNvSpPr/>
            <p:nvPr/>
          </p:nvSpPr>
          <p:spPr>
            <a:xfrm>
              <a:off x="5108450" y="4025686"/>
              <a:ext cx="57689" cy="49481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40"/>
            <p:cNvSpPr/>
            <p:nvPr/>
          </p:nvSpPr>
          <p:spPr>
            <a:xfrm>
              <a:off x="5108450" y="3954989"/>
              <a:ext cx="57689" cy="49481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40"/>
            <p:cNvSpPr/>
            <p:nvPr/>
          </p:nvSpPr>
          <p:spPr>
            <a:xfrm>
              <a:off x="5108242" y="3884315"/>
              <a:ext cx="57898" cy="49597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40"/>
            <p:cNvSpPr/>
            <p:nvPr/>
          </p:nvSpPr>
          <p:spPr>
            <a:xfrm>
              <a:off x="5108450" y="3813804"/>
              <a:ext cx="57689" cy="49434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40"/>
            <p:cNvSpPr/>
            <p:nvPr/>
          </p:nvSpPr>
          <p:spPr>
            <a:xfrm>
              <a:off x="5108242" y="3742945"/>
              <a:ext cx="58083" cy="49597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40"/>
            <p:cNvSpPr/>
            <p:nvPr/>
          </p:nvSpPr>
          <p:spPr>
            <a:xfrm>
              <a:off x="5108450" y="3672248"/>
              <a:ext cx="57689" cy="49574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40"/>
            <p:cNvSpPr/>
            <p:nvPr/>
          </p:nvSpPr>
          <p:spPr>
            <a:xfrm>
              <a:off x="5108450" y="3601574"/>
              <a:ext cx="57689" cy="49550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40"/>
            <p:cNvSpPr/>
            <p:nvPr/>
          </p:nvSpPr>
          <p:spPr>
            <a:xfrm>
              <a:off x="5108450" y="3531063"/>
              <a:ext cx="57689" cy="49434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40"/>
            <p:cNvSpPr/>
            <p:nvPr/>
          </p:nvSpPr>
          <p:spPr>
            <a:xfrm>
              <a:off x="5108450" y="3460389"/>
              <a:ext cx="57689" cy="49481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40"/>
            <p:cNvSpPr/>
            <p:nvPr/>
          </p:nvSpPr>
          <p:spPr>
            <a:xfrm>
              <a:off x="5108450" y="3389693"/>
              <a:ext cx="57689" cy="49481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40"/>
            <p:cNvSpPr/>
            <p:nvPr/>
          </p:nvSpPr>
          <p:spPr>
            <a:xfrm>
              <a:off x="5108311" y="3319019"/>
              <a:ext cx="57828" cy="49550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40"/>
            <p:cNvSpPr/>
            <p:nvPr/>
          </p:nvSpPr>
          <p:spPr>
            <a:xfrm>
              <a:off x="5108311" y="3248322"/>
              <a:ext cx="57828" cy="49574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40"/>
            <p:cNvSpPr/>
            <p:nvPr/>
          </p:nvSpPr>
          <p:spPr>
            <a:xfrm>
              <a:off x="5108450" y="3177834"/>
              <a:ext cx="57689" cy="49411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40"/>
            <p:cNvSpPr/>
            <p:nvPr/>
          </p:nvSpPr>
          <p:spPr>
            <a:xfrm>
              <a:off x="5108450" y="2117915"/>
              <a:ext cx="57689" cy="49574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40"/>
            <p:cNvSpPr/>
            <p:nvPr/>
          </p:nvSpPr>
          <p:spPr>
            <a:xfrm>
              <a:off x="5037568" y="4308241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40"/>
            <p:cNvSpPr/>
            <p:nvPr/>
          </p:nvSpPr>
          <p:spPr>
            <a:xfrm>
              <a:off x="5037568" y="4237545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40"/>
            <p:cNvSpPr/>
            <p:nvPr/>
          </p:nvSpPr>
          <p:spPr>
            <a:xfrm>
              <a:off x="5037568" y="4166871"/>
              <a:ext cx="57712" cy="49550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40"/>
            <p:cNvSpPr/>
            <p:nvPr/>
          </p:nvSpPr>
          <p:spPr>
            <a:xfrm>
              <a:off x="5037568" y="4096360"/>
              <a:ext cx="57712" cy="49388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40"/>
            <p:cNvSpPr/>
            <p:nvPr/>
          </p:nvSpPr>
          <p:spPr>
            <a:xfrm>
              <a:off x="5037568" y="4025686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40"/>
            <p:cNvSpPr/>
            <p:nvPr/>
          </p:nvSpPr>
          <p:spPr>
            <a:xfrm>
              <a:off x="5037568" y="3954989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40"/>
            <p:cNvSpPr/>
            <p:nvPr/>
          </p:nvSpPr>
          <p:spPr>
            <a:xfrm>
              <a:off x="5037568" y="3884315"/>
              <a:ext cx="57712" cy="49597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40"/>
            <p:cNvSpPr/>
            <p:nvPr/>
          </p:nvSpPr>
          <p:spPr>
            <a:xfrm>
              <a:off x="5037568" y="3813804"/>
              <a:ext cx="57712" cy="4943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40"/>
            <p:cNvSpPr/>
            <p:nvPr/>
          </p:nvSpPr>
          <p:spPr>
            <a:xfrm>
              <a:off x="5037568" y="3742945"/>
              <a:ext cx="57898" cy="49597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40"/>
            <p:cNvSpPr/>
            <p:nvPr/>
          </p:nvSpPr>
          <p:spPr>
            <a:xfrm>
              <a:off x="5037568" y="3672248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40"/>
            <p:cNvSpPr/>
            <p:nvPr/>
          </p:nvSpPr>
          <p:spPr>
            <a:xfrm>
              <a:off x="5037568" y="3601574"/>
              <a:ext cx="57712" cy="49550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40"/>
            <p:cNvSpPr/>
            <p:nvPr/>
          </p:nvSpPr>
          <p:spPr>
            <a:xfrm>
              <a:off x="5037568" y="3531063"/>
              <a:ext cx="57712" cy="4943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40"/>
            <p:cNvSpPr/>
            <p:nvPr/>
          </p:nvSpPr>
          <p:spPr>
            <a:xfrm>
              <a:off x="5037568" y="3460389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40"/>
            <p:cNvSpPr/>
            <p:nvPr/>
          </p:nvSpPr>
          <p:spPr>
            <a:xfrm>
              <a:off x="5037568" y="3389693"/>
              <a:ext cx="57898" cy="49481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40"/>
            <p:cNvSpPr/>
            <p:nvPr/>
          </p:nvSpPr>
          <p:spPr>
            <a:xfrm>
              <a:off x="5037568" y="3319019"/>
              <a:ext cx="57898" cy="49550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40"/>
            <p:cNvSpPr/>
            <p:nvPr/>
          </p:nvSpPr>
          <p:spPr>
            <a:xfrm>
              <a:off x="5037568" y="3248322"/>
              <a:ext cx="57898" cy="49620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40"/>
            <p:cNvSpPr/>
            <p:nvPr/>
          </p:nvSpPr>
          <p:spPr>
            <a:xfrm>
              <a:off x="5037568" y="3177834"/>
              <a:ext cx="57712" cy="4943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40"/>
            <p:cNvSpPr/>
            <p:nvPr/>
          </p:nvSpPr>
          <p:spPr>
            <a:xfrm>
              <a:off x="5037568" y="2259285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40"/>
            <p:cNvSpPr/>
            <p:nvPr/>
          </p:nvSpPr>
          <p:spPr>
            <a:xfrm>
              <a:off x="5037568" y="2117915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40"/>
            <p:cNvSpPr/>
            <p:nvPr/>
          </p:nvSpPr>
          <p:spPr>
            <a:xfrm>
              <a:off x="5037568" y="2047218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40"/>
            <p:cNvSpPr/>
            <p:nvPr/>
          </p:nvSpPr>
          <p:spPr>
            <a:xfrm>
              <a:off x="4966871" y="4520100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40"/>
            <p:cNvSpPr/>
            <p:nvPr/>
          </p:nvSpPr>
          <p:spPr>
            <a:xfrm>
              <a:off x="4966871" y="4308241"/>
              <a:ext cx="57898" cy="49481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40"/>
            <p:cNvSpPr/>
            <p:nvPr/>
          </p:nvSpPr>
          <p:spPr>
            <a:xfrm>
              <a:off x="4966871" y="4237545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40"/>
            <p:cNvSpPr/>
            <p:nvPr/>
          </p:nvSpPr>
          <p:spPr>
            <a:xfrm>
              <a:off x="4966871" y="4166871"/>
              <a:ext cx="57898" cy="49550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40"/>
            <p:cNvSpPr/>
            <p:nvPr/>
          </p:nvSpPr>
          <p:spPr>
            <a:xfrm>
              <a:off x="4966871" y="4096360"/>
              <a:ext cx="57898" cy="49434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40"/>
            <p:cNvSpPr/>
            <p:nvPr/>
          </p:nvSpPr>
          <p:spPr>
            <a:xfrm>
              <a:off x="4966871" y="4025686"/>
              <a:ext cx="57898" cy="49481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40"/>
            <p:cNvSpPr/>
            <p:nvPr/>
          </p:nvSpPr>
          <p:spPr>
            <a:xfrm>
              <a:off x="4966871" y="3954989"/>
              <a:ext cx="57898" cy="49481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40"/>
            <p:cNvSpPr/>
            <p:nvPr/>
          </p:nvSpPr>
          <p:spPr>
            <a:xfrm>
              <a:off x="4966871" y="3884315"/>
              <a:ext cx="57898" cy="49597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40"/>
            <p:cNvSpPr/>
            <p:nvPr/>
          </p:nvSpPr>
          <p:spPr>
            <a:xfrm>
              <a:off x="4966871" y="3813804"/>
              <a:ext cx="57898" cy="49434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40"/>
            <p:cNvSpPr/>
            <p:nvPr/>
          </p:nvSpPr>
          <p:spPr>
            <a:xfrm>
              <a:off x="4966871" y="3742945"/>
              <a:ext cx="57898" cy="49597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40"/>
            <p:cNvSpPr/>
            <p:nvPr/>
          </p:nvSpPr>
          <p:spPr>
            <a:xfrm>
              <a:off x="4966871" y="3672248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40"/>
            <p:cNvSpPr/>
            <p:nvPr/>
          </p:nvSpPr>
          <p:spPr>
            <a:xfrm>
              <a:off x="4966871" y="3601574"/>
              <a:ext cx="57898" cy="49550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40"/>
            <p:cNvSpPr/>
            <p:nvPr/>
          </p:nvSpPr>
          <p:spPr>
            <a:xfrm>
              <a:off x="4966871" y="3531063"/>
              <a:ext cx="57898" cy="49434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40"/>
            <p:cNvSpPr/>
            <p:nvPr/>
          </p:nvSpPr>
          <p:spPr>
            <a:xfrm>
              <a:off x="4966871" y="3460389"/>
              <a:ext cx="57898" cy="49481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40"/>
            <p:cNvSpPr/>
            <p:nvPr/>
          </p:nvSpPr>
          <p:spPr>
            <a:xfrm>
              <a:off x="4966871" y="3389693"/>
              <a:ext cx="57898" cy="49481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40"/>
            <p:cNvSpPr/>
            <p:nvPr/>
          </p:nvSpPr>
          <p:spPr>
            <a:xfrm>
              <a:off x="4966871" y="3319019"/>
              <a:ext cx="57898" cy="49550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40"/>
            <p:cNvSpPr/>
            <p:nvPr/>
          </p:nvSpPr>
          <p:spPr>
            <a:xfrm>
              <a:off x="4966871" y="3248322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40"/>
            <p:cNvSpPr/>
            <p:nvPr/>
          </p:nvSpPr>
          <p:spPr>
            <a:xfrm>
              <a:off x="4966871" y="3177834"/>
              <a:ext cx="57898" cy="49411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40"/>
            <p:cNvSpPr/>
            <p:nvPr/>
          </p:nvSpPr>
          <p:spPr>
            <a:xfrm>
              <a:off x="4966871" y="2259285"/>
              <a:ext cx="57898" cy="49481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40"/>
            <p:cNvSpPr/>
            <p:nvPr/>
          </p:nvSpPr>
          <p:spPr>
            <a:xfrm>
              <a:off x="4966871" y="2117915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40"/>
            <p:cNvSpPr/>
            <p:nvPr/>
          </p:nvSpPr>
          <p:spPr>
            <a:xfrm>
              <a:off x="4966871" y="2047218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40"/>
            <p:cNvSpPr/>
            <p:nvPr/>
          </p:nvSpPr>
          <p:spPr>
            <a:xfrm>
              <a:off x="4966871" y="1976730"/>
              <a:ext cx="57898" cy="49411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40"/>
            <p:cNvSpPr/>
            <p:nvPr/>
          </p:nvSpPr>
          <p:spPr>
            <a:xfrm>
              <a:off x="4966871" y="1906056"/>
              <a:ext cx="57898" cy="49458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40"/>
            <p:cNvSpPr/>
            <p:nvPr/>
          </p:nvSpPr>
          <p:spPr>
            <a:xfrm>
              <a:off x="4966871" y="1694174"/>
              <a:ext cx="57898" cy="49388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40"/>
            <p:cNvSpPr/>
            <p:nvPr/>
          </p:nvSpPr>
          <p:spPr>
            <a:xfrm>
              <a:off x="4966871" y="1623501"/>
              <a:ext cx="57898" cy="49458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40"/>
            <p:cNvSpPr/>
            <p:nvPr/>
          </p:nvSpPr>
          <p:spPr>
            <a:xfrm>
              <a:off x="4966871" y="1199575"/>
              <a:ext cx="57898" cy="49458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40"/>
            <p:cNvSpPr/>
            <p:nvPr/>
          </p:nvSpPr>
          <p:spPr>
            <a:xfrm>
              <a:off x="4896383" y="4520100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40"/>
            <p:cNvSpPr/>
            <p:nvPr/>
          </p:nvSpPr>
          <p:spPr>
            <a:xfrm>
              <a:off x="4896383" y="4449612"/>
              <a:ext cx="57712" cy="49411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40"/>
            <p:cNvSpPr/>
            <p:nvPr/>
          </p:nvSpPr>
          <p:spPr>
            <a:xfrm>
              <a:off x="4896383" y="4378915"/>
              <a:ext cx="57712" cy="4943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40"/>
            <p:cNvSpPr/>
            <p:nvPr/>
          </p:nvSpPr>
          <p:spPr>
            <a:xfrm>
              <a:off x="4896383" y="4308241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40"/>
            <p:cNvSpPr/>
            <p:nvPr/>
          </p:nvSpPr>
          <p:spPr>
            <a:xfrm>
              <a:off x="4896383" y="4237545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40"/>
            <p:cNvSpPr/>
            <p:nvPr/>
          </p:nvSpPr>
          <p:spPr>
            <a:xfrm>
              <a:off x="4896383" y="4166871"/>
              <a:ext cx="57712" cy="49550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40"/>
            <p:cNvSpPr/>
            <p:nvPr/>
          </p:nvSpPr>
          <p:spPr>
            <a:xfrm>
              <a:off x="4896383" y="4096360"/>
              <a:ext cx="57712" cy="4943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40"/>
            <p:cNvSpPr/>
            <p:nvPr/>
          </p:nvSpPr>
          <p:spPr>
            <a:xfrm>
              <a:off x="4896383" y="3672248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40"/>
            <p:cNvSpPr/>
            <p:nvPr/>
          </p:nvSpPr>
          <p:spPr>
            <a:xfrm>
              <a:off x="4896383" y="3601574"/>
              <a:ext cx="57712" cy="49550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40"/>
            <p:cNvSpPr/>
            <p:nvPr/>
          </p:nvSpPr>
          <p:spPr>
            <a:xfrm>
              <a:off x="4896383" y="3531063"/>
              <a:ext cx="57712" cy="4943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40"/>
            <p:cNvSpPr/>
            <p:nvPr/>
          </p:nvSpPr>
          <p:spPr>
            <a:xfrm>
              <a:off x="4896383" y="3460389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40"/>
            <p:cNvSpPr/>
            <p:nvPr/>
          </p:nvSpPr>
          <p:spPr>
            <a:xfrm>
              <a:off x="4896244" y="3389693"/>
              <a:ext cx="57851" cy="49481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40"/>
            <p:cNvSpPr/>
            <p:nvPr/>
          </p:nvSpPr>
          <p:spPr>
            <a:xfrm>
              <a:off x="4896244" y="3319019"/>
              <a:ext cx="57851" cy="49550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40"/>
            <p:cNvSpPr/>
            <p:nvPr/>
          </p:nvSpPr>
          <p:spPr>
            <a:xfrm>
              <a:off x="4896244" y="3248322"/>
              <a:ext cx="57851" cy="49574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40"/>
            <p:cNvSpPr/>
            <p:nvPr/>
          </p:nvSpPr>
          <p:spPr>
            <a:xfrm>
              <a:off x="4896383" y="3177834"/>
              <a:ext cx="57712" cy="49411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40"/>
            <p:cNvSpPr/>
            <p:nvPr/>
          </p:nvSpPr>
          <p:spPr>
            <a:xfrm>
              <a:off x="4896383" y="3107137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40"/>
            <p:cNvSpPr/>
            <p:nvPr/>
          </p:nvSpPr>
          <p:spPr>
            <a:xfrm>
              <a:off x="4896383" y="2965767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40"/>
            <p:cNvSpPr/>
            <p:nvPr/>
          </p:nvSpPr>
          <p:spPr>
            <a:xfrm>
              <a:off x="4896383" y="2329982"/>
              <a:ext cx="57828" cy="49550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40"/>
            <p:cNvSpPr/>
            <p:nvPr/>
          </p:nvSpPr>
          <p:spPr>
            <a:xfrm>
              <a:off x="4896383" y="2259285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40"/>
            <p:cNvSpPr/>
            <p:nvPr/>
          </p:nvSpPr>
          <p:spPr>
            <a:xfrm>
              <a:off x="4896383" y="2188612"/>
              <a:ext cx="57712" cy="49458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40"/>
            <p:cNvSpPr/>
            <p:nvPr/>
          </p:nvSpPr>
          <p:spPr>
            <a:xfrm>
              <a:off x="4896383" y="2117915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40"/>
            <p:cNvSpPr/>
            <p:nvPr/>
          </p:nvSpPr>
          <p:spPr>
            <a:xfrm>
              <a:off x="4896383" y="1976730"/>
              <a:ext cx="57712" cy="49411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40"/>
            <p:cNvSpPr/>
            <p:nvPr/>
          </p:nvSpPr>
          <p:spPr>
            <a:xfrm>
              <a:off x="4896383" y="1764663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40"/>
            <p:cNvSpPr/>
            <p:nvPr/>
          </p:nvSpPr>
          <p:spPr>
            <a:xfrm>
              <a:off x="4896383" y="1694174"/>
              <a:ext cx="57712" cy="49388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40"/>
            <p:cNvSpPr/>
            <p:nvPr/>
          </p:nvSpPr>
          <p:spPr>
            <a:xfrm>
              <a:off x="4896383" y="1623501"/>
              <a:ext cx="57712" cy="49458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40"/>
            <p:cNvSpPr/>
            <p:nvPr/>
          </p:nvSpPr>
          <p:spPr>
            <a:xfrm>
              <a:off x="4896383" y="1552804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40"/>
            <p:cNvSpPr/>
            <p:nvPr/>
          </p:nvSpPr>
          <p:spPr>
            <a:xfrm>
              <a:off x="4896383" y="1270248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40"/>
            <p:cNvSpPr/>
            <p:nvPr/>
          </p:nvSpPr>
          <p:spPr>
            <a:xfrm>
              <a:off x="4896383" y="1199575"/>
              <a:ext cx="57712" cy="49458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40"/>
            <p:cNvSpPr/>
            <p:nvPr/>
          </p:nvSpPr>
          <p:spPr>
            <a:xfrm>
              <a:off x="4825686" y="4449612"/>
              <a:ext cx="57712" cy="49411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40"/>
            <p:cNvSpPr/>
            <p:nvPr/>
          </p:nvSpPr>
          <p:spPr>
            <a:xfrm>
              <a:off x="4825686" y="4378915"/>
              <a:ext cx="57712" cy="4943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40"/>
            <p:cNvSpPr/>
            <p:nvPr/>
          </p:nvSpPr>
          <p:spPr>
            <a:xfrm>
              <a:off x="4825686" y="4308241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40"/>
            <p:cNvSpPr/>
            <p:nvPr/>
          </p:nvSpPr>
          <p:spPr>
            <a:xfrm>
              <a:off x="4825686" y="3601574"/>
              <a:ext cx="57712" cy="49550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40"/>
            <p:cNvSpPr/>
            <p:nvPr/>
          </p:nvSpPr>
          <p:spPr>
            <a:xfrm>
              <a:off x="4825686" y="3531063"/>
              <a:ext cx="57712" cy="4943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40"/>
            <p:cNvSpPr/>
            <p:nvPr/>
          </p:nvSpPr>
          <p:spPr>
            <a:xfrm>
              <a:off x="4825686" y="3460389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40"/>
            <p:cNvSpPr/>
            <p:nvPr/>
          </p:nvSpPr>
          <p:spPr>
            <a:xfrm>
              <a:off x="4825686" y="3389693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40"/>
            <p:cNvSpPr/>
            <p:nvPr/>
          </p:nvSpPr>
          <p:spPr>
            <a:xfrm>
              <a:off x="4825570" y="3319019"/>
              <a:ext cx="57828" cy="49550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40"/>
            <p:cNvSpPr/>
            <p:nvPr/>
          </p:nvSpPr>
          <p:spPr>
            <a:xfrm>
              <a:off x="4825570" y="3248322"/>
              <a:ext cx="57828" cy="49574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40"/>
            <p:cNvSpPr/>
            <p:nvPr/>
          </p:nvSpPr>
          <p:spPr>
            <a:xfrm>
              <a:off x="4825686" y="3177834"/>
              <a:ext cx="57712" cy="49411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40"/>
            <p:cNvSpPr/>
            <p:nvPr/>
          </p:nvSpPr>
          <p:spPr>
            <a:xfrm>
              <a:off x="4825686" y="2965767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40"/>
            <p:cNvSpPr/>
            <p:nvPr/>
          </p:nvSpPr>
          <p:spPr>
            <a:xfrm>
              <a:off x="4825686" y="2895279"/>
              <a:ext cx="57712" cy="49411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40"/>
            <p:cNvSpPr/>
            <p:nvPr/>
          </p:nvSpPr>
          <p:spPr>
            <a:xfrm>
              <a:off x="4825686" y="2400656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40"/>
            <p:cNvSpPr/>
            <p:nvPr/>
          </p:nvSpPr>
          <p:spPr>
            <a:xfrm>
              <a:off x="4825686" y="2329982"/>
              <a:ext cx="57851" cy="49550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40"/>
            <p:cNvSpPr/>
            <p:nvPr/>
          </p:nvSpPr>
          <p:spPr>
            <a:xfrm>
              <a:off x="4825686" y="2259285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40"/>
            <p:cNvSpPr/>
            <p:nvPr/>
          </p:nvSpPr>
          <p:spPr>
            <a:xfrm>
              <a:off x="4825686" y="2188612"/>
              <a:ext cx="57712" cy="49458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40"/>
            <p:cNvSpPr/>
            <p:nvPr/>
          </p:nvSpPr>
          <p:spPr>
            <a:xfrm>
              <a:off x="4825686" y="2117915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40"/>
            <p:cNvSpPr/>
            <p:nvPr/>
          </p:nvSpPr>
          <p:spPr>
            <a:xfrm>
              <a:off x="4825686" y="2047218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40"/>
            <p:cNvSpPr/>
            <p:nvPr/>
          </p:nvSpPr>
          <p:spPr>
            <a:xfrm>
              <a:off x="4825686" y="1976730"/>
              <a:ext cx="57712" cy="49411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40"/>
            <p:cNvSpPr/>
            <p:nvPr/>
          </p:nvSpPr>
          <p:spPr>
            <a:xfrm>
              <a:off x="4825686" y="1906056"/>
              <a:ext cx="57712" cy="49458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40"/>
            <p:cNvSpPr/>
            <p:nvPr/>
          </p:nvSpPr>
          <p:spPr>
            <a:xfrm>
              <a:off x="4825686" y="1764663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40"/>
            <p:cNvSpPr/>
            <p:nvPr/>
          </p:nvSpPr>
          <p:spPr>
            <a:xfrm>
              <a:off x="4825686" y="1694174"/>
              <a:ext cx="57712" cy="49388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40"/>
            <p:cNvSpPr/>
            <p:nvPr/>
          </p:nvSpPr>
          <p:spPr>
            <a:xfrm>
              <a:off x="4825686" y="1623501"/>
              <a:ext cx="57712" cy="49458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40"/>
            <p:cNvSpPr/>
            <p:nvPr/>
          </p:nvSpPr>
          <p:spPr>
            <a:xfrm>
              <a:off x="4825686" y="1552804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40"/>
            <p:cNvSpPr/>
            <p:nvPr/>
          </p:nvSpPr>
          <p:spPr>
            <a:xfrm>
              <a:off x="4825686" y="1270248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40"/>
            <p:cNvSpPr/>
            <p:nvPr/>
          </p:nvSpPr>
          <p:spPr>
            <a:xfrm>
              <a:off x="4825686" y="1199575"/>
              <a:ext cx="57712" cy="49458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40"/>
            <p:cNvSpPr/>
            <p:nvPr/>
          </p:nvSpPr>
          <p:spPr>
            <a:xfrm>
              <a:off x="4755012" y="3531063"/>
              <a:ext cx="57712" cy="4943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40"/>
            <p:cNvSpPr/>
            <p:nvPr/>
          </p:nvSpPr>
          <p:spPr>
            <a:xfrm>
              <a:off x="4755012" y="3460389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40"/>
            <p:cNvSpPr/>
            <p:nvPr/>
          </p:nvSpPr>
          <p:spPr>
            <a:xfrm>
              <a:off x="4755012" y="3389693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40"/>
            <p:cNvSpPr/>
            <p:nvPr/>
          </p:nvSpPr>
          <p:spPr>
            <a:xfrm>
              <a:off x="4755012" y="3319019"/>
              <a:ext cx="57712" cy="49550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40"/>
            <p:cNvSpPr/>
            <p:nvPr/>
          </p:nvSpPr>
          <p:spPr>
            <a:xfrm>
              <a:off x="4755012" y="3248322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40"/>
            <p:cNvSpPr/>
            <p:nvPr/>
          </p:nvSpPr>
          <p:spPr>
            <a:xfrm>
              <a:off x="4755012" y="3177834"/>
              <a:ext cx="57712" cy="49411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40"/>
            <p:cNvSpPr/>
            <p:nvPr/>
          </p:nvSpPr>
          <p:spPr>
            <a:xfrm>
              <a:off x="4755012" y="2895279"/>
              <a:ext cx="57712" cy="49411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40"/>
            <p:cNvSpPr/>
            <p:nvPr/>
          </p:nvSpPr>
          <p:spPr>
            <a:xfrm>
              <a:off x="4755012" y="2753908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40"/>
            <p:cNvSpPr/>
            <p:nvPr/>
          </p:nvSpPr>
          <p:spPr>
            <a:xfrm>
              <a:off x="4755012" y="2471353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40"/>
            <p:cNvSpPr/>
            <p:nvPr/>
          </p:nvSpPr>
          <p:spPr>
            <a:xfrm>
              <a:off x="4755012" y="2400656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40"/>
            <p:cNvSpPr/>
            <p:nvPr/>
          </p:nvSpPr>
          <p:spPr>
            <a:xfrm>
              <a:off x="4755012" y="2329982"/>
              <a:ext cx="57828" cy="49550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40"/>
            <p:cNvSpPr/>
            <p:nvPr/>
          </p:nvSpPr>
          <p:spPr>
            <a:xfrm>
              <a:off x="4755012" y="2259285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40"/>
            <p:cNvSpPr/>
            <p:nvPr/>
          </p:nvSpPr>
          <p:spPr>
            <a:xfrm>
              <a:off x="4755012" y="2188612"/>
              <a:ext cx="57712" cy="49458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40"/>
            <p:cNvSpPr/>
            <p:nvPr/>
          </p:nvSpPr>
          <p:spPr>
            <a:xfrm>
              <a:off x="4755012" y="2117915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40"/>
            <p:cNvSpPr/>
            <p:nvPr/>
          </p:nvSpPr>
          <p:spPr>
            <a:xfrm>
              <a:off x="4755012" y="1764663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40"/>
            <p:cNvSpPr/>
            <p:nvPr/>
          </p:nvSpPr>
          <p:spPr>
            <a:xfrm>
              <a:off x="4755012" y="1552804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40"/>
            <p:cNvSpPr/>
            <p:nvPr/>
          </p:nvSpPr>
          <p:spPr>
            <a:xfrm>
              <a:off x="4755012" y="1340945"/>
              <a:ext cx="57712" cy="49458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40"/>
            <p:cNvSpPr/>
            <p:nvPr/>
          </p:nvSpPr>
          <p:spPr>
            <a:xfrm>
              <a:off x="4755012" y="1270248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40"/>
            <p:cNvSpPr/>
            <p:nvPr/>
          </p:nvSpPr>
          <p:spPr>
            <a:xfrm>
              <a:off x="4684316" y="3177834"/>
              <a:ext cx="57898" cy="49411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40"/>
            <p:cNvSpPr/>
            <p:nvPr/>
          </p:nvSpPr>
          <p:spPr>
            <a:xfrm>
              <a:off x="4684316" y="2895279"/>
              <a:ext cx="57898" cy="49411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40"/>
            <p:cNvSpPr/>
            <p:nvPr/>
          </p:nvSpPr>
          <p:spPr>
            <a:xfrm>
              <a:off x="4684316" y="2753908"/>
              <a:ext cx="57898" cy="49481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40"/>
            <p:cNvSpPr/>
            <p:nvPr/>
          </p:nvSpPr>
          <p:spPr>
            <a:xfrm>
              <a:off x="4684316" y="2683211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40"/>
            <p:cNvSpPr/>
            <p:nvPr/>
          </p:nvSpPr>
          <p:spPr>
            <a:xfrm>
              <a:off x="4684316" y="2612538"/>
              <a:ext cx="57898" cy="49550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40"/>
            <p:cNvSpPr/>
            <p:nvPr/>
          </p:nvSpPr>
          <p:spPr>
            <a:xfrm>
              <a:off x="4684316" y="2542026"/>
              <a:ext cx="57898" cy="49434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40"/>
            <p:cNvSpPr/>
            <p:nvPr/>
          </p:nvSpPr>
          <p:spPr>
            <a:xfrm>
              <a:off x="4684316" y="2471353"/>
              <a:ext cx="57898" cy="49481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40"/>
            <p:cNvSpPr/>
            <p:nvPr/>
          </p:nvSpPr>
          <p:spPr>
            <a:xfrm>
              <a:off x="4684316" y="2400656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40"/>
            <p:cNvSpPr/>
            <p:nvPr/>
          </p:nvSpPr>
          <p:spPr>
            <a:xfrm>
              <a:off x="4684316" y="2329982"/>
              <a:ext cx="58037" cy="49550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40"/>
            <p:cNvSpPr/>
            <p:nvPr/>
          </p:nvSpPr>
          <p:spPr>
            <a:xfrm>
              <a:off x="4684316" y="2259285"/>
              <a:ext cx="57898" cy="49481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40"/>
            <p:cNvSpPr/>
            <p:nvPr/>
          </p:nvSpPr>
          <p:spPr>
            <a:xfrm>
              <a:off x="4684316" y="2188612"/>
              <a:ext cx="57898" cy="49458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40"/>
            <p:cNvSpPr/>
            <p:nvPr/>
          </p:nvSpPr>
          <p:spPr>
            <a:xfrm>
              <a:off x="4684316" y="2117915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40"/>
            <p:cNvSpPr/>
            <p:nvPr/>
          </p:nvSpPr>
          <p:spPr>
            <a:xfrm>
              <a:off x="4684316" y="2047218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40"/>
            <p:cNvSpPr/>
            <p:nvPr/>
          </p:nvSpPr>
          <p:spPr>
            <a:xfrm>
              <a:off x="4684316" y="1764663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40"/>
            <p:cNvSpPr/>
            <p:nvPr/>
          </p:nvSpPr>
          <p:spPr>
            <a:xfrm>
              <a:off x="4684316" y="1694174"/>
              <a:ext cx="57898" cy="49388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40"/>
            <p:cNvSpPr/>
            <p:nvPr/>
          </p:nvSpPr>
          <p:spPr>
            <a:xfrm>
              <a:off x="4684316" y="1552804"/>
              <a:ext cx="57898" cy="49481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40"/>
            <p:cNvSpPr/>
            <p:nvPr/>
          </p:nvSpPr>
          <p:spPr>
            <a:xfrm>
              <a:off x="4684316" y="1340945"/>
              <a:ext cx="57898" cy="49458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40"/>
            <p:cNvSpPr/>
            <p:nvPr/>
          </p:nvSpPr>
          <p:spPr>
            <a:xfrm>
              <a:off x="4684316" y="1270248"/>
              <a:ext cx="57898" cy="49481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40"/>
            <p:cNvSpPr/>
            <p:nvPr/>
          </p:nvSpPr>
          <p:spPr>
            <a:xfrm>
              <a:off x="4613827" y="3177834"/>
              <a:ext cx="57712" cy="49411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40"/>
            <p:cNvSpPr/>
            <p:nvPr/>
          </p:nvSpPr>
          <p:spPr>
            <a:xfrm>
              <a:off x="4613827" y="3107137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40"/>
            <p:cNvSpPr/>
            <p:nvPr/>
          </p:nvSpPr>
          <p:spPr>
            <a:xfrm>
              <a:off x="4613827" y="3036464"/>
              <a:ext cx="57712" cy="49550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40"/>
            <p:cNvSpPr/>
            <p:nvPr/>
          </p:nvSpPr>
          <p:spPr>
            <a:xfrm>
              <a:off x="4613827" y="2612538"/>
              <a:ext cx="57712" cy="49550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40"/>
            <p:cNvSpPr/>
            <p:nvPr/>
          </p:nvSpPr>
          <p:spPr>
            <a:xfrm>
              <a:off x="4613827" y="2542026"/>
              <a:ext cx="57712" cy="4943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40"/>
            <p:cNvSpPr/>
            <p:nvPr/>
          </p:nvSpPr>
          <p:spPr>
            <a:xfrm>
              <a:off x="4613827" y="2471353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40"/>
            <p:cNvSpPr/>
            <p:nvPr/>
          </p:nvSpPr>
          <p:spPr>
            <a:xfrm>
              <a:off x="4613827" y="2400656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40"/>
            <p:cNvSpPr/>
            <p:nvPr/>
          </p:nvSpPr>
          <p:spPr>
            <a:xfrm>
              <a:off x="4613827" y="2329982"/>
              <a:ext cx="57828" cy="49550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40"/>
            <p:cNvSpPr/>
            <p:nvPr/>
          </p:nvSpPr>
          <p:spPr>
            <a:xfrm>
              <a:off x="4613827" y="2259285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40"/>
            <p:cNvSpPr/>
            <p:nvPr/>
          </p:nvSpPr>
          <p:spPr>
            <a:xfrm>
              <a:off x="4613827" y="2188612"/>
              <a:ext cx="57712" cy="49458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40"/>
            <p:cNvSpPr/>
            <p:nvPr/>
          </p:nvSpPr>
          <p:spPr>
            <a:xfrm>
              <a:off x="4613827" y="2117915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40"/>
            <p:cNvSpPr/>
            <p:nvPr/>
          </p:nvSpPr>
          <p:spPr>
            <a:xfrm>
              <a:off x="4613827" y="2047218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40"/>
            <p:cNvSpPr/>
            <p:nvPr/>
          </p:nvSpPr>
          <p:spPr>
            <a:xfrm>
              <a:off x="4613827" y="1764663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40"/>
            <p:cNvSpPr/>
            <p:nvPr/>
          </p:nvSpPr>
          <p:spPr>
            <a:xfrm>
              <a:off x="4613827" y="1552804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40"/>
            <p:cNvSpPr/>
            <p:nvPr/>
          </p:nvSpPr>
          <p:spPr>
            <a:xfrm>
              <a:off x="4613827" y="1340945"/>
              <a:ext cx="57712" cy="49458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40"/>
            <p:cNvSpPr/>
            <p:nvPr/>
          </p:nvSpPr>
          <p:spPr>
            <a:xfrm>
              <a:off x="4613827" y="1270248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40"/>
            <p:cNvSpPr/>
            <p:nvPr/>
          </p:nvSpPr>
          <p:spPr>
            <a:xfrm>
              <a:off x="4543131" y="3036464"/>
              <a:ext cx="57712" cy="49550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40"/>
            <p:cNvSpPr/>
            <p:nvPr/>
          </p:nvSpPr>
          <p:spPr>
            <a:xfrm>
              <a:off x="4543131" y="2965767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40"/>
            <p:cNvSpPr/>
            <p:nvPr/>
          </p:nvSpPr>
          <p:spPr>
            <a:xfrm>
              <a:off x="4543131" y="2895279"/>
              <a:ext cx="57712" cy="49411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40"/>
            <p:cNvSpPr/>
            <p:nvPr/>
          </p:nvSpPr>
          <p:spPr>
            <a:xfrm>
              <a:off x="4543131" y="2612538"/>
              <a:ext cx="57712" cy="49550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40"/>
            <p:cNvSpPr/>
            <p:nvPr/>
          </p:nvSpPr>
          <p:spPr>
            <a:xfrm>
              <a:off x="4543131" y="2542026"/>
              <a:ext cx="57712" cy="4943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40"/>
            <p:cNvSpPr/>
            <p:nvPr/>
          </p:nvSpPr>
          <p:spPr>
            <a:xfrm>
              <a:off x="4543131" y="2471353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40"/>
            <p:cNvSpPr/>
            <p:nvPr/>
          </p:nvSpPr>
          <p:spPr>
            <a:xfrm>
              <a:off x="4543131" y="2400656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40"/>
            <p:cNvSpPr/>
            <p:nvPr/>
          </p:nvSpPr>
          <p:spPr>
            <a:xfrm>
              <a:off x="4543131" y="2329982"/>
              <a:ext cx="57851" cy="49550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40"/>
            <p:cNvSpPr/>
            <p:nvPr/>
          </p:nvSpPr>
          <p:spPr>
            <a:xfrm>
              <a:off x="4543131" y="2259285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40"/>
            <p:cNvSpPr/>
            <p:nvPr/>
          </p:nvSpPr>
          <p:spPr>
            <a:xfrm>
              <a:off x="4543131" y="2188612"/>
              <a:ext cx="57712" cy="49458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40"/>
            <p:cNvSpPr/>
            <p:nvPr/>
          </p:nvSpPr>
          <p:spPr>
            <a:xfrm>
              <a:off x="4543131" y="2117915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40"/>
            <p:cNvSpPr/>
            <p:nvPr/>
          </p:nvSpPr>
          <p:spPr>
            <a:xfrm>
              <a:off x="4543131" y="2047218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40"/>
            <p:cNvSpPr/>
            <p:nvPr/>
          </p:nvSpPr>
          <p:spPr>
            <a:xfrm>
              <a:off x="4543131" y="1976730"/>
              <a:ext cx="57712" cy="49411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40"/>
            <p:cNvSpPr/>
            <p:nvPr/>
          </p:nvSpPr>
          <p:spPr>
            <a:xfrm>
              <a:off x="4543131" y="1764663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40"/>
            <p:cNvSpPr/>
            <p:nvPr/>
          </p:nvSpPr>
          <p:spPr>
            <a:xfrm>
              <a:off x="4543131" y="1482107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40"/>
            <p:cNvSpPr/>
            <p:nvPr/>
          </p:nvSpPr>
          <p:spPr>
            <a:xfrm>
              <a:off x="4543131" y="1270248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40"/>
            <p:cNvSpPr/>
            <p:nvPr/>
          </p:nvSpPr>
          <p:spPr>
            <a:xfrm>
              <a:off x="4472457" y="2965767"/>
              <a:ext cx="57689" cy="49574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40"/>
            <p:cNvSpPr/>
            <p:nvPr/>
          </p:nvSpPr>
          <p:spPr>
            <a:xfrm>
              <a:off x="4472457" y="2895279"/>
              <a:ext cx="57689" cy="49411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40"/>
            <p:cNvSpPr/>
            <p:nvPr/>
          </p:nvSpPr>
          <p:spPr>
            <a:xfrm>
              <a:off x="4472457" y="2612538"/>
              <a:ext cx="57689" cy="49550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40"/>
            <p:cNvSpPr/>
            <p:nvPr/>
          </p:nvSpPr>
          <p:spPr>
            <a:xfrm>
              <a:off x="4472457" y="2542026"/>
              <a:ext cx="57689" cy="49434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40"/>
            <p:cNvSpPr/>
            <p:nvPr/>
          </p:nvSpPr>
          <p:spPr>
            <a:xfrm>
              <a:off x="4472457" y="2471353"/>
              <a:ext cx="57689" cy="49481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40"/>
            <p:cNvSpPr/>
            <p:nvPr/>
          </p:nvSpPr>
          <p:spPr>
            <a:xfrm>
              <a:off x="4472457" y="2400656"/>
              <a:ext cx="57689" cy="49574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40"/>
            <p:cNvSpPr/>
            <p:nvPr/>
          </p:nvSpPr>
          <p:spPr>
            <a:xfrm>
              <a:off x="4472457" y="2329982"/>
              <a:ext cx="57828" cy="49550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40"/>
            <p:cNvSpPr/>
            <p:nvPr/>
          </p:nvSpPr>
          <p:spPr>
            <a:xfrm>
              <a:off x="4472457" y="2259285"/>
              <a:ext cx="57689" cy="49481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40"/>
            <p:cNvSpPr/>
            <p:nvPr/>
          </p:nvSpPr>
          <p:spPr>
            <a:xfrm>
              <a:off x="4472457" y="2188612"/>
              <a:ext cx="57689" cy="49458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40"/>
            <p:cNvSpPr/>
            <p:nvPr/>
          </p:nvSpPr>
          <p:spPr>
            <a:xfrm>
              <a:off x="4472457" y="2117915"/>
              <a:ext cx="57689" cy="49574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40"/>
            <p:cNvSpPr/>
            <p:nvPr/>
          </p:nvSpPr>
          <p:spPr>
            <a:xfrm>
              <a:off x="4472457" y="2047218"/>
              <a:ext cx="57689" cy="49574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40"/>
            <p:cNvSpPr/>
            <p:nvPr/>
          </p:nvSpPr>
          <p:spPr>
            <a:xfrm>
              <a:off x="4472457" y="1976730"/>
              <a:ext cx="57689" cy="49411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40"/>
            <p:cNvSpPr/>
            <p:nvPr/>
          </p:nvSpPr>
          <p:spPr>
            <a:xfrm>
              <a:off x="4472457" y="1835359"/>
              <a:ext cx="57689" cy="49481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40"/>
            <p:cNvSpPr/>
            <p:nvPr/>
          </p:nvSpPr>
          <p:spPr>
            <a:xfrm>
              <a:off x="4472457" y="1764663"/>
              <a:ext cx="57689" cy="49574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40"/>
            <p:cNvSpPr/>
            <p:nvPr/>
          </p:nvSpPr>
          <p:spPr>
            <a:xfrm>
              <a:off x="4472457" y="1694174"/>
              <a:ext cx="57689" cy="49388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40"/>
            <p:cNvSpPr/>
            <p:nvPr/>
          </p:nvSpPr>
          <p:spPr>
            <a:xfrm>
              <a:off x="4472457" y="1623501"/>
              <a:ext cx="57689" cy="49458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40"/>
            <p:cNvSpPr/>
            <p:nvPr/>
          </p:nvSpPr>
          <p:spPr>
            <a:xfrm>
              <a:off x="4472457" y="1411433"/>
              <a:ext cx="57689" cy="49574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40"/>
            <p:cNvSpPr/>
            <p:nvPr/>
          </p:nvSpPr>
          <p:spPr>
            <a:xfrm>
              <a:off x="4472457" y="1270248"/>
              <a:ext cx="57689" cy="49481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40"/>
            <p:cNvSpPr/>
            <p:nvPr/>
          </p:nvSpPr>
          <p:spPr>
            <a:xfrm>
              <a:off x="4401760" y="2965767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40"/>
            <p:cNvSpPr/>
            <p:nvPr/>
          </p:nvSpPr>
          <p:spPr>
            <a:xfrm>
              <a:off x="4401760" y="2895279"/>
              <a:ext cx="57898" cy="49411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40"/>
            <p:cNvSpPr/>
            <p:nvPr/>
          </p:nvSpPr>
          <p:spPr>
            <a:xfrm>
              <a:off x="4401760" y="2612538"/>
              <a:ext cx="57898" cy="49550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40"/>
            <p:cNvSpPr/>
            <p:nvPr/>
          </p:nvSpPr>
          <p:spPr>
            <a:xfrm>
              <a:off x="4401760" y="2542026"/>
              <a:ext cx="57898" cy="49434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40"/>
            <p:cNvSpPr/>
            <p:nvPr/>
          </p:nvSpPr>
          <p:spPr>
            <a:xfrm>
              <a:off x="4401760" y="2471353"/>
              <a:ext cx="57898" cy="49481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40"/>
            <p:cNvSpPr/>
            <p:nvPr/>
          </p:nvSpPr>
          <p:spPr>
            <a:xfrm>
              <a:off x="4401760" y="2400656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40"/>
            <p:cNvSpPr/>
            <p:nvPr/>
          </p:nvSpPr>
          <p:spPr>
            <a:xfrm>
              <a:off x="4401760" y="2329982"/>
              <a:ext cx="58037" cy="49550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40"/>
            <p:cNvSpPr/>
            <p:nvPr/>
          </p:nvSpPr>
          <p:spPr>
            <a:xfrm>
              <a:off x="4401760" y="2259285"/>
              <a:ext cx="57898" cy="49481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40"/>
            <p:cNvSpPr/>
            <p:nvPr/>
          </p:nvSpPr>
          <p:spPr>
            <a:xfrm>
              <a:off x="4401760" y="2188612"/>
              <a:ext cx="57898" cy="49458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40"/>
            <p:cNvSpPr/>
            <p:nvPr/>
          </p:nvSpPr>
          <p:spPr>
            <a:xfrm>
              <a:off x="4401760" y="2117915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40"/>
            <p:cNvSpPr/>
            <p:nvPr/>
          </p:nvSpPr>
          <p:spPr>
            <a:xfrm>
              <a:off x="4401760" y="2047218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40"/>
            <p:cNvSpPr/>
            <p:nvPr/>
          </p:nvSpPr>
          <p:spPr>
            <a:xfrm>
              <a:off x="4401760" y="1976730"/>
              <a:ext cx="57898" cy="49411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40"/>
            <p:cNvSpPr/>
            <p:nvPr/>
          </p:nvSpPr>
          <p:spPr>
            <a:xfrm>
              <a:off x="4401760" y="1906056"/>
              <a:ext cx="57898" cy="49458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40"/>
            <p:cNvSpPr/>
            <p:nvPr/>
          </p:nvSpPr>
          <p:spPr>
            <a:xfrm>
              <a:off x="4401760" y="1835359"/>
              <a:ext cx="57898" cy="49481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40"/>
            <p:cNvSpPr/>
            <p:nvPr/>
          </p:nvSpPr>
          <p:spPr>
            <a:xfrm>
              <a:off x="4401760" y="1764663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40"/>
            <p:cNvSpPr/>
            <p:nvPr/>
          </p:nvSpPr>
          <p:spPr>
            <a:xfrm>
              <a:off x="4401760" y="1482107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40"/>
            <p:cNvSpPr/>
            <p:nvPr/>
          </p:nvSpPr>
          <p:spPr>
            <a:xfrm>
              <a:off x="4331087" y="2895279"/>
              <a:ext cx="57898" cy="49411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40"/>
            <p:cNvSpPr/>
            <p:nvPr/>
          </p:nvSpPr>
          <p:spPr>
            <a:xfrm>
              <a:off x="4331087" y="2824582"/>
              <a:ext cx="57898" cy="49481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40"/>
            <p:cNvSpPr/>
            <p:nvPr/>
          </p:nvSpPr>
          <p:spPr>
            <a:xfrm>
              <a:off x="4331087" y="2753908"/>
              <a:ext cx="57898" cy="49481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40"/>
            <p:cNvSpPr/>
            <p:nvPr/>
          </p:nvSpPr>
          <p:spPr>
            <a:xfrm>
              <a:off x="4331087" y="2683211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40"/>
            <p:cNvSpPr/>
            <p:nvPr/>
          </p:nvSpPr>
          <p:spPr>
            <a:xfrm>
              <a:off x="4331087" y="2612538"/>
              <a:ext cx="57898" cy="49550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40"/>
            <p:cNvSpPr/>
            <p:nvPr/>
          </p:nvSpPr>
          <p:spPr>
            <a:xfrm>
              <a:off x="4331087" y="2542026"/>
              <a:ext cx="57898" cy="49434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40"/>
            <p:cNvSpPr/>
            <p:nvPr/>
          </p:nvSpPr>
          <p:spPr>
            <a:xfrm>
              <a:off x="4331087" y="2471353"/>
              <a:ext cx="57898" cy="49481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40"/>
            <p:cNvSpPr/>
            <p:nvPr/>
          </p:nvSpPr>
          <p:spPr>
            <a:xfrm>
              <a:off x="4331087" y="2400656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40"/>
            <p:cNvSpPr/>
            <p:nvPr/>
          </p:nvSpPr>
          <p:spPr>
            <a:xfrm>
              <a:off x="4331087" y="2329982"/>
              <a:ext cx="58014" cy="49550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40"/>
            <p:cNvSpPr/>
            <p:nvPr/>
          </p:nvSpPr>
          <p:spPr>
            <a:xfrm>
              <a:off x="4331087" y="2259285"/>
              <a:ext cx="57898" cy="49481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40"/>
            <p:cNvSpPr/>
            <p:nvPr/>
          </p:nvSpPr>
          <p:spPr>
            <a:xfrm>
              <a:off x="4331087" y="2188612"/>
              <a:ext cx="57898" cy="49458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40"/>
            <p:cNvSpPr/>
            <p:nvPr/>
          </p:nvSpPr>
          <p:spPr>
            <a:xfrm>
              <a:off x="4331087" y="2117915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40"/>
            <p:cNvSpPr/>
            <p:nvPr/>
          </p:nvSpPr>
          <p:spPr>
            <a:xfrm>
              <a:off x="4331087" y="2047218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40"/>
            <p:cNvSpPr/>
            <p:nvPr/>
          </p:nvSpPr>
          <p:spPr>
            <a:xfrm>
              <a:off x="4331087" y="1976730"/>
              <a:ext cx="57898" cy="49411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40"/>
            <p:cNvSpPr/>
            <p:nvPr/>
          </p:nvSpPr>
          <p:spPr>
            <a:xfrm>
              <a:off x="4331087" y="1906056"/>
              <a:ext cx="57898" cy="49458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40"/>
            <p:cNvSpPr/>
            <p:nvPr/>
          </p:nvSpPr>
          <p:spPr>
            <a:xfrm>
              <a:off x="4331087" y="1835359"/>
              <a:ext cx="57898" cy="49481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40"/>
            <p:cNvSpPr/>
            <p:nvPr/>
          </p:nvSpPr>
          <p:spPr>
            <a:xfrm>
              <a:off x="4331087" y="1764663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40"/>
            <p:cNvSpPr/>
            <p:nvPr/>
          </p:nvSpPr>
          <p:spPr>
            <a:xfrm>
              <a:off x="4331087" y="1694174"/>
              <a:ext cx="57898" cy="49388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40"/>
            <p:cNvSpPr/>
            <p:nvPr/>
          </p:nvSpPr>
          <p:spPr>
            <a:xfrm>
              <a:off x="4331087" y="1411433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40"/>
            <p:cNvSpPr/>
            <p:nvPr/>
          </p:nvSpPr>
          <p:spPr>
            <a:xfrm>
              <a:off x="4260575" y="2824582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40"/>
            <p:cNvSpPr/>
            <p:nvPr/>
          </p:nvSpPr>
          <p:spPr>
            <a:xfrm>
              <a:off x="4260575" y="2753908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40"/>
            <p:cNvSpPr/>
            <p:nvPr/>
          </p:nvSpPr>
          <p:spPr>
            <a:xfrm>
              <a:off x="4260575" y="2683211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40"/>
            <p:cNvSpPr/>
            <p:nvPr/>
          </p:nvSpPr>
          <p:spPr>
            <a:xfrm>
              <a:off x="4260575" y="2612538"/>
              <a:ext cx="57712" cy="49550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40"/>
            <p:cNvSpPr/>
            <p:nvPr/>
          </p:nvSpPr>
          <p:spPr>
            <a:xfrm>
              <a:off x="4260575" y="2542026"/>
              <a:ext cx="57712" cy="4943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40"/>
            <p:cNvSpPr/>
            <p:nvPr/>
          </p:nvSpPr>
          <p:spPr>
            <a:xfrm>
              <a:off x="4260575" y="2471353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40"/>
            <p:cNvSpPr/>
            <p:nvPr/>
          </p:nvSpPr>
          <p:spPr>
            <a:xfrm>
              <a:off x="4260575" y="2400656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40"/>
            <p:cNvSpPr/>
            <p:nvPr/>
          </p:nvSpPr>
          <p:spPr>
            <a:xfrm>
              <a:off x="4260575" y="2329982"/>
              <a:ext cx="57851" cy="49550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40"/>
            <p:cNvSpPr/>
            <p:nvPr/>
          </p:nvSpPr>
          <p:spPr>
            <a:xfrm>
              <a:off x="4260575" y="2259285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40"/>
            <p:cNvSpPr/>
            <p:nvPr/>
          </p:nvSpPr>
          <p:spPr>
            <a:xfrm>
              <a:off x="4260575" y="2188612"/>
              <a:ext cx="57712" cy="49458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40"/>
            <p:cNvSpPr/>
            <p:nvPr/>
          </p:nvSpPr>
          <p:spPr>
            <a:xfrm>
              <a:off x="4260575" y="2117915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40"/>
            <p:cNvSpPr/>
            <p:nvPr/>
          </p:nvSpPr>
          <p:spPr>
            <a:xfrm>
              <a:off x="4260575" y="2047218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40"/>
            <p:cNvSpPr/>
            <p:nvPr/>
          </p:nvSpPr>
          <p:spPr>
            <a:xfrm>
              <a:off x="4260575" y="1976730"/>
              <a:ext cx="57712" cy="49411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40"/>
            <p:cNvSpPr/>
            <p:nvPr/>
          </p:nvSpPr>
          <p:spPr>
            <a:xfrm>
              <a:off x="4260575" y="1906056"/>
              <a:ext cx="57712" cy="49458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40"/>
            <p:cNvSpPr/>
            <p:nvPr/>
          </p:nvSpPr>
          <p:spPr>
            <a:xfrm>
              <a:off x="4260575" y="1835359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40"/>
            <p:cNvSpPr/>
            <p:nvPr/>
          </p:nvSpPr>
          <p:spPr>
            <a:xfrm>
              <a:off x="4260575" y="1764663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40"/>
            <p:cNvSpPr/>
            <p:nvPr/>
          </p:nvSpPr>
          <p:spPr>
            <a:xfrm>
              <a:off x="4260575" y="1694174"/>
              <a:ext cx="57712" cy="49388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40"/>
            <p:cNvSpPr/>
            <p:nvPr/>
          </p:nvSpPr>
          <p:spPr>
            <a:xfrm>
              <a:off x="4260575" y="1623501"/>
              <a:ext cx="57712" cy="49458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40"/>
            <p:cNvSpPr/>
            <p:nvPr/>
          </p:nvSpPr>
          <p:spPr>
            <a:xfrm>
              <a:off x="4189902" y="2612538"/>
              <a:ext cx="57689" cy="49550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40"/>
            <p:cNvSpPr/>
            <p:nvPr/>
          </p:nvSpPr>
          <p:spPr>
            <a:xfrm>
              <a:off x="4189902" y="2542026"/>
              <a:ext cx="57689" cy="49434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40"/>
            <p:cNvSpPr/>
            <p:nvPr/>
          </p:nvSpPr>
          <p:spPr>
            <a:xfrm>
              <a:off x="4189902" y="2471353"/>
              <a:ext cx="57689" cy="49481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40"/>
            <p:cNvSpPr/>
            <p:nvPr/>
          </p:nvSpPr>
          <p:spPr>
            <a:xfrm>
              <a:off x="4189902" y="2400656"/>
              <a:ext cx="57689" cy="49574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40"/>
            <p:cNvSpPr/>
            <p:nvPr/>
          </p:nvSpPr>
          <p:spPr>
            <a:xfrm>
              <a:off x="4189902" y="2329982"/>
              <a:ext cx="57828" cy="49550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40"/>
            <p:cNvSpPr/>
            <p:nvPr/>
          </p:nvSpPr>
          <p:spPr>
            <a:xfrm>
              <a:off x="4189902" y="2259285"/>
              <a:ext cx="57689" cy="49481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40"/>
            <p:cNvSpPr/>
            <p:nvPr/>
          </p:nvSpPr>
          <p:spPr>
            <a:xfrm>
              <a:off x="4189902" y="2188612"/>
              <a:ext cx="57689" cy="49458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40"/>
            <p:cNvSpPr/>
            <p:nvPr/>
          </p:nvSpPr>
          <p:spPr>
            <a:xfrm>
              <a:off x="4189902" y="2117915"/>
              <a:ext cx="57689" cy="49574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40"/>
            <p:cNvSpPr/>
            <p:nvPr/>
          </p:nvSpPr>
          <p:spPr>
            <a:xfrm>
              <a:off x="4189902" y="2047218"/>
              <a:ext cx="57689" cy="49574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40"/>
            <p:cNvSpPr/>
            <p:nvPr/>
          </p:nvSpPr>
          <p:spPr>
            <a:xfrm>
              <a:off x="4189902" y="1976730"/>
              <a:ext cx="57689" cy="49411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40"/>
            <p:cNvSpPr/>
            <p:nvPr/>
          </p:nvSpPr>
          <p:spPr>
            <a:xfrm>
              <a:off x="4189902" y="1906056"/>
              <a:ext cx="57689" cy="49458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40"/>
            <p:cNvSpPr/>
            <p:nvPr/>
          </p:nvSpPr>
          <p:spPr>
            <a:xfrm>
              <a:off x="4189902" y="1835359"/>
              <a:ext cx="57689" cy="49481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40"/>
            <p:cNvSpPr/>
            <p:nvPr/>
          </p:nvSpPr>
          <p:spPr>
            <a:xfrm>
              <a:off x="4189902" y="1764663"/>
              <a:ext cx="57689" cy="49574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40"/>
            <p:cNvSpPr/>
            <p:nvPr/>
          </p:nvSpPr>
          <p:spPr>
            <a:xfrm>
              <a:off x="4189902" y="1694174"/>
              <a:ext cx="57689" cy="49388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40"/>
            <p:cNvSpPr/>
            <p:nvPr/>
          </p:nvSpPr>
          <p:spPr>
            <a:xfrm>
              <a:off x="4189902" y="1623501"/>
              <a:ext cx="57689" cy="49458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40"/>
            <p:cNvSpPr/>
            <p:nvPr/>
          </p:nvSpPr>
          <p:spPr>
            <a:xfrm>
              <a:off x="4189902" y="1552804"/>
              <a:ext cx="57689" cy="49481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40"/>
            <p:cNvSpPr/>
            <p:nvPr/>
          </p:nvSpPr>
          <p:spPr>
            <a:xfrm>
              <a:off x="4189902" y="1340945"/>
              <a:ext cx="57689" cy="49458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40"/>
            <p:cNvSpPr/>
            <p:nvPr/>
          </p:nvSpPr>
          <p:spPr>
            <a:xfrm>
              <a:off x="4119205" y="2753908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40"/>
            <p:cNvSpPr/>
            <p:nvPr/>
          </p:nvSpPr>
          <p:spPr>
            <a:xfrm>
              <a:off x="4119205" y="2683211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40"/>
            <p:cNvSpPr/>
            <p:nvPr/>
          </p:nvSpPr>
          <p:spPr>
            <a:xfrm>
              <a:off x="4119205" y="2612538"/>
              <a:ext cx="57712" cy="49550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40"/>
            <p:cNvSpPr/>
            <p:nvPr/>
          </p:nvSpPr>
          <p:spPr>
            <a:xfrm>
              <a:off x="4119205" y="2542026"/>
              <a:ext cx="57712" cy="4943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40"/>
            <p:cNvSpPr/>
            <p:nvPr/>
          </p:nvSpPr>
          <p:spPr>
            <a:xfrm>
              <a:off x="4119205" y="2471353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40"/>
            <p:cNvSpPr/>
            <p:nvPr/>
          </p:nvSpPr>
          <p:spPr>
            <a:xfrm>
              <a:off x="4119205" y="2400656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40"/>
            <p:cNvSpPr/>
            <p:nvPr/>
          </p:nvSpPr>
          <p:spPr>
            <a:xfrm>
              <a:off x="4119205" y="2329982"/>
              <a:ext cx="57851" cy="49550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40"/>
            <p:cNvSpPr/>
            <p:nvPr/>
          </p:nvSpPr>
          <p:spPr>
            <a:xfrm>
              <a:off x="4119205" y="2259285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40"/>
            <p:cNvSpPr/>
            <p:nvPr/>
          </p:nvSpPr>
          <p:spPr>
            <a:xfrm>
              <a:off x="4119205" y="2188612"/>
              <a:ext cx="57712" cy="49458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40"/>
            <p:cNvSpPr/>
            <p:nvPr/>
          </p:nvSpPr>
          <p:spPr>
            <a:xfrm>
              <a:off x="4119205" y="2117915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40"/>
            <p:cNvSpPr/>
            <p:nvPr/>
          </p:nvSpPr>
          <p:spPr>
            <a:xfrm>
              <a:off x="4119205" y="2047218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40"/>
            <p:cNvSpPr/>
            <p:nvPr/>
          </p:nvSpPr>
          <p:spPr>
            <a:xfrm>
              <a:off x="4119205" y="1976730"/>
              <a:ext cx="57712" cy="49411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40"/>
            <p:cNvSpPr/>
            <p:nvPr/>
          </p:nvSpPr>
          <p:spPr>
            <a:xfrm>
              <a:off x="4119205" y="1906056"/>
              <a:ext cx="57712" cy="49458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40"/>
            <p:cNvSpPr/>
            <p:nvPr/>
          </p:nvSpPr>
          <p:spPr>
            <a:xfrm>
              <a:off x="4119205" y="1835359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40"/>
            <p:cNvSpPr/>
            <p:nvPr/>
          </p:nvSpPr>
          <p:spPr>
            <a:xfrm>
              <a:off x="4119205" y="1764663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40"/>
            <p:cNvSpPr/>
            <p:nvPr/>
          </p:nvSpPr>
          <p:spPr>
            <a:xfrm>
              <a:off x="4119205" y="1694174"/>
              <a:ext cx="57712" cy="49388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40"/>
            <p:cNvSpPr/>
            <p:nvPr/>
          </p:nvSpPr>
          <p:spPr>
            <a:xfrm>
              <a:off x="4119205" y="1623501"/>
              <a:ext cx="57712" cy="49458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40"/>
            <p:cNvSpPr/>
            <p:nvPr/>
          </p:nvSpPr>
          <p:spPr>
            <a:xfrm>
              <a:off x="4119205" y="1411433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40"/>
            <p:cNvSpPr/>
            <p:nvPr/>
          </p:nvSpPr>
          <p:spPr>
            <a:xfrm>
              <a:off x="4048531" y="2612538"/>
              <a:ext cx="57874" cy="49550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40"/>
            <p:cNvSpPr/>
            <p:nvPr/>
          </p:nvSpPr>
          <p:spPr>
            <a:xfrm>
              <a:off x="4048531" y="2542026"/>
              <a:ext cx="57874" cy="49434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40"/>
            <p:cNvSpPr/>
            <p:nvPr/>
          </p:nvSpPr>
          <p:spPr>
            <a:xfrm>
              <a:off x="4048531" y="2471353"/>
              <a:ext cx="57874" cy="49481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40"/>
            <p:cNvSpPr/>
            <p:nvPr/>
          </p:nvSpPr>
          <p:spPr>
            <a:xfrm>
              <a:off x="4048531" y="2400656"/>
              <a:ext cx="57874" cy="49574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40"/>
            <p:cNvSpPr/>
            <p:nvPr/>
          </p:nvSpPr>
          <p:spPr>
            <a:xfrm>
              <a:off x="4048531" y="2329982"/>
              <a:ext cx="58014" cy="49550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40"/>
            <p:cNvSpPr/>
            <p:nvPr/>
          </p:nvSpPr>
          <p:spPr>
            <a:xfrm>
              <a:off x="4048531" y="2259285"/>
              <a:ext cx="57874" cy="49481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40"/>
            <p:cNvSpPr/>
            <p:nvPr/>
          </p:nvSpPr>
          <p:spPr>
            <a:xfrm>
              <a:off x="4048531" y="2188612"/>
              <a:ext cx="57874" cy="49458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40"/>
            <p:cNvSpPr/>
            <p:nvPr/>
          </p:nvSpPr>
          <p:spPr>
            <a:xfrm>
              <a:off x="4048531" y="2117915"/>
              <a:ext cx="57874" cy="49574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40"/>
            <p:cNvSpPr/>
            <p:nvPr/>
          </p:nvSpPr>
          <p:spPr>
            <a:xfrm>
              <a:off x="4048531" y="2047218"/>
              <a:ext cx="57874" cy="49574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40"/>
            <p:cNvSpPr/>
            <p:nvPr/>
          </p:nvSpPr>
          <p:spPr>
            <a:xfrm>
              <a:off x="4048531" y="1976730"/>
              <a:ext cx="57874" cy="49411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40"/>
            <p:cNvSpPr/>
            <p:nvPr/>
          </p:nvSpPr>
          <p:spPr>
            <a:xfrm>
              <a:off x="4048531" y="1906056"/>
              <a:ext cx="57874" cy="49458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40"/>
            <p:cNvSpPr/>
            <p:nvPr/>
          </p:nvSpPr>
          <p:spPr>
            <a:xfrm>
              <a:off x="4048531" y="1835359"/>
              <a:ext cx="57874" cy="49481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40"/>
            <p:cNvSpPr/>
            <p:nvPr/>
          </p:nvSpPr>
          <p:spPr>
            <a:xfrm>
              <a:off x="4048531" y="1764663"/>
              <a:ext cx="57874" cy="49574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40"/>
            <p:cNvSpPr/>
            <p:nvPr/>
          </p:nvSpPr>
          <p:spPr>
            <a:xfrm>
              <a:off x="4048531" y="1694174"/>
              <a:ext cx="57874" cy="49388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40"/>
            <p:cNvSpPr/>
            <p:nvPr/>
          </p:nvSpPr>
          <p:spPr>
            <a:xfrm>
              <a:off x="4048531" y="1482107"/>
              <a:ext cx="57874" cy="49574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40"/>
            <p:cNvSpPr/>
            <p:nvPr/>
          </p:nvSpPr>
          <p:spPr>
            <a:xfrm>
              <a:off x="3977834" y="2471353"/>
              <a:ext cx="57898" cy="49481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40"/>
            <p:cNvSpPr/>
            <p:nvPr/>
          </p:nvSpPr>
          <p:spPr>
            <a:xfrm>
              <a:off x="3977834" y="2400656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40"/>
            <p:cNvSpPr/>
            <p:nvPr/>
          </p:nvSpPr>
          <p:spPr>
            <a:xfrm>
              <a:off x="3977834" y="2329982"/>
              <a:ext cx="58037" cy="49550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40"/>
            <p:cNvSpPr/>
            <p:nvPr/>
          </p:nvSpPr>
          <p:spPr>
            <a:xfrm>
              <a:off x="3977834" y="2259285"/>
              <a:ext cx="57898" cy="49481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40"/>
            <p:cNvSpPr/>
            <p:nvPr/>
          </p:nvSpPr>
          <p:spPr>
            <a:xfrm>
              <a:off x="3977834" y="2188612"/>
              <a:ext cx="57898" cy="49458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40"/>
            <p:cNvSpPr/>
            <p:nvPr/>
          </p:nvSpPr>
          <p:spPr>
            <a:xfrm>
              <a:off x="3977834" y="2117915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40"/>
            <p:cNvSpPr/>
            <p:nvPr/>
          </p:nvSpPr>
          <p:spPr>
            <a:xfrm>
              <a:off x="3977834" y="2047218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40"/>
            <p:cNvSpPr/>
            <p:nvPr/>
          </p:nvSpPr>
          <p:spPr>
            <a:xfrm>
              <a:off x="3977834" y="1976730"/>
              <a:ext cx="57898" cy="49411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40"/>
            <p:cNvSpPr/>
            <p:nvPr/>
          </p:nvSpPr>
          <p:spPr>
            <a:xfrm>
              <a:off x="3977834" y="1906056"/>
              <a:ext cx="57898" cy="49458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40"/>
            <p:cNvSpPr/>
            <p:nvPr/>
          </p:nvSpPr>
          <p:spPr>
            <a:xfrm>
              <a:off x="3977834" y="1835359"/>
              <a:ext cx="57898" cy="49481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40"/>
            <p:cNvSpPr/>
            <p:nvPr/>
          </p:nvSpPr>
          <p:spPr>
            <a:xfrm>
              <a:off x="3977834" y="1764663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40"/>
            <p:cNvSpPr/>
            <p:nvPr/>
          </p:nvSpPr>
          <p:spPr>
            <a:xfrm>
              <a:off x="3977834" y="1694174"/>
              <a:ext cx="57898" cy="49388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40"/>
            <p:cNvSpPr/>
            <p:nvPr/>
          </p:nvSpPr>
          <p:spPr>
            <a:xfrm>
              <a:off x="3977834" y="1552804"/>
              <a:ext cx="57898" cy="49481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40"/>
            <p:cNvSpPr/>
            <p:nvPr/>
          </p:nvSpPr>
          <p:spPr>
            <a:xfrm>
              <a:off x="3977834" y="1482107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40"/>
            <p:cNvSpPr/>
            <p:nvPr/>
          </p:nvSpPr>
          <p:spPr>
            <a:xfrm>
              <a:off x="3977834" y="1411433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40"/>
            <p:cNvSpPr/>
            <p:nvPr/>
          </p:nvSpPr>
          <p:spPr>
            <a:xfrm>
              <a:off x="3907346" y="2188612"/>
              <a:ext cx="57689" cy="49458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40"/>
            <p:cNvSpPr/>
            <p:nvPr/>
          </p:nvSpPr>
          <p:spPr>
            <a:xfrm>
              <a:off x="3907346" y="2117915"/>
              <a:ext cx="57689" cy="49574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40"/>
            <p:cNvSpPr/>
            <p:nvPr/>
          </p:nvSpPr>
          <p:spPr>
            <a:xfrm>
              <a:off x="3907346" y="2047218"/>
              <a:ext cx="57689" cy="49574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40"/>
            <p:cNvSpPr/>
            <p:nvPr/>
          </p:nvSpPr>
          <p:spPr>
            <a:xfrm>
              <a:off x="3907346" y="1976730"/>
              <a:ext cx="57689" cy="49411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40"/>
            <p:cNvSpPr/>
            <p:nvPr/>
          </p:nvSpPr>
          <p:spPr>
            <a:xfrm>
              <a:off x="3907346" y="1906056"/>
              <a:ext cx="57689" cy="49458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40"/>
            <p:cNvSpPr/>
            <p:nvPr/>
          </p:nvSpPr>
          <p:spPr>
            <a:xfrm>
              <a:off x="3907346" y="1835359"/>
              <a:ext cx="57689" cy="49481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40"/>
            <p:cNvSpPr/>
            <p:nvPr/>
          </p:nvSpPr>
          <p:spPr>
            <a:xfrm>
              <a:off x="3907346" y="1764663"/>
              <a:ext cx="57689" cy="49574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40"/>
            <p:cNvSpPr/>
            <p:nvPr/>
          </p:nvSpPr>
          <p:spPr>
            <a:xfrm>
              <a:off x="3907346" y="1694174"/>
              <a:ext cx="57689" cy="49388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40"/>
            <p:cNvSpPr/>
            <p:nvPr/>
          </p:nvSpPr>
          <p:spPr>
            <a:xfrm>
              <a:off x="3907346" y="1482107"/>
              <a:ext cx="57689" cy="49574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40"/>
            <p:cNvSpPr/>
            <p:nvPr/>
          </p:nvSpPr>
          <p:spPr>
            <a:xfrm>
              <a:off x="3836649" y="2117915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40"/>
            <p:cNvSpPr/>
            <p:nvPr/>
          </p:nvSpPr>
          <p:spPr>
            <a:xfrm>
              <a:off x="3836649" y="2047218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40"/>
            <p:cNvSpPr/>
            <p:nvPr/>
          </p:nvSpPr>
          <p:spPr>
            <a:xfrm>
              <a:off x="3836649" y="1976730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40"/>
            <p:cNvSpPr/>
            <p:nvPr/>
          </p:nvSpPr>
          <p:spPr>
            <a:xfrm>
              <a:off x="3836649" y="1906056"/>
              <a:ext cx="57712" cy="49458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40"/>
            <p:cNvSpPr/>
            <p:nvPr/>
          </p:nvSpPr>
          <p:spPr>
            <a:xfrm>
              <a:off x="3836649" y="1835359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40"/>
            <p:cNvSpPr/>
            <p:nvPr/>
          </p:nvSpPr>
          <p:spPr>
            <a:xfrm>
              <a:off x="3836649" y="1764663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40"/>
            <p:cNvSpPr/>
            <p:nvPr/>
          </p:nvSpPr>
          <p:spPr>
            <a:xfrm>
              <a:off x="3836649" y="1694174"/>
              <a:ext cx="57712" cy="49388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40"/>
            <p:cNvSpPr/>
            <p:nvPr/>
          </p:nvSpPr>
          <p:spPr>
            <a:xfrm>
              <a:off x="3765976" y="2047218"/>
              <a:ext cx="57689" cy="49574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40"/>
            <p:cNvSpPr/>
            <p:nvPr/>
          </p:nvSpPr>
          <p:spPr>
            <a:xfrm>
              <a:off x="3765976" y="1976730"/>
              <a:ext cx="57689" cy="49411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40"/>
            <p:cNvSpPr/>
            <p:nvPr/>
          </p:nvSpPr>
          <p:spPr>
            <a:xfrm>
              <a:off x="3765976" y="1906056"/>
              <a:ext cx="57689" cy="49458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40"/>
            <p:cNvSpPr/>
            <p:nvPr/>
          </p:nvSpPr>
          <p:spPr>
            <a:xfrm>
              <a:off x="3765976" y="1835359"/>
              <a:ext cx="57689" cy="49481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40"/>
            <p:cNvSpPr/>
            <p:nvPr/>
          </p:nvSpPr>
          <p:spPr>
            <a:xfrm>
              <a:off x="3765976" y="1764663"/>
              <a:ext cx="57689" cy="49574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40"/>
            <p:cNvSpPr/>
            <p:nvPr/>
          </p:nvSpPr>
          <p:spPr>
            <a:xfrm>
              <a:off x="3765976" y="1694174"/>
              <a:ext cx="57689" cy="49388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40"/>
            <p:cNvSpPr/>
            <p:nvPr/>
          </p:nvSpPr>
          <p:spPr>
            <a:xfrm>
              <a:off x="3695279" y="1906056"/>
              <a:ext cx="57898" cy="49458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40"/>
            <p:cNvSpPr/>
            <p:nvPr/>
          </p:nvSpPr>
          <p:spPr>
            <a:xfrm>
              <a:off x="3695279" y="1835359"/>
              <a:ext cx="57898" cy="49481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40"/>
            <p:cNvSpPr/>
            <p:nvPr/>
          </p:nvSpPr>
          <p:spPr>
            <a:xfrm>
              <a:off x="3695279" y="1764663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40"/>
            <p:cNvSpPr/>
            <p:nvPr/>
          </p:nvSpPr>
          <p:spPr>
            <a:xfrm>
              <a:off x="3695279" y="1694174"/>
              <a:ext cx="57898" cy="49388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40"/>
            <p:cNvSpPr/>
            <p:nvPr/>
          </p:nvSpPr>
          <p:spPr>
            <a:xfrm>
              <a:off x="3624605" y="1906056"/>
              <a:ext cx="57689" cy="49458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40"/>
            <p:cNvSpPr/>
            <p:nvPr/>
          </p:nvSpPr>
          <p:spPr>
            <a:xfrm>
              <a:off x="3624605" y="1835359"/>
              <a:ext cx="57689" cy="49481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40"/>
            <p:cNvSpPr/>
            <p:nvPr/>
          </p:nvSpPr>
          <p:spPr>
            <a:xfrm>
              <a:off x="3624605" y="1764663"/>
              <a:ext cx="57689" cy="49574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40"/>
            <p:cNvSpPr/>
            <p:nvPr/>
          </p:nvSpPr>
          <p:spPr>
            <a:xfrm>
              <a:off x="3624605" y="1694174"/>
              <a:ext cx="57689" cy="49388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40"/>
            <p:cNvSpPr/>
            <p:nvPr/>
          </p:nvSpPr>
          <p:spPr>
            <a:xfrm>
              <a:off x="3553908" y="1906056"/>
              <a:ext cx="57712" cy="49458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40"/>
            <p:cNvSpPr/>
            <p:nvPr/>
          </p:nvSpPr>
          <p:spPr>
            <a:xfrm>
              <a:off x="3553908" y="1835359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40"/>
            <p:cNvSpPr/>
            <p:nvPr/>
          </p:nvSpPr>
          <p:spPr>
            <a:xfrm>
              <a:off x="3553908" y="1764663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40"/>
            <p:cNvSpPr/>
            <p:nvPr/>
          </p:nvSpPr>
          <p:spPr>
            <a:xfrm>
              <a:off x="3553908" y="1694174"/>
              <a:ext cx="57712" cy="49388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40"/>
            <p:cNvSpPr/>
            <p:nvPr/>
          </p:nvSpPr>
          <p:spPr>
            <a:xfrm>
              <a:off x="3483235" y="1906056"/>
              <a:ext cx="57874" cy="49458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40"/>
            <p:cNvSpPr/>
            <p:nvPr/>
          </p:nvSpPr>
          <p:spPr>
            <a:xfrm>
              <a:off x="3483235" y="1835359"/>
              <a:ext cx="57874" cy="49481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40"/>
            <p:cNvSpPr/>
            <p:nvPr/>
          </p:nvSpPr>
          <p:spPr>
            <a:xfrm>
              <a:off x="3483235" y="1764663"/>
              <a:ext cx="57874" cy="49574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40"/>
            <p:cNvSpPr/>
            <p:nvPr/>
          </p:nvSpPr>
          <p:spPr>
            <a:xfrm>
              <a:off x="3483235" y="1694174"/>
              <a:ext cx="57874" cy="49388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40"/>
            <p:cNvSpPr/>
            <p:nvPr/>
          </p:nvSpPr>
          <p:spPr>
            <a:xfrm>
              <a:off x="3412538" y="1906056"/>
              <a:ext cx="57898" cy="49458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40"/>
            <p:cNvSpPr/>
            <p:nvPr/>
          </p:nvSpPr>
          <p:spPr>
            <a:xfrm>
              <a:off x="3412538" y="1835359"/>
              <a:ext cx="57898" cy="49481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40"/>
            <p:cNvSpPr/>
            <p:nvPr/>
          </p:nvSpPr>
          <p:spPr>
            <a:xfrm>
              <a:off x="3412538" y="1764663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40"/>
            <p:cNvSpPr/>
            <p:nvPr/>
          </p:nvSpPr>
          <p:spPr>
            <a:xfrm>
              <a:off x="3412538" y="1694174"/>
              <a:ext cx="57898" cy="49388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40"/>
            <p:cNvSpPr/>
            <p:nvPr/>
          </p:nvSpPr>
          <p:spPr>
            <a:xfrm>
              <a:off x="3342050" y="1976730"/>
              <a:ext cx="57828" cy="49411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40"/>
            <p:cNvSpPr/>
            <p:nvPr/>
          </p:nvSpPr>
          <p:spPr>
            <a:xfrm>
              <a:off x="3342050" y="1906033"/>
              <a:ext cx="57828" cy="49434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40"/>
            <p:cNvSpPr/>
            <p:nvPr/>
          </p:nvSpPr>
          <p:spPr>
            <a:xfrm>
              <a:off x="3342050" y="1835359"/>
              <a:ext cx="57874" cy="49481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40"/>
            <p:cNvSpPr/>
            <p:nvPr/>
          </p:nvSpPr>
          <p:spPr>
            <a:xfrm>
              <a:off x="3342050" y="1764663"/>
              <a:ext cx="57874" cy="49574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40"/>
            <p:cNvSpPr/>
            <p:nvPr/>
          </p:nvSpPr>
          <p:spPr>
            <a:xfrm>
              <a:off x="3342050" y="1694174"/>
              <a:ext cx="57828" cy="49411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40"/>
            <p:cNvSpPr/>
            <p:nvPr/>
          </p:nvSpPr>
          <p:spPr>
            <a:xfrm>
              <a:off x="3271353" y="2047218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40"/>
            <p:cNvSpPr/>
            <p:nvPr/>
          </p:nvSpPr>
          <p:spPr>
            <a:xfrm>
              <a:off x="3271353" y="1976730"/>
              <a:ext cx="57712" cy="49411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40"/>
            <p:cNvSpPr/>
            <p:nvPr/>
          </p:nvSpPr>
          <p:spPr>
            <a:xfrm>
              <a:off x="3271353" y="1906056"/>
              <a:ext cx="57712" cy="49458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40"/>
            <p:cNvSpPr/>
            <p:nvPr/>
          </p:nvSpPr>
          <p:spPr>
            <a:xfrm>
              <a:off x="3271353" y="1835359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40"/>
            <p:cNvSpPr/>
            <p:nvPr/>
          </p:nvSpPr>
          <p:spPr>
            <a:xfrm>
              <a:off x="3271353" y="1764663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40"/>
            <p:cNvSpPr/>
            <p:nvPr/>
          </p:nvSpPr>
          <p:spPr>
            <a:xfrm>
              <a:off x="3271353" y="1694174"/>
              <a:ext cx="57643" cy="49388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40"/>
            <p:cNvSpPr/>
            <p:nvPr/>
          </p:nvSpPr>
          <p:spPr>
            <a:xfrm>
              <a:off x="3200679" y="2047218"/>
              <a:ext cx="57689" cy="49574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40"/>
            <p:cNvSpPr/>
            <p:nvPr/>
          </p:nvSpPr>
          <p:spPr>
            <a:xfrm>
              <a:off x="3200679" y="1906056"/>
              <a:ext cx="57689" cy="49458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40"/>
            <p:cNvSpPr/>
            <p:nvPr/>
          </p:nvSpPr>
          <p:spPr>
            <a:xfrm>
              <a:off x="3200679" y="1835359"/>
              <a:ext cx="57689" cy="49481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40"/>
            <p:cNvSpPr/>
            <p:nvPr/>
          </p:nvSpPr>
          <p:spPr>
            <a:xfrm>
              <a:off x="3200679" y="1764663"/>
              <a:ext cx="57689" cy="49574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87" name="Google Shape;4187;p40"/>
          <p:cNvSpPr txBox="1">
            <a:spLocks noGrp="1"/>
          </p:cNvSpPr>
          <p:nvPr>
            <p:ph type="title" idx="4294967295"/>
          </p:nvPr>
        </p:nvSpPr>
        <p:spPr>
          <a:xfrm>
            <a:off x="6639651" y="1263797"/>
            <a:ext cx="2466834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300" dirty="0"/>
              <a:t>Upcoming xxx</a:t>
            </a:r>
            <a:endParaRPr sz="1300" dirty="0"/>
          </a:p>
        </p:txBody>
      </p:sp>
      <p:sp>
        <p:nvSpPr>
          <p:cNvPr id="4188" name="Google Shape;4188;p40"/>
          <p:cNvSpPr txBox="1">
            <a:spLocks noGrp="1"/>
          </p:cNvSpPr>
          <p:nvPr>
            <p:ph type="subTitle" idx="4294967295"/>
          </p:nvPr>
        </p:nvSpPr>
        <p:spPr>
          <a:xfrm>
            <a:off x="6627984" y="1572342"/>
            <a:ext cx="2452954" cy="6161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ZA" sz="1400" dirty="0">
                <a:solidFill>
                  <a:srgbClr val="FFFFFF"/>
                </a:solidFill>
              </a:rPr>
              <a:t>- Promenade (xxx)   - xxx</a:t>
            </a:r>
          </a:p>
        </p:txBody>
      </p:sp>
      <p:cxnSp>
        <p:nvCxnSpPr>
          <p:cNvPr id="4247" name="Google Shape;4247;p40"/>
          <p:cNvCxnSpPr>
            <a:cxnSpLocks/>
          </p:cNvCxnSpPr>
          <p:nvPr/>
        </p:nvCxnSpPr>
        <p:spPr>
          <a:xfrm flipV="1">
            <a:off x="5349165" y="1428878"/>
            <a:ext cx="1336951" cy="48666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4248" name="Google Shape;4248;p40"/>
          <p:cNvSpPr txBox="1">
            <a:spLocks noGrp="1"/>
          </p:cNvSpPr>
          <p:nvPr>
            <p:ph type="title" idx="4294967295"/>
          </p:nvPr>
        </p:nvSpPr>
        <p:spPr>
          <a:xfrm>
            <a:off x="1037906" y="3651325"/>
            <a:ext cx="243252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300" dirty="0"/>
              <a:t>CHOICE XXXX</a:t>
            </a:r>
            <a:endParaRPr sz="1300" dirty="0"/>
          </a:p>
        </p:txBody>
      </p:sp>
      <p:sp>
        <p:nvSpPr>
          <p:cNvPr id="4249" name="Google Shape;4249;p40"/>
          <p:cNvSpPr txBox="1">
            <a:spLocks noGrp="1"/>
          </p:cNvSpPr>
          <p:nvPr>
            <p:ph type="subTitle" idx="4294967295"/>
          </p:nvPr>
        </p:nvSpPr>
        <p:spPr>
          <a:xfrm>
            <a:off x="63062" y="3911102"/>
            <a:ext cx="3407363" cy="7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ZA" sz="1400" dirty="0">
                <a:solidFill>
                  <a:srgbClr val="FFFFFF"/>
                </a:solidFill>
              </a:rPr>
              <a:t>Introductory session </a:t>
            </a:r>
          </a:p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ZA" sz="1400" dirty="0">
                <a:solidFill>
                  <a:srgbClr val="FFFFFF"/>
                </a:solidFill>
              </a:rPr>
              <a:t>Scoping session underway.</a:t>
            </a:r>
          </a:p>
        </p:txBody>
      </p:sp>
      <p:cxnSp>
        <p:nvCxnSpPr>
          <p:cNvPr id="4250" name="Google Shape;4250;p40"/>
          <p:cNvCxnSpPr>
            <a:cxnSpLocks/>
            <a:stCxn id="4248" idx="3"/>
          </p:cNvCxnSpPr>
          <p:nvPr/>
        </p:nvCxnSpPr>
        <p:spPr>
          <a:xfrm>
            <a:off x="3470426" y="3847225"/>
            <a:ext cx="13287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251" name="Google Shape;4251;p40"/>
          <p:cNvSpPr txBox="1">
            <a:spLocks noGrp="1"/>
          </p:cNvSpPr>
          <p:nvPr>
            <p:ph type="title" idx="4294967295"/>
          </p:nvPr>
        </p:nvSpPr>
        <p:spPr>
          <a:xfrm>
            <a:off x="63062" y="1595456"/>
            <a:ext cx="2369459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300" dirty="0"/>
              <a:t>TRACK &amp; TRACE</a:t>
            </a:r>
            <a:endParaRPr sz="1300" dirty="0"/>
          </a:p>
        </p:txBody>
      </p:sp>
      <p:sp>
        <p:nvSpPr>
          <p:cNvPr id="4252" name="Google Shape;4252;p40"/>
          <p:cNvSpPr txBox="1">
            <a:spLocks noGrp="1"/>
          </p:cNvSpPr>
          <p:nvPr>
            <p:ph type="subTitle" idx="4294967295"/>
          </p:nvPr>
        </p:nvSpPr>
        <p:spPr>
          <a:xfrm>
            <a:off x="1" y="1855231"/>
            <a:ext cx="2432520" cy="16684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buNone/>
            </a:pPr>
            <a:r>
              <a:rPr lang="en-ZA" sz="1400" dirty="0">
                <a:solidFill>
                  <a:srgbClr val="66FF33"/>
                </a:solidFill>
              </a:rPr>
              <a:t>Integrations: </a:t>
            </a:r>
          </a:p>
          <a:p>
            <a:pPr marL="0" lvl="0" indent="0" algn="r" rtl="0">
              <a:spcBef>
                <a:spcPts val="0"/>
              </a:spcBef>
              <a:buNone/>
            </a:pPr>
            <a:r>
              <a:rPr lang="en-ZA" sz="1400" dirty="0" err="1">
                <a:solidFill>
                  <a:srgbClr val="FFFFFF"/>
                </a:solidFill>
              </a:rPr>
              <a:t>xxxx</a:t>
            </a:r>
            <a:endParaRPr lang="en-ZA" sz="1400" dirty="0">
              <a:solidFill>
                <a:srgbClr val="FFFFFF"/>
              </a:solidFill>
            </a:endParaRPr>
          </a:p>
          <a:p>
            <a:pPr marL="0" lvl="0" indent="0" algn="r" rtl="0">
              <a:spcBef>
                <a:spcPts val="0"/>
              </a:spcBef>
              <a:buNone/>
            </a:pPr>
            <a:endParaRPr lang="en-ZA" sz="1400" dirty="0">
              <a:solidFill>
                <a:srgbClr val="FFFFFF"/>
              </a:solidFill>
            </a:endParaRPr>
          </a:p>
          <a:p>
            <a:pPr marL="0" lvl="0" indent="0" algn="r" rtl="0">
              <a:spcBef>
                <a:spcPts val="0"/>
              </a:spcBef>
              <a:buNone/>
            </a:pPr>
            <a:r>
              <a:rPr lang="en-ZA" sz="1400" dirty="0">
                <a:solidFill>
                  <a:srgbClr val="66FF33"/>
                </a:solidFill>
              </a:rPr>
              <a:t>Custom friendly events:</a:t>
            </a:r>
          </a:p>
          <a:p>
            <a:pPr marL="0" lvl="0" indent="0" algn="r" rtl="0">
              <a:spcBef>
                <a:spcPts val="0"/>
              </a:spcBef>
              <a:buNone/>
            </a:pPr>
            <a:r>
              <a:rPr lang="en-ZA" sz="1400" dirty="0" err="1">
                <a:solidFill>
                  <a:schemeClr val="bg1"/>
                </a:solidFill>
              </a:rPr>
              <a:t>xxxxx</a:t>
            </a:r>
            <a:endParaRPr sz="1400" dirty="0">
              <a:solidFill>
                <a:schemeClr val="bg1"/>
              </a:solidFill>
            </a:endParaRPr>
          </a:p>
        </p:txBody>
      </p:sp>
      <p:cxnSp>
        <p:nvCxnSpPr>
          <p:cNvPr id="4253" name="Google Shape;4253;p40"/>
          <p:cNvCxnSpPr>
            <a:cxnSpLocks/>
            <a:stCxn id="4251" idx="3"/>
          </p:cNvCxnSpPr>
          <p:nvPr/>
        </p:nvCxnSpPr>
        <p:spPr>
          <a:xfrm>
            <a:off x="2432521" y="1791356"/>
            <a:ext cx="673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4254" name="Google Shape;4254;p40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4255" name="Google Shape;4255;p40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40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40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40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9" name="Google Shape;4259;p40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4260" name="Google Shape;4260;p40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40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40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40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99" name="Google Shape;4250;p40">
            <a:extLst>
              <a:ext uri="{FF2B5EF4-FFF2-40B4-BE49-F238E27FC236}">
                <a16:creationId xmlns:a16="http://schemas.microsoft.com/office/drawing/2014/main" id="{B4EEF577-6852-4EF8-A709-1A2C8E7477F2}"/>
              </a:ext>
            </a:extLst>
          </p:cNvPr>
          <p:cNvCxnSpPr>
            <a:cxnSpLocks/>
          </p:cNvCxnSpPr>
          <p:nvPr/>
        </p:nvCxnSpPr>
        <p:spPr>
          <a:xfrm flipH="1" flipV="1">
            <a:off x="4854484" y="2683212"/>
            <a:ext cx="748380" cy="6248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602" name="Google Shape;5104;p50">
            <a:extLst>
              <a:ext uri="{FF2B5EF4-FFF2-40B4-BE49-F238E27FC236}">
                <a16:creationId xmlns:a16="http://schemas.microsoft.com/office/drawing/2014/main" id="{0E17351E-E4BE-4AB4-850A-DBABE6E2703D}"/>
              </a:ext>
            </a:extLst>
          </p:cNvPr>
          <p:cNvGrpSpPr/>
          <p:nvPr/>
        </p:nvGrpSpPr>
        <p:grpSpPr>
          <a:xfrm>
            <a:off x="7388142" y="847251"/>
            <a:ext cx="481089" cy="481089"/>
            <a:chOff x="318100" y="2589550"/>
            <a:chExt cx="531825" cy="531825"/>
          </a:xfrm>
        </p:grpSpPr>
        <p:sp>
          <p:nvSpPr>
            <p:cNvPr id="603" name="Google Shape;5105;p50">
              <a:extLst>
                <a:ext uri="{FF2B5EF4-FFF2-40B4-BE49-F238E27FC236}">
                  <a16:creationId xmlns:a16="http://schemas.microsoft.com/office/drawing/2014/main" id="{B16A2B77-FB6E-4F5A-9A36-BDA5188DE502}"/>
                </a:ext>
              </a:extLst>
            </p:cNvPr>
            <p:cNvSpPr/>
            <p:nvPr/>
          </p:nvSpPr>
          <p:spPr>
            <a:xfrm>
              <a:off x="318100" y="2589550"/>
              <a:ext cx="531825" cy="531825"/>
            </a:xfrm>
            <a:custGeom>
              <a:avLst/>
              <a:gdLst/>
              <a:ahLst/>
              <a:cxnLst/>
              <a:rect l="l" t="t" r="r" b="b"/>
              <a:pathLst>
                <a:path w="21273" h="21273" extrusionOk="0">
                  <a:moveTo>
                    <a:pt x="2775" y="1"/>
                  </a:moveTo>
                  <a:lnTo>
                    <a:pt x="2775" y="1387"/>
                  </a:lnTo>
                  <a:lnTo>
                    <a:pt x="1387" y="1387"/>
                  </a:lnTo>
                  <a:lnTo>
                    <a:pt x="1387" y="5549"/>
                  </a:lnTo>
                  <a:lnTo>
                    <a:pt x="0" y="5549"/>
                  </a:lnTo>
                  <a:lnTo>
                    <a:pt x="0" y="6937"/>
                  </a:lnTo>
                  <a:lnTo>
                    <a:pt x="0" y="8324"/>
                  </a:lnTo>
                  <a:lnTo>
                    <a:pt x="1387" y="8324"/>
                  </a:lnTo>
                  <a:lnTo>
                    <a:pt x="1387" y="9712"/>
                  </a:lnTo>
                  <a:lnTo>
                    <a:pt x="1387" y="19885"/>
                  </a:lnTo>
                  <a:lnTo>
                    <a:pt x="2775" y="19885"/>
                  </a:lnTo>
                  <a:lnTo>
                    <a:pt x="2775" y="21273"/>
                  </a:lnTo>
                  <a:lnTo>
                    <a:pt x="18498" y="21273"/>
                  </a:lnTo>
                  <a:lnTo>
                    <a:pt x="18498" y="19885"/>
                  </a:lnTo>
                  <a:lnTo>
                    <a:pt x="19885" y="19885"/>
                  </a:lnTo>
                  <a:lnTo>
                    <a:pt x="19885" y="9712"/>
                  </a:lnTo>
                  <a:lnTo>
                    <a:pt x="19885" y="8324"/>
                  </a:lnTo>
                  <a:lnTo>
                    <a:pt x="21273" y="8324"/>
                  </a:lnTo>
                  <a:lnTo>
                    <a:pt x="21273" y="5549"/>
                  </a:lnTo>
                  <a:lnTo>
                    <a:pt x="19885" y="5549"/>
                  </a:lnTo>
                  <a:lnTo>
                    <a:pt x="19885" y="1387"/>
                  </a:lnTo>
                  <a:lnTo>
                    <a:pt x="18498" y="1387"/>
                  </a:lnTo>
                  <a:lnTo>
                    <a:pt x="18498" y="1"/>
                  </a:lnTo>
                  <a:lnTo>
                    <a:pt x="14336" y="1"/>
                  </a:lnTo>
                  <a:lnTo>
                    <a:pt x="14336" y="1387"/>
                  </a:lnTo>
                  <a:lnTo>
                    <a:pt x="12948" y="1387"/>
                  </a:lnTo>
                  <a:lnTo>
                    <a:pt x="12948" y="2775"/>
                  </a:lnTo>
                  <a:lnTo>
                    <a:pt x="8324" y="2775"/>
                  </a:lnTo>
                  <a:lnTo>
                    <a:pt x="8324" y="1387"/>
                  </a:lnTo>
                  <a:lnTo>
                    <a:pt x="6937" y="1387"/>
                  </a:lnTo>
                  <a:lnTo>
                    <a:pt x="69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5106;p50">
              <a:extLst>
                <a:ext uri="{FF2B5EF4-FFF2-40B4-BE49-F238E27FC236}">
                  <a16:creationId xmlns:a16="http://schemas.microsoft.com/office/drawing/2014/main" id="{F3BE81F0-1E5A-48CE-BF6C-3A693B212B8C}"/>
                </a:ext>
              </a:extLst>
            </p:cNvPr>
            <p:cNvSpPr/>
            <p:nvPr/>
          </p:nvSpPr>
          <p:spPr>
            <a:xfrm>
              <a:off x="352750" y="2589550"/>
              <a:ext cx="462475" cy="531825"/>
            </a:xfrm>
            <a:custGeom>
              <a:avLst/>
              <a:gdLst/>
              <a:ahLst/>
              <a:cxnLst/>
              <a:rect l="l" t="t" r="r" b="b"/>
              <a:pathLst>
                <a:path w="18499" h="21273" extrusionOk="0">
                  <a:moveTo>
                    <a:pt x="1389" y="1"/>
                  </a:moveTo>
                  <a:lnTo>
                    <a:pt x="1389" y="1387"/>
                  </a:lnTo>
                  <a:lnTo>
                    <a:pt x="1" y="1387"/>
                  </a:lnTo>
                  <a:lnTo>
                    <a:pt x="1" y="6937"/>
                  </a:lnTo>
                  <a:lnTo>
                    <a:pt x="6938" y="6937"/>
                  </a:lnTo>
                  <a:lnTo>
                    <a:pt x="6938" y="21273"/>
                  </a:lnTo>
                  <a:lnTo>
                    <a:pt x="11562" y="21273"/>
                  </a:lnTo>
                  <a:lnTo>
                    <a:pt x="11562" y="6937"/>
                  </a:lnTo>
                  <a:lnTo>
                    <a:pt x="18499" y="6937"/>
                  </a:lnTo>
                  <a:lnTo>
                    <a:pt x="18499" y="1387"/>
                  </a:lnTo>
                  <a:lnTo>
                    <a:pt x="17112" y="1387"/>
                  </a:lnTo>
                  <a:lnTo>
                    <a:pt x="17112" y="1"/>
                  </a:lnTo>
                  <a:lnTo>
                    <a:pt x="12950" y="1"/>
                  </a:lnTo>
                  <a:lnTo>
                    <a:pt x="12950" y="1387"/>
                  </a:lnTo>
                  <a:lnTo>
                    <a:pt x="11562" y="1387"/>
                  </a:lnTo>
                  <a:lnTo>
                    <a:pt x="11562" y="2775"/>
                  </a:lnTo>
                  <a:lnTo>
                    <a:pt x="6938" y="2775"/>
                  </a:lnTo>
                  <a:lnTo>
                    <a:pt x="6938" y="1387"/>
                  </a:lnTo>
                  <a:lnTo>
                    <a:pt x="5551" y="1387"/>
                  </a:lnTo>
                  <a:lnTo>
                    <a:pt x="55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5107;p50">
              <a:extLst>
                <a:ext uri="{FF2B5EF4-FFF2-40B4-BE49-F238E27FC236}">
                  <a16:creationId xmlns:a16="http://schemas.microsoft.com/office/drawing/2014/main" id="{B325493E-E4FD-47C2-A225-4BD0C7A70330}"/>
                </a:ext>
              </a:extLst>
            </p:cNvPr>
            <p:cNvSpPr/>
            <p:nvPr/>
          </p:nvSpPr>
          <p:spPr>
            <a:xfrm>
              <a:off x="422150" y="2658900"/>
              <a:ext cx="104050" cy="104100"/>
            </a:xfrm>
            <a:custGeom>
              <a:avLst/>
              <a:gdLst/>
              <a:ahLst/>
              <a:cxnLst/>
              <a:rect l="l" t="t" r="r" b="b"/>
              <a:pathLst>
                <a:path w="4162" h="4164" extrusionOk="0">
                  <a:moveTo>
                    <a:pt x="1" y="1"/>
                  </a:moveTo>
                  <a:lnTo>
                    <a:pt x="1" y="4163"/>
                  </a:lnTo>
                  <a:lnTo>
                    <a:pt x="4162" y="4163"/>
                  </a:lnTo>
                  <a:lnTo>
                    <a:pt x="4162" y="1387"/>
                  </a:lnTo>
                  <a:lnTo>
                    <a:pt x="2775" y="1387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5108;p50">
              <a:extLst>
                <a:ext uri="{FF2B5EF4-FFF2-40B4-BE49-F238E27FC236}">
                  <a16:creationId xmlns:a16="http://schemas.microsoft.com/office/drawing/2014/main" id="{847FDDEE-D7A1-476A-B38A-774C7F0DD87C}"/>
                </a:ext>
              </a:extLst>
            </p:cNvPr>
            <p:cNvSpPr/>
            <p:nvPr/>
          </p:nvSpPr>
          <p:spPr>
            <a:xfrm>
              <a:off x="641800" y="2658900"/>
              <a:ext cx="104075" cy="104100"/>
            </a:xfrm>
            <a:custGeom>
              <a:avLst/>
              <a:gdLst/>
              <a:ahLst/>
              <a:cxnLst/>
              <a:rect l="l" t="t" r="r" b="b"/>
              <a:pathLst>
                <a:path w="4163" h="4164" extrusionOk="0">
                  <a:moveTo>
                    <a:pt x="1388" y="1"/>
                  </a:moveTo>
                  <a:lnTo>
                    <a:pt x="1388" y="1387"/>
                  </a:lnTo>
                  <a:lnTo>
                    <a:pt x="0" y="1387"/>
                  </a:lnTo>
                  <a:lnTo>
                    <a:pt x="0" y="4163"/>
                  </a:lnTo>
                  <a:lnTo>
                    <a:pt x="4162" y="4163"/>
                  </a:lnTo>
                  <a:lnTo>
                    <a:pt x="41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5109;p50">
              <a:extLst>
                <a:ext uri="{FF2B5EF4-FFF2-40B4-BE49-F238E27FC236}">
                  <a16:creationId xmlns:a16="http://schemas.microsoft.com/office/drawing/2014/main" id="{B7C33DCF-36DA-4BEA-9B0A-9D5CAD834889}"/>
                </a:ext>
              </a:extLst>
            </p:cNvPr>
            <p:cNvSpPr/>
            <p:nvPr/>
          </p:nvSpPr>
          <p:spPr>
            <a:xfrm>
              <a:off x="491525" y="2624200"/>
              <a:ext cx="34675" cy="34725"/>
            </a:xfrm>
            <a:custGeom>
              <a:avLst/>
              <a:gdLst/>
              <a:ahLst/>
              <a:cxnLst/>
              <a:rect l="l" t="t" r="r" b="b"/>
              <a:pathLst>
                <a:path w="1387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5110;p50">
              <a:extLst>
                <a:ext uri="{FF2B5EF4-FFF2-40B4-BE49-F238E27FC236}">
                  <a16:creationId xmlns:a16="http://schemas.microsoft.com/office/drawing/2014/main" id="{8136424A-75B4-4EA1-9030-825BCC5D0CBD}"/>
                </a:ext>
              </a:extLst>
            </p:cNvPr>
            <p:cNvSpPr/>
            <p:nvPr/>
          </p:nvSpPr>
          <p:spPr>
            <a:xfrm>
              <a:off x="387450" y="2589550"/>
              <a:ext cx="104100" cy="34675"/>
            </a:xfrm>
            <a:custGeom>
              <a:avLst/>
              <a:gdLst/>
              <a:ahLst/>
              <a:cxnLst/>
              <a:rect l="l" t="t" r="r" b="b"/>
              <a:pathLst>
                <a:path w="4164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4163" y="1387"/>
                  </a:lnTo>
                  <a:lnTo>
                    <a:pt x="41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5111;p50">
              <a:extLst>
                <a:ext uri="{FF2B5EF4-FFF2-40B4-BE49-F238E27FC236}">
                  <a16:creationId xmlns:a16="http://schemas.microsoft.com/office/drawing/2014/main" id="{6B708170-CEDC-4E66-A311-79AC3FC48DAE}"/>
                </a:ext>
              </a:extLst>
            </p:cNvPr>
            <p:cNvSpPr/>
            <p:nvPr/>
          </p:nvSpPr>
          <p:spPr>
            <a:xfrm>
              <a:off x="641800" y="262420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1388" y="1389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5112;p50">
              <a:extLst>
                <a:ext uri="{FF2B5EF4-FFF2-40B4-BE49-F238E27FC236}">
                  <a16:creationId xmlns:a16="http://schemas.microsoft.com/office/drawing/2014/main" id="{0ABDB11C-A7AE-438A-A251-9E4AB6B40B2F}"/>
                </a:ext>
              </a:extLst>
            </p:cNvPr>
            <p:cNvSpPr/>
            <p:nvPr/>
          </p:nvSpPr>
          <p:spPr>
            <a:xfrm>
              <a:off x="526175" y="2658900"/>
              <a:ext cx="115650" cy="34700"/>
            </a:xfrm>
            <a:custGeom>
              <a:avLst/>
              <a:gdLst/>
              <a:ahLst/>
              <a:cxnLst/>
              <a:rect l="l" t="t" r="r" b="b"/>
              <a:pathLst>
                <a:path w="4626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4625" y="1387"/>
                  </a:lnTo>
                  <a:lnTo>
                    <a:pt x="46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5113;p50">
              <a:extLst>
                <a:ext uri="{FF2B5EF4-FFF2-40B4-BE49-F238E27FC236}">
                  <a16:creationId xmlns:a16="http://schemas.microsoft.com/office/drawing/2014/main" id="{2FE7C1FC-FD8A-4B3E-B4A3-F88150854D66}"/>
                </a:ext>
              </a:extLst>
            </p:cNvPr>
            <p:cNvSpPr/>
            <p:nvPr/>
          </p:nvSpPr>
          <p:spPr>
            <a:xfrm>
              <a:off x="318100" y="2589550"/>
              <a:ext cx="531825" cy="531825"/>
            </a:xfrm>
            <a:custGeom>
              <a:avLst/>
              <a:gdLst/>
              <a:ahLst/>
              <a:cxnLst/>
              <a:rect l="l" t="t" r="r" b="b"/>
              <a:pathLst>
                <a:path w="21273" h="21273" extrusionOk="0">
                  <a:moveTo>
                    <a:pt x="14336" y="1"/>
                  </a:moveTo>
                  <a:lnTo>
                    <a:pt x="14336" y="1387"/>
                  </a:lnTo>
                  <a:lnTo>
                    <a:pt x="18498" y="1387"/>
                  </a:lnTo>
                  <a:lnTo>
                    <a:pt x="18498" y="1"/>
                  </a:lnTo>
                  <a:close/>
                  <a:moveTo>
                    <a:pt x="11562" y="6936"/>
                  </a:moveTo>
                  <a:lnTo>
                    <a:pt x="11562" y="8324"/>
                  </a:lnTo>
                  <a:lnTo>
                    <a:pt x="9712" y="8324"/>
                  </a:lnTo>
                  <a:lnTo>
                    <a:pt x="9712" y="6936"/>
                  </a:lnTo>
                  <a:close/>
                  <a:moveTo>
                    <a:pt x="11562" y="9712"/>
                  </a:moveTo>
                  <a:lnTo>
                    <a:pt x="11562" y="19885"/>
                  </a:lnTo>
                  <a:lnTo>
                    <a:pt x="9712" y="19885"/>
                  </a:lnTo>
                  <a:lnTo>
                    <a:pt x="9712" y="9712"/>
                  </a:lnTo>
                  <a:close/>
                  <a:moveTo>
                    <a:pt x="1387" y="1387"/>
                  </a:moveTo>
                  <a:lnTo>
                    <a:pt x="1387" y="5549"/>
                  </a:lnTo>
                  <a:lnTo>
                    <a:pt x="0" y="5549"/>
                  </a:lnTo>
                  <a:lnTo>
                    <a:pt x="0" y="6937"/>
                  </a:lnTo>
                  <a:lnTo>
                    <a:pt x="0" y="8324"/>
                  </a:lnTo>
                  <a:lnTo>
                    <a:pt x="1387" y="8324"/>
                  </a:lnTo>
                  <a:lnTo>
                    <a:pt x="1387" y="6936"/>
                  </a:lnTo>
                  <a:lnTo>
                    <a:pt x="8324" y="6936"/>
                  </a:lnTo>
                  <a:lnTo>
                    <a:pt x="8324" y="8324"/>
                  </a:lnTo>
                  <a:lnTo>
                    <a:pt x="1387" y="8324"/>
                  </a:lnTo>
                  <a:lnTo>
                    <a:pt x="1387" y="9712"/>
                  </a:lnTo>
                  <a:lnTo>
                    <a:pt x="1387" y="19885"/>
                  </a:lnTo>
                  <a:lnTo>
                    <a:pt x="2775" y="19885"/>
                  </a:lnTo>
                  <a:lnTo>
                    <a:pt x="2775" y="9712"/>
                  </a:lnTo>
                  <a:lnTo>
                    <a:pt x="8324" y="9712"/>
                  </a:lnTo>
                  <a:lnTo>
                    <a:pt x="8324" y="19885"/>
                  </a:lnTo>
                  <a:lnTo>
                    <a:pt x="2775" y="19885"/>
                  </a:lnTo>
                  <a:lnTo>
                    <a:pt x="2775" y="21273"/>
                  </a:lnTo>
                  <a:lnTo>
                    <a:pt x="18498" y="21273"/>
                  </a:lnTo>
                  <a:lnTo>
                    <a:pt x="18498" y="19885"/>
                  </a:lnTo>
                  <a:lnTo>
                    <a:pt x="12948" y="19885"/>
                  </a:lnTo>
                  <a:lnTo>
                    <a:pt x="12948" y="9712"/>
                  </a:lnTo>
                  <a:lnTo>
                    <a:pt x="18498" y="9712"/>
                  </a:lnTo>
                  <a:lnTo>
                    <a:pt x="18498" y="19885"/>
                  </a:lnTo>
                  <a:lnTo>
                    <a:pt x="19885" y="19885"/>
                  </a:lnTo>
                  <a:lnTo>
                    <a:pt x="19885" y="8324"/>
                  </a:lnTo>
                  <a:lnTo>
                    <a:pt x="12948" y="8324"/>
                  </a:lnTo>
                  <a:lnTo>
                    <a:pt x="12948" y="6936"/>
                  </a:lnTo>
                  <a:lnTo>
                    <a:pt x="19885" y="6936"/>
                  </a:lnTo>
                  <a:lnTo>
                    <a:pt x="19885" y="8324"/>
                  </a:lnTo>
                  <a:lnTo>
                    <a:pt x="21273" y="8324"/>
                  </a:lnTo>
                  <a:lnTo>
                    <a:pt x="21273" y="5549"/>
                  </a:lnTo>
                  <a:lnTo>
                    <a:pt x="19885" y="5549"/>
                  </a:lnTo>
                  <a:lnTo>
                    <a:pt x="19885" y="1387"/>
                  </a:lnTo>
                  <a:lnTo>
                    <a:pt x="18498" y="1387"/>
                  </a:lnTo>
                  <a:lnTo>
                    <a:pt x="18498" y="5549"/>
                  </a:lnTo>
                  <a:lnTo>
                    <a:pt x="14336" y="5549"/>
                  </a:lnTo>
                  <a:lnTo>
                    <a:pt x="14336" y="4161"/>
                  </a:lnTo>
                  <a:lnTo>
                    <a:pt x="12948" y="4161"/>
                  </a:lnTo>
                  <a:lnTo>
                    <a:pt x="12948" y="5549"/>
                  </a:lnTo>
                  <a:lnTo>
                    <a:pt x="8324" y="5549"/>
                  </a:lnTo>
                  <a:lnTo>
                    <a:pt x="8324" y="4161"/>
                  </a:lnTo>
                  <a:lnTo>
                    <a:pt x="6937" y="4161"/>
                  </a:lnTo>
                  <a:lnTo>
                    <a:pt x="6937" y="5549"/>
                  </a:lnTo>
                  <a:lnTo>
                    <a:pt x="2775" y="5549"/>
                  </a:lnTo>
                  <a:lnTo>
                    <a:pt x="2775" y="13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" name="Google Shape;5259;p50">
            <a:extLst>
              <a:ext uri="{FF2B5EF4-FFF2-40B4-BE49-F238E27FC236}">
                <a16:creationId xmlns:a16="http://schemas.microsoft.com/office/drawing/2014/main" id="{40F7CB64-6893-4F09-9F55-6390EB37FB35}"/>
              </a:ext>
            </a:extLst>
          </p:cNvPr>
          <p:cNvGrpSpPr/>
          <p:nvPr/>
        </p:nvGrpSpPr>
        <p:grpSpPr>
          <a:xfrm>
            <a:off x="1479680" y="1174508"/>
            <a:ext cx="481089" cy="481089"/>
            <a:chOff x="238125" y="4135050"/>
            <a:chExt cx="531825" cy="531825"/>
          </a:xfrm>
        </p:grpSpPr>
        <p:sp>
          <p:nvSpPr>
            <p:cNvPr id="613" name="Google Shape;5260;p50">
              <a:extLst>
                <a:ext uri="{FF2B5EF4-FFF2-40B4-BE49-F238E27FC236}">
                  <a16:creationId xmlns:a16="http://schemas.microsoft.com/office/drawing/2014/main" id="{6E7A6958-A114-478A-999A-67E8FA442177}"/>
                </a:ext>
              </a:extLst>
            </p:cNvPr>
            <p:cNvSpPr/>
            <p:nvPr/>
          </p:nvSpPr>
          <p:spPr>
            <a:xfrm>
              <a:off x="238125" y="4135050"/>
              <a:ext cx="531825" cy="531825"/>
            </a:xfrm>
            <a:custGeom>
              <a:avLst/>
              <a:gdLst/>
              <a:ahLst/>
              <a:cxnLst/>
              <a:rect l="l" t="t" r="r" b="b"/>
              <a:pathLst>
                <a:path w="21273" h="21273" extrusionOk="0">
                  <a:moveTo>
                    <a:pt x="8325" y="0"/>
                  </a:moveTo>
                  <a:lnTo>
                    <a:pt x="8325" y="1388"/>
                  </a:lnTo>
                  <a:lnTo>
                    <a:pt x="6937" y="1388"/>
                  </a:lnTo>
                  <a:lnTo>
                    <a:pt x="6937" y="2775"/>
                  </a:lnTo>
                  <a:lnTo>
                    <a:pt x="5549" y="2775"/>
                  </a:lnTo>
                  <a:lnTo>
                    <a:pt x="5549" y="4163"/>
                  </a:lnTo>
                  <a:lnTo>
                    <a:pt x="4162" y="4163"/>
                  </a:lnTo>
                  <a:lnTo>
                    <a:pt x="4162" y="14336"/>
                  </a:lnTo>
                  <a:lnTo>
                    <a:pt x="2774" y="14336"/>
                  </a:lnTo>
                  <a:lnTo>
                    <a:pt x="2774" y="15724"/>
                  </a:lnTo>
                  <a:lnTo>
                    <a:pt x="1388" y="15724"/>
                  </a:lnTo>
                  <a:lnTo>
                    <a:pt x="1388" y="17110"/>
                  </a:lnTo>
                  <a:lnTo>
                    <a:pt x="0" y="17110"/>
                  </a:lnTo>
                  <a:lnTo>
                    <a:pt x="0" y="19886"/>
                  </a:lnTo>
                  <a:lnTo>
                    <a:pt x="1388" y="19886"/>
                  </a:lnTo>
                  <a:lnTo>
                    <a:pt x="1388" y="21273"/>
                  </a:lnTo>
                  <a:lnTo>
                    <a:pt x="4162" y="21273"/>
                  </a:lnTo>
                  <a:lnTo>
                    <a:pt x="4162" y="19886"/>
                  </a:lnTo>
                  <a:lnTo>
                    <a:pt x="5549" y="19886"/>
                  </a:lnTo>
                  <a:lnTo>
                    <a:pt x="5549" y="18498"/>
                  </a:lnTo>
                  <a:lnTo>
                    <a:pt x="6937" y="18498"/>
                  </a:lnTo>
                  <a:lnTo>
                    <a:pt x="6937" y="17110"/>
                  </a:lnTo>
                  <a:lnTo>
                    <a:pt x="17110" y="17110"/>
                  </a:lnTo>
                  <a:lnTo>
                    <a:pt x="17110" y="15724"/>
                  </a:lnTo>
                  <a:lnTo>
                    <a:pt x="18498" y="15724"/>
                  </a:lnTo>
                  <a:lnTo>
                    <a:pt x="18498" y="14336"/>
                  </a:lnTo>
                  <a:lnTo>
                    <a:pt x="19885" y="14336"/>
                  </a:lnTo>
                  <a:lnTo>
                    <a:pt x="19885" y="12949"/>
                  </a:lnTo>
                  <a:lnTo>
                    <a:pt x="21273" y="12949"/>
                  </a:lnTo>
                  <a:lnTo>
                    <a:pt x="21273" y="4163"/>
                  </a:lnTo>
                  <a:lnTo>
                    <a:pt x="19885" y="4163"/>
                  </a:lnTo>
                  <a:lnTo>
                    <a:pt x="19885" y="2775"/>
                  </a:lnTo>
                  <a:lnTo>
                    <a:pt x="18498" y="2775"/>
                  </a:lnTo>
                  <a:lnTo>
                    <a:pt x="18498" y="1388"/>
                  </a:lnTo>
                  <a:lnTo>
                    <a:pt x="17110" y="1388"/>
                  </a:lnTo>
                  <a:lnTo>
                    <a:pt x="171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5261;p50">
              <a:extLst>
                <a:ext uri="{FF2B5EF4-FFF2-40B4-BE49-F238E27FC236}">
                  <a16:creationId xmlns:a16="http://schemas.microsoft.com/office/drawing/2014/main" id="{1AF2BC72-B42C-46DA-92DE-B5FFB40099EB}"/>
                </a:ext>
              </a:extLst>
            </p:cNvPr>
            <p:cNvSpPr/>
            <p:nvPr/>
          </p:nvSpPr>
          <p:spPr>
            <a:xfrm>
              <a:off x="342175" y="4135050"/>
              <a:ext cx="138750" cy="138775"/>
            </a:xfrm>
            <a:custGeom>
              <a:avLst/>
              <a:gdLst/>
              <a:ahLst/>
              <a:cxnLst/>
              <a:rect l="l" t="t" r="r" b="b"/>
              <a:pathLst>
                <a:path w="5550" h="5551" extrusionOk="0">
                  <a:moveTo>
                    <a:pt x="4163" y="0"/>
                  </a:moveTo>
                  <a:lnTo>
                    <a:pt x="4163" y="1388"/>
                  </a:lnTo>
                  <a:lnTo>
                    <a:pt x="2775" y="1388"/>
                  </a:lnTo>
                  <a:lnTo>
                    <a:pt x="2775" y="2775"/>
                  </a:lnTo>
                  <a:lnTo>
                    <a:pt x="1387" y="2775"/>
                  </a:lnTo>
                  <a:lnTo>
                    <a:pt x="1387" y="4163"/>
                  </a:lnTo>
                  <a:lnTo>
                    <a:pt x="0" y="4163"/>
                  </a:lnTo>
                  <a:lnTo>
                    <a:pt x="0" y="5551"/>
                  </a:lnTo>
                  <a:lnTo>
                    <a:pt x="2775" y="5551"/>
                  </a:lnTo>
                  <a:lnTo>
                    <a:pt x="2775" y="4163"/>
                  </a:lnTo>
                  <a:lnTo>
                    <a:pt x="4163" y="4163"/>
                  </a:lnTo>
                  <a:lnTo>
                    <a:pt x="4163" y="2775"/>
                  </a:lnTo>
                  <a:lnTo>
                    <a:pt x="5549" y="2775"/>
                  </a:lnTo>
                  <a:lnTo>
                    <a:pt x="5549" y="1388"/>
                  </a:lnTo>
                  <a:lnTo>
                    <a:pt x="55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5262;p50">
              <a:extLst>
                <a:ext uri="{FF2B5EF4-FFF2-40B4-BE49-F238E27FC236}">
                  <a16:creationId xmlns:a16="http://schemas.microsoft.com/office/drawing/2014/main" id="{6A9376B9-C142-4372-A5E1-C95E48F081B9}"/>
                </a:ext>
              </a:extLst>
            </p:cNvPr>
            <p:cNvSpPr/>
            <p:nvPr/>
          </p:nvSpPr>
          <p:spPr>
            <a:xfrm>
              <a:off x="238125" y="4458775"/>
              <a:ext cx="138725" cy="138750"/>
            </a:xfrm>
            <a:custGeom>
              <a:avLst/>
              <a:gdLst/>
              <a:ahLst/>
              <a:cxnLst/>
              <a:rect l="l" t="t" r="r" b="b"/>
              <a:pathLst>
                <a:path w="5549" h="5550" extrusionOk="0">
                  <a:moveTo>
                    <a:pt x="4162" y="0"/>
                  </a:moveTo>
                  <a:lnTo>
                    <a:pt x="4162" y="1387"/>
                  </a:lnTo>
                  <a:lnTo>
                    <a:pt x="2774" y="1387"/>
                  </a:lnTo>
                  <a:lnTo>
                    <a:pt x="2774" y="2775"/>
                  </a:lnTo>
                  <a:lnTo>
                    <a:pt x="1388" y="2775"/>
                  </a:lnTo>
                  <a:lnTo>
                    <a:pt x="1388" y="4161"/>
                  </a:lnTo>
                  <a:lnTo>
                    <a:pt x="0" y="4161"/>
                  </a:lnTo>
                  <a:lnTo>
                    <a:pt x="0" y="5549"/>
                  </a:lnTo>
                  <a:lnTo>
                    <a:pt x="2774" y="5549"/>
                  </a:lnTo>
                  <a:lnTo>
                    <a:pt x="2774" y="4161"/>
                  </a:lnTo>
                  <a:lnTo>
                    <a:pt x="4162" y="4161"/>
                  </a:lnTo>
                  <a:lnTo>
                    <a:pt x="4162" y="2775"/>
                  </a:lnTo>
                  <a:lnTo>
                    <a:pt x="5549" y="2775"/>
                  </a:lnTo>
                  <a:lnTo>
                    <a:pt x="5549" y="1387"/>
                  </a:lnTo>
                  <a:lnTo>
                    <a:pt x="55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5263;p50">
              <a:extLst>
                <a:ext uri="{FF2B5EF4-FFF2-40B4-BE49-F238E27FC236}">
                  <a16:creationId xmlns:a16="http://schemas.microsoft.com/office/drawing/2014/main" id="{647432E0-B795-4CDD-B157-C0C223F64168}"/>
                </a:ext>
              </a:extLst>
            </p:cNvPr>
            <p:cNvSpPr/>
            <p:nvPr/>
          </p:nvSpPr>
          <p:spPr>
            <a:xfrm>
              <a:off x="238125" y="4562800"/>
              <a:ext cx="34700" cy="69375"/>
            </a:xfrm>
            <a:custGeom>
              <a:avLst/>
              <a:gdLst/>
              <a:ahLst/>
              <a:cxnLst/>
              <a:rect l="l" t="t" r="r" b="b"/>
              <a:pathLst>
                <a:path w="1388" h="2775" extrusionOk="0">
                  <a:moveTo>
                    <a:pt x="0" y="0"/>
                  </a:moveTo>
                  <a:lnTo>
                    <a:pt x="0" y="2775"/>
                  </a:lnTo>
                  <a:lnTo>
                    <a:pt x="1388" y="2775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5264;p50">
              <a:extLst>
                <a:ext uri="{FF2B5EF4-FFF2-40B4-BE49-F238E27FC236}">
                  <a16:creationId xmlns:a16="http://schemas.microsoft.com/office/drawing/2014/main" id="{2A94194A-2E30-4495-96A8-7AE38DE554D1}"/>
                </a:ext>
              </a:extLst>
            </p:cNvPr>
            <p:cNvSpPr/>
            <p:nvPr/>
          </p:nvSpPr>
          <p:spPr>
            <a:xfrm>
              <a:off x="342175" y="4239100"/>
              <a:ext cx="34675" cy="254350"/>
            </a:xfrm>
            <a:custGeom>
              <a:avLst/>
              <a:gdLst/>
              <a:ahLst/>
              <a:cxnLst/>
              <a:rect l="l" t="t" r="r" b="b"/>
              <a:pathLst>
                <a:path w="1387" h="10174" extrusionOk="0">
                  <a:moveTo>
                    <a:pt x="0" y="1"/>
                  </a:moveTo>
                  <a:lnTo>
                    <a:pt x="0" y="8787"/>
                  </a:lnTo>
                  <a:lnTo>
                    <a:pt x="0" y="10174"/>
                  </a:lnTo>
                  <a:lnTo>
                    <a:pt x="1387" y="10174"/>
                  </a:lnTo>
                  <a:lnTo>
                    <a:pt x="1387" y="87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5265;p50">
              <a:extLst>
                <a:ext uri="{FF2B5EF4-FFF2-40B4-BE49-F238E27FC236}">
                  <a16:creationId xmlns:a16="http://schemas.microsoft.com/office/drawing/2014/main" id="{F418B24B-97DC-4BB9-B988-602BFEEAAB6F}"/>
                </a:ext>
              </a:extLst>
            </p:cNvPr>
            <p:cNvSpPr/>
            <p:nvPr/>
          </p:nvSpPr>
          <p:spPr>
            <a:xfrm>
              <a:off x="307475" y="4493425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1388" y="1389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5266;p50">
              <a:extLst>
                <a:ext uri="{FF2B5EF4-FFF2-40B4-BE49-F238E27FC236}">
                  <a16:creationId xmlns:a16="http://schemas.microsoft.com/office/drawing/2014/main" id="{B2EEF126-8B33-4FDA-8C42-FC57C86EE8D5}"/>
                </a:ext>
              </a:extLst>
            </p:cNvPr>
            <p:cNvSpPr/>
            <p:nvPr/>
          </p:nvSpPr>
          <p:spPr>
            <a:xfrm>
              <a:off x="272800" y="4528125"/>
              <a:ext cx="34700" cy="34725"/>
            </a:xfrm>
            <a:custGeom>
              <a:avLst/>
              <a:gdLst/>
              <a:ahLst/>
              <a:cxnLst/>
              <a:rect l="l" t="t" r="r" b="b"/>
              <a:pathLst>
                <a:path w="1388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5267;p50">
              <a:extLst>
                <a:ext uri="{FF2B5EF4-FFF2-40B4-BE49-F238E27FC236}">
                  <a16:creationId xmlns:a16="http://schemas.microsoft.com/office/drawing/2014/main" id="{E9C69844-9A4E-4739-BBE6-BB36839B584D}"/>
                </a:ext>
              </a:extLst>
            </p:cNvPr>
            <p:cNvSpPr/>
            <p:nvPr/>
          </p:nvSpPr>
          <p:spPr>
            <a:xfrm>
              <a:off x="272800" y="4632200"/>
              <a:ext cx="69400" cy="34675"/>
            </a:xfrm>
            <a:custGeom>
              <a:avLst/>
              <a:gdLst/>
              <a:ahLst/>
              <a:cxnLst/>
              <a:rect l="l" t="t" r="r" b="b"/>
              <a:pathLst>
                <a:path w="2776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2775" y="138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5268;p50">
              <a:extLst>
                <a:ext uri="{FF2B5EF4-FFF2-40B4-BE49-F238E27FC236}">
                  <a16:creationId xmlns:a16="http://schemas.microsoft.com/office/drawing/2014/main" id="{2DB3D3D6-DC99-4377-ADFA-2DADF34D9C72}"/>
                </a:ext>
              </a:extLst>
            </p:cNvPr>
            <p:cNvSpPr/>
            <p:nvPr/>
          </p:nvSpPr>
          <p:spPr>
            <a:xfrm>
              <a:off x="411525" y="4528125"/>
              <a:ext cx="254375" cy="34700"/>
            </a:xfrm>
            <a:custGeom>
              <a:avLst/>
              <a:gdLst/>
              <a:ahLst/>
              <a:cxnLst/>
              <a:rect l="l" t="t" r="r" b="b"/>
              <a:pathLst>
                <a:path w="10175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0174" y="1387"/>
                  </a:lnTo>
                  <a:lnTo>
                    <a:pt x="101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5269;p50">
              <a:extLst>
                <a:ext uri="{FF2B5EF4-FFF2-40B4-BE49-F238E27FC236}">
                  <a16:creationId xmlns:a16="http://schemas.microsoft.com/office/drawing/2014/main" id="{D76A2885-80BB-4C27-A50F-BF106ECF13ED}"/>
                </a:ext>
              </a:extLst>
            </p:cNvPr>
            <p:cNvSpPr/>
            <p:nvPr/>
          </p:nvSpPr>
          <p:spPr>
            <a:xfrm>
              <a:off x="376825" y="456280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389" y="1388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5270;p50">
              <a:extLst>
                <a:ext uri="{FF2B5EF4-FFF2-40B4-BE49-F238E27FC236}">
                  <a16:creationId xmlns:a16="http://schemas.microsoft.com/office/drawing/2014/main" id="{AB6DE55A-3CB2-48FE-A3B7-DEF0969EDA6D}"/>
                </a:ext>
              </a:extLst>
            </p:cNvPr>
            <p:cNvSpPr/>
            <p:nvPr/>
          </p:nvSpPr>
          <p:spPr>
            <a:xfrm>
              <a:off x="342175" y="4597500"/>
              <a:ext cx="34675" cy="34725"/>
            </a:xfrm>
            <a:custGeom>
              <a:avLst/>
              <a:gdLst/>
              <a:ahLst/>
              <a:cxnLst/>
              <a:rect l="l" t="t" r="r" b="b"/>
              <a:pathLst>
                <a:path w="1387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1387" y="138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5271;p50">
              <a:extLst>
                <a:ext uri="{FF2B5EF4-FFF2-40B4-BE49-F238E27FC236}">
                  <a16:creationId xmlns:a16="http://schemas.microsoft.com/office/drawing/2014/main" id="{884E6653-4561-4E0B-9161-E0B39C4ED06D}"/>
                </a:ext>
              </a:extLst>
            </p:cNvPr>
            <p:cNvSpPr/>
            <p:nvPr/>
          </p:nvSpPr>
          <p:spPr>
            <a:xfrm>
              <a:off x="735225" y="4239100"/>
              <a:ext cx="34725" cy="219700"/>
            </a:xfrm>
            <a:custGeom>
              <a:avLst/>
              <a:gdLst/>
              <a:ahLst/>
              <a:cxnLst/>
              <a:rect l="l" t="t" r="r" b="b"/>
              <a:pathLst>
                <a:path w="1389" h="8788" extrusionOk="0">
                  <a:moveTo>
                    <a:pt x="1" y="1"/>
                  </a:moveTo>
                  <a:lnTo>
                    <a:pt x="1" y="8787"/>
                  </a:lnTo>
                  <a:lnTo>
                    <a:pt x="1389" y="8787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5272;p50">
              <a:extLst>
                <a:ext uri="{FF2B5EF4-FFF2-40B4-BE49-F238E27FC236}">
                  <a16:creationId xmlns:a16="http://schemas.microsoft.com/office/drawing/2014/main" id="{9D92FB37-6E22-4392-A144-25DD53DA4791}"/>
                </a:ext>
              </a:extLst>
            </p:cNvPr>
            <p:cNvSpPr/>
            <p:nvPr/>
          </p:nvSpPr>
          <p:spPr>
            <a:xfrm>
              <a:off x="446200" y="4135050"/>
              <a:ext cx="219700" cy="34725"/>
            </a:xfrm>
            <a:custGeom>
              <a:avLst/>
              <a:gdLst/>
              <a:ahLst/>
              <a:cxnLst/>
              <a:rect l="l" t="t" r="r" b="b"/>
              <a:pathLst>
                <a:path w="8788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8787" y="1388"/>
                  </a:lnTo>
                  <a:lnTo>
                    <a:pt x="87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5273;p50">
              <a:extLst>
                <a:ext uri="{FF2B5EF4-FFF2-40B4-BE49-F238E27FC236}">
                  <a16:creationId xmlns:a16="http://schemas.microsoft.com/office/drawing/2014/main" id="{2AEB882F-2EF1-4823-9926-634D00E36FB8}"/>
                </a:ext>
              </a:extLst>
            </p:cNvPr>
            <p:cNvSpPr/>
            <p:nvPr/>
          </p:nvSpPr>
          <p:spPr>
            <a:xfrm>
              <a:off x="376825" y="420440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1389" y="1389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5274;p50">
              <a:extLst>
                <a:ext uri="{FF2B5EF4-FFF2-40B4-BE49-F238E27FC236}">
                  <a16:creationId xmlns:a16="http://schemas.microsoft.com/office/drawing/2014/main" id="{5958D1DA-D07C-4249-931B-0F97B2B811D4}"/>
                </a:ext>
              </a:extLst>
            </p:cNvPr>
            <p:cNvSpPr/>
            <p:nvPr/>
          </p:nvSpPr>
          <p:spPr>
            <a:xfrm>
              <a:off x="411525" y="4169750"/>
              <a:ext cx="34725" cy="34675"/>
            </a:xfrm>
            <a:custGeom>
              <a:avLst/>
              <a:gdLst/>
              <a:ahLst/>
              <a:cxnLst/>
              <a:rect l="l" t="t" r="r" b="b"/>
              <a:pathLst>
                <a:path w="1389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5275;p50">
              <a:extLst>
                <a:ext uri="{FF2B5EF4-FFF2-40B4-BE49-F238E27FC236}">
                  <a16:creationId xmlns:a16="http://schemas.microsoft.com/office/drawing/2014/main" id="{65C2A715-4E37-4A4F-B069-A1A94FF966FD}"/>
                </a:ext>
              </a:extLst>
            </p:cNvPr>
            <p:cNvSpPr/>
            <p:nvPr/>
          </p:nvSpPr>
          <p:spPr>
            <a:xfrm>
              <a:off x="665875" y="4169750"/>
              <a:ext cx="34725" cy="34675"/>
            </a:xfrm>
            <a:custGeom>
              <a:avLst/>
              <a:gdLst/>
              <a:ahLst/>
              <a:cxnLst/>
              <a:rect l="l" t="t" r="r" b="b"/>
              <a:pathLst>
                <a:path w="1389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5276;p50">
              <a:extLst>
                <a:ext uri="{FF2B5EF4-FFF2-40B4-BE49-F238E27FC236}">
                  <a16:creationId xmlns:a16="http://schemas.microsoft.com/office/drawing/2014/main" id="{862442A1-DBA0-430F-809D-D2A9DCD7A070}"/>
                </a:ext>
              </a:extLst>
            </p:cNvPr>
            <p:cNvSpPr/>
            <p:nvPr/>
          </p:nvSpPr>
          <p:spPr>
            <a:xfrm>
              <a:off x="700575" y="4204400"/>
              <a:ext cx="34675" cy="34725"/>
            </a:xfrm>
            <a:custGeom>
              <a:avLst/>
              <a:gdLst/>
              <a:ahLst/>
              <a:cxnLst/>
              <a:rect l="l" t="t" r="r" b="b"/>
              <a:pathLst>
                <a:path w="1387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5277;p50">
              <a:extLst>
                <a:ext uri="{FF2B5EF4-FFF2-40B4-BE49-F238E27FC236}">
                  <a16:creationId xmlns:a16="http://schemas.microsoft.com/office/drawing/2014/main" id="{004A1FE9-B9BF-48E1-AD0A-31CB3B2A8DDE}"/>
                </a:ext>
              </a:extLst>
            </p:cNvPr>
            <p:cNvSpPr/>
            <p:nvPr/>
          </p:nvSpPr>
          <p:spPr>
            <a:xfrm>
              <a:off x="700575" y="4458775"/>
              <a:ext cx="34675" cy="34675"/>
            </a:xfrm>
            <a:custGeom>
              <a:avLst/>
              <a:gdLst/>
              <a:ahLst/>
              <a:cxnLst/>
              <a:rect l="l" t="t" r="r" b="b"/>
              <a:pathLst>
                <a:path w="1387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5278;p50">
              <a:extLst>
                <a:ext uri="{FF2B5EF4-FFF2-40B4-BE49-F238E27FC236}">
                  <a16:creationId xmlns:a16="http://schemas.microsoft.com/office/drawing/2014/main" id="{1FB47DD0-6600-4F19-8255-ADABA9C2E53E}"/>
                </a:ext>
              </a:extLst>
            </p:cNvPr>
            <p:cNvSpPr/>
            <p:nvPr/>
          </p:nvSpPr>
          <p:spPr>
            <a:xfrm>
              <a:off x="665875" y="4493425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1388" y="1389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5279;p50">
              <a:extLst>
                <a:ext uri="{FF2B5EF4-FFF2-40B4-BE49-F238E27FC236}">
                  <a16:creationId xmlns:a16="http://schemas.microsoft.com/office/drawing/2014/main" id="{F72AF1A5-C9B3-4E7E-8CE1-D54D135982CF}"/>
                </a:ext>
              </a:extLst>
            </p:cNvPr>
            <p:cNvSpPr/>
            <p:nvPr/>
          </p:nvSpPr>
          <p:spPr>
            <a:xfrm>
              <a:off x="411525" y="4204400"/>
              <a:ext cx="289075" cy="289050"/>
            </a:xfrm>
            <a:custGeom>
              <a:avLst/>
              <a:gdLst/>
              <a:ahLst/>
              <a:cxnLst/>
              <a:rect l="l" t="t" r="r" b="b"/>
              <a:pathLst>
                <a:path w="11563" h="11562" extrusionOk="0">
                  <a:moveTo>
                    <a:pt x="2775" y="1"/>
                  </a:moveTo>
                  <a:lnTo>
                    <a:pt x="2775" y="1389"/>
                  </a:lnTo>
                  <a:lnTo>
                    <a:pt x="1389" y="1389"/>
                  </a:lnTo>
                  <a:lnTo>
                    <a:pt x="1389" y="2777"/>
                  </a:lnTo>
                  <a:lnTo>
                    <a:pt x="1" y="2777"/>
                  </a:lnTo>
                  <a:lnTo>
                    <a:pt x="1" y="8788"/>
                  </a:lnTo>
                  <a:lnTo>
                    <a:pt x="1389" y="8788"/>
                  </a:lnTo>
                  <a:lnTo>
                    <a:pt x="1389" y="10175"/>
                  </a:lnTo>
                  <a:lnTo>
                    <a:pt x="2775" y="10175"/>
                  </a:lnTo>
                  <a:lnTo>
                    <a:pt x="2775" y="11562"/>
                  </a:lnTo>
                  <a:lnTo>
                    <a:pt x="8788" y="11562"/>
                  </a:lnTo>
                  <a:lnTo>
                    <a:pt x="8788" y="10175"/>
                  </a:lnTo>
                  <a:lnTo>
                    <a:pt x="10174" y="10175"/>
                  </a:lnTo>
                  <a:lnTo>
                    <a:pt x="10174" y="8788"/>
                  </a:lnTo>
                  <a:lnTo>
                    <a:pt x="11562" y="8788"/>
                  </a:lnTo>
                  <a:lnTo>
                    <a:pt x="11562" y="2777"/>
                  </a:lnTo>
                  <a:lnTo>
                    <a:pt x="10174" y="2777"/>
                  </a:lnTo>
                  <a:lnTo>
                    <a:pt x="10174" y="1389"/>
                  </a:lnTo>
                  <a:lnTo>
                    <a:pt x="8788" y="1389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5280;p50">
              <a:extLst>
                <a:ext uri="{FF2B5EF4-FFF2-40B4-BE49-F238E27FC236}">
                  <a16:creationId xmlns:a16="http://schemas.microsoft.com/office/drawing/2014/main" id="{AF719139-647E-4761-A2FB-937A85614674}"/>
                </a:ext>
              </a:extLst>
            </p:cNvPr>
            <p:cNvSpPr/>
            <p:nvPr/>
          </p:nvSpPr>
          <p:spPr>
            <a:xfrm>
              <a:off x="411525" y="4204400"/>
              <a:ext cx="104100" cy="104075"/>
            </a:xfrm>
            <a:custGeom>
              <a:avLst/>
              <a:gdLst/>
              <a:ahLst/>
              <a:cxnLst/>
              <a:rect l="l" t="t" r="r" b="b"/>
              <a:pathLst>
                <a:path w="4164" h="4163" extrusionOk="0">
                  <a:moveTo>
                    <a:pt x="2775" y="1"/>
                  </a:moveTo>
                  <a:lnTo>
                    <a:pt x="2775" y="1389"/>
                  </a:lnTo>
                  <a:lnTo>
                    <a:pt x="1389" y="1389"/>
                  </a:lnTo>
                  <a:lnTo>
                    <a:pt x="1389" y="2777"/>
                  </a:lnTo>
                  <a:lnTo>
                    <a:pt x="1" y="2777"/>
                  </a:lnTo>
                  <a:lnTo>
                    <a:pt x="1" y="4163"/>
                  </a:lnTo>
                  <a:lnTo>
                    <a:pt x="2775" y="4163"/>
                  </a:lnTo>
                  <a:lnTo>
                    <a:pt x="2775" y="2777"/>
                  </a:lnTo>
                  <a:lnTo>
                    <a:pt x="4163" y="2777"/>
                  </a:lnTo>
                  <a:lnTo>
                    <a:pt x="4163" y="1389"/>
                  </a:lnTo>
                  <a:lnTo>
                    <a:pt x="41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5281;p50">
              <a:extLst>
                <a:ext uri="{FF2B5EF4-FFF2-40B4-BE49-F238E27FC236}">
                  <a16:creationId xmlns:a16="http://schemas.microsoft.com/office/drawing/2014/main" id="{AA581CF4-64EC-4AD4-AE80-BEAE78C27CFA}"/>
                </a:ext>
              </a:extLst>
            </p:cNvPr>
            <p:cNvSpPr/>
            <p:nvPr/>
          </p:nvSpPr>
          <p:spPr>
            <a:xfrm>
              <a:off x="411525" y="4273775"/>
              <a:ext cx="34725" cy="150325"/>
            </a:xfrm>
            <a:custGeom>
              <a:avLst/>
              <a:gdLst/>
              <a:ahLst/>
              <a:cxnLst/>
              <a:rect l="l" t="t" r="r" b="b"/>
              <a:pathLst>
                <a:path w="1389" h="6013" extrusionOk="0">
                  <a:moveTo>
                    <a:pt x="1" y="0"/>
                  </a:moveTo>
                  <a:lnTo>
                    <a:pt x="1" y="6013"/>
                  </a:lnTo>
                  <a:lnTo>
                    <a:pt x="1389" y="6013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5282;p50">
              <a:extLst>
                <a:ext uri="{FF2B5EF4-FFF2-40B4-BE49-F238E27FC236}">
                  <a16:creationId xmlns:a16="http://schemas.microsoft.com/office/drawing/2014/main" id="{133C07F3-DD36-426A-A528-EC5EA0D8EFAE}"/>
                </a:ext>
              </a:extLst>
            </p:cNvPr>
            <p:cNvSpPr/>
            <p:nvPr/>
          </p:nvSpPr>
          <p:spPr>
            <a:xfrm>
              <a:off x="480900" y="4204400"/>
              <a:ext cx="150325" cy="34725"/>
            </a:xfrm>
            <a:custGeom>
              <a:avLst/>
              <a:gdLst/>
              <a:ahLst/>
              <a:cxnLst/>
              <a:rect l="l" t="t" r="r" b="b"/>
              <a:pathLst>
                <a:path w="6013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6013" y="1389"/>
                  </a:lnTo>
                  <a:lnTo>
                    <a:pt x="60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5283;p50">
              <a:extLst>
                <a:ext uri="{FF2B5EF4-FFF2-40B4-BE49-F238E27FC236}">
                  <a16:creationId xmlns:a16="http://schemas.microsoft.com/office/drawing/2014/main" id="{1EEF8E12-03C2-4164-B9BE-7E53D13DD487}"/>
                </a:ext>
              </a:extLst>
            </p:cNvPr>
            <p:cNvSpPr/>
            <p:nvPr/>
          </p:nvSpPr>
          <p:spPr>
            <a:xfrm>
              <a:off x="480900" y="4458775"/>
              <a:ext cx="150325" cy="34675"/>
            </a:xfrm>
            <a:custGeom>
              <a:avLst/>
              <a:gdLst/>
              <a:ahLst/>
              <a:cxnLst/>
              <a:rect l="l" t="t" r="r" b="b"/>
              <a:pathLst>
                <a:path w="6013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6013" y="1387"/>
                  </a:lnTo>
                  <a:lnTo>
                    <a:pt x="60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5284;p50">
              <a:extLst>
                <a:ext uri="{FF2B5EF4-FFF2-40B4-BE49-F238E27FC236}">
                  <a16:creationId xmlns:a16="http://schemas.microsoft.com/office/drawing/2014/main" id="{124E8B26-E434-469D-BADD-E4FD38EFF3C9}"/>
                </a:ext>
              </a:extLst>
            </p:cNvPr>
            <p:cNvSpPr/>
            <p:nvPr/>
          </p:nvSpPr>
          <p:spPr>
            <a:xfrm>
              <a:off x="665875" y="4273775"/>
              <a:ext cx="34725" cy="150325"/>
            </a:xfrm>
            <a:custGeom>
              <a:avLst/>
              <a:gdLst/>
              <a:ahLst/>
              <a:cxnLst/>
              <a:rect l="l" t="t" r="r" b="b"/>
              <a:pathLst>
                <a:path w="1389" h="6013" extrusionOk="0">
                  <a:moveTo>
                    <a:pt x="0" y="0"/>
                  </a:moveTo>
                  <a:lnTo>
                    <a:pt x="0" y="6013"/>
                  </a:lnTo>
                  <a:lnTo>
                    <a:pt x="1388" y="6013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5285;p50">
              <a:extLst>
                <a:ext uri="{FF2B5EF4-FFF2-40B4-BE49-F238E27FC236}">
                  <a16:creationId xmlns:a16="http://schemas.microsoft.com/office/drawing/2014/main" id="{17C45B23-E1F7-4402-BEFF-DE3FB2675A6A}"/>
                </a:ext>
              </a:extLst>
            </p:cNvPr>
            <p:cNvSpPr/>
            <p:nvPr/>
          </p:nvSpPr>
          <p:spPr>
            <a:xfrm>
              <a:off x="446200" y="423910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1388" y="1389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5286;p50">
              <a:extLst>
                <a:ext uri="{FF2B5EF4-FFF2-40B4-BE49-F238E27FC236}">
                  <a16:creationId xmlns:a16="http://schemas.microsoft.com/office/drawing/2014/main" id="{2BF98A5B-BF4B-4F79-BE1C-A7B02CC65BA0}"/>
                </a:ext>
              </a:extLst>
            </p:cNvPr>
            <p:cNvSpPr/>
            <p:nvPr/>
          </p:nvSpPr>
          <p:spPr>
            <a:xfrm>
              <a:off x="446200" y="4424075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1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5287;p50">
              <a:extLst>
                <a:ext uri="{FF2B5EF4-FFF2-40B4-BE49-F238E27FC236}">
                  <a16:creationId xmlns:a16="http://schemas.microsoft.com/office/drawing/2014/main" id="{1D525EE2-3490-4983-9E48-1D0B20DB546D}"/>
                </a:ext>
              </a:extLst>
            </p:cNvPr>
            <p:cNvSpPr/>
            <p:nvPr/>
          </p:nvSpPr>
          <p:spPr>
            <a:xfrm>
              <a:off x="631200" y="4239100"/>
              <a:ext cx="34700" cy="34725"/>
            </a:xfrm>
            <a:custGeom>
              <a:avLst/>
              <a:gdLst/>
              <a:ahLst/>
              <a:cxnLst/>
              <a:rect l="l" t="t" r="r" b="b"/>
              <a:pathLst>
                <a:path w="1388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5288;p50">
              <a:extLst>
                <a:ext uri="{FF2B5EF4-FFF2-40B4-BE49-F238E27FC236}">
                  <a16:creationId xmlns:a16="http://schemas.microsoft.com/office/drawing/2014/main" id="{F6738E6B-BF2C-4319-94BE-D32120607B15}"/>
                </a:ext>
              </a:extLst>
            </p:cNvPr>
            <p:cNvSpPr/>
            <p:nvPr/>
          </p:nvSpPr>
          <p:spPr>
            <a:xfrm>
              <a:off x="631200" y="4424075"/>
              <a:ext cx="34700" cy="34725"/>
            </a:xfrm>
            <a:custGeom>
              <a:avLst/>
              <a:gdLst/>
              <a:ahLst/>
              <a:cxnLst/>
              <a:rect l="l" t="t" r="r" b="b"/>
              <a:pathLst>
                <a:path w="1388" h="1389" extrusionOk="0">
                  <a:moveTo>
                    <a:pt x="1" y="1"/>
                  </a:moveTo>
                  <a:lnTo>
                    <a:pt x="1" y="1388"/>
                  </a:lnTo>
                  <a:lnTo>
                    <a:pt x="1387" y="1388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2" name="Google Shape;4187;p40">
            <a:extLst>
              <a:ext uri="{FF2B5EF4-FFF2-40B4-BE49-F238E27FC236}">
                <a16:creationId xmlns:a16="http://schemas.microsoft.com/office/drawing/2014/main" id="{272AAA83-2036-4254-9D0F-B426271D98F1}"/>
              </a:ext>
            </a:extLst>
          </p:cNvPr>
          <p:cNvSpPr txBox="1">
            <a:spLocks/>
          </p:cNvSpPr>
          <p:nvPr/>
        </p:nvSpPr>
        <p:spPr>
          <a:xfrm>
            <a:off x="5581421" y="2512064"/>
            <a:ext cx="2466834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9pPr>
          </a:lstStyle>
          <a:p>
            <a:r>
              <a:rPr lang="en-US" sz="1300" dirty="0"/>
              <a:t>P</a:t>
            </a:r>
            <a:r>
              <a:rPr lang="en-ZA" sz="1300" dirty="0"/>
              <a:t>eak period</a:t>
            </a:r>
          </a:p>
        </p:txBody>
      </p:sp>
      <p:sp>
        <p:nvSpPr>
          <p:cNvPr id="643" name="Google Shape;4188;p40">
            <a:extLst>
              <a:ext uri="{FF2B5EF4-FFF2-40B4-BE49-F238E27FC236}">
                <a16:creationId xmlns:a16="http://schemas.microsoft.com/office/drawing/2014/main" id="{1611C81A-A1C8-4D0E-8F9C-6002386A7A56}"/>
              </a:ext>
            </a:extLst>
          </p:cNvPr>
          <p:cNvSpPr txBox="1">
            <a:spLocks/>
          </p:cNvSpPr>
          <p:nvPr/>
        </p:nvSpPr>
        <p:spPr>
          <a:xfrm>
            <a:off x="5584993" y="2820608"/>
            <a:ext cx="3432679" cy="78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Char char="●"/>
              <a:defRPr sz="18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spcAft>
                <a:spcPts val="1600"/>
              </a:spcAft>
              <a:buFont typeface="Advent Pro Medium"/>
              <a:buNone/>
            </a:pPr>
            <a:r>
              <a:rPr lang="en-US" sz="1400" dirty="0" err="1">
                <a:solidFill>
                  <a:srgbClr val="FFFFFF"/>
                </a:solidFill>
              </a:rPr>
              <a:t>xxxx</a:t>
            </a:r>
            <a:endParaRPr lang="en-US" sz="1400" dirty="0">
              <a:solidFill>
                <a:srgbClr val="FFFFFF"/>
              </a:solidFill>
            </a:endParaRPr>
          </a:p>
        </p:txBody>
      </p:sp>
      <p:grpSp>
        <p:nvGrpSpPr>
          <p:cNvPr id="645" name="Google Shape;4673;p50">
            <a:extLst>
              <a:ext uri="{FF2B5EF4-FFF2-40B4-BE49-F238E27FC236}">
                <a16:creationId xmlns:a16="http://schemas.microsoft.com/office/drawing/2014/main" id="{C0D67F8F-E961-48FF-92DD-B056E8C71F1B}"/>
              </a:ext>
            </a:extLst>
          </p:cNvPr>
          <p:cNvGrpSpPr/>
          <p:nvPr/>
        </p:nvGrpSpPr>
        <p:grpSpPr>
          <a:xfrm>
            <a:off x="6903711" y="2392951"/>
            <a:ext cx="481112" cy="481112"/>
            <a:chOff x="5065600" y="1059150"/>
            <a:chExt cx="531850" cy="531850"/>
          </a:xfrm>
        </p:grpSpPr>
        <p:sp>
          <p:nvSpPr>
            <p:cNvPr id="646" name="Google Shape;4674;p50">
              <a:extLst>
                <a:ext uri="{FF2B5EF4-FFF2-40B4-BE49-F238E27FC236}">
                  <a16:creationId xmlns:a16="http://schemas.microsoft.com/office/drawing/2014/main" id="{E639766D-5764-4604-B2D0-277D711EB29A}"/>
                </a:ext>
              </a:extLst>
            </p:cNvPr>
            <p:cNvSpPr/>
            <p:nvPr/>
          </p:nvSpPr>
          <p:spPr>
            <a:xfrm>
              <a:off x="5065600" y="1059150"/>
              <a:ext cx="531850" cy="531850"/>
            </a:xfrm>
            <a:custGeom>
              <a:avLst/>
              <a:gdLst/>
              <a:ahLst/>
              <a:cxnLst/>
              <a:rect l="l" t="t" r="r" b="b"/>
              <a:pathLst>
                <a:path w="21274" h="21274" extrusionOk="0">
                  <a:moveTo>
                    <a:pt x="6476" y="1"/>
                  </a:moveTo>
                  <a:lnTo>
                    <a:pt x="6476" y="1389"/>
                  </a:lnTo>
                  <a:lnTo>
                    <a:pt x="4163" y="1389"/>
                  </a:lnTo>
                  <a:lnTo>
                    <a:pt x="4163" y="2777"/>
                  </a:lnTo>
                  <a:lnTo>
                    <a:pt x="2775" y="2777"/>
                  </a:lnTo>
                  <a:lnTo>
                    <a:pt x="2775" y="4163"/>
                  </a:lnTo>
                  <a:lnTo>
                    <a:pt x="1387" y="4163"/>
                  </a:lnTo>
                  <a:lnTo>
                    <a:pt x="1387" y="6475"/>
                  </a:lnTo>
                  <a:lnTo>
                    <a:pt x="1" y="6475"/>
                  </a:lnTo>
                  <a:lnTo>
                    <a:pt x="1" y="14800"/>
                  </a:lnTo>
                  <a:lnTo>
                    <a:pt x="1387" y="14800"/>
                  </a:lnTo>
                  <a:lnTo>
                    <a:pt x="1387" y="17112"/>
                  </a:lnTo>
                  <a:lnTo>
                    <a:pt x="2775" y="17112"/>
                  </a:lnTo>
                  <a:lnTo>
                    <a:pt x="2775" y="17574"/>
                  </a:lnTo>
                  <a:lnTo>
                    <a:pt x="2775" y="18499"/>
                  </a:lnTo>
                  <a:lnTo>
                    <a:pt x="4163" y="18499"/>
                  </a:lnTo>
                  <a:lnTo>
                    <a:pt x="4163" y="18961"/>
                  </a:lnTo>
                  <a:lnTo>
                    <a:pt x="4163" y="19887"/>
                  </a:lnTo>
                  <a:lnTo>
                    <a:pt x="6476" y="19887"/>
                  </a:lnTo>
                  <a:lnTo>
                    <a:pt x="6476" y="20349"/>
                  </a:lnTo>
                  <a:lnTo>
                    <a:pt x="6476" y="21273"/>
                  </a:lnTo>
                  <a:lnTo>
                    <a:pt x="14799" y="21273"/>
                  </a:lnTo>
                  <a:lnTo>
                    <a:pt x="14799" y="20349"/>
                  </a:lnTo>
                  <a:lnTo>
                    <a:pt x="14799" y="19887"/>
                  </a:lnTo>
                  <a:lnTo>
                    <a:pt x="17111" y="19887"/>
                  </a:lnTo>
                  <a:lnTo>
                    <a:pt x="17111" y="18961"/>
                  </a:lnTo>
                  <a:lnTo>
                    <a:pt x="17111" y="18499"/>
                  </a:lnTo>
                  <a:lnTo>
                    <a:pt x="18499" y="18499"/>
                  </a:lnTo>
                  <a:lnTo>
                    <a:pt x="18499" y="17574"/>
                  </a:lnTo>
                  <a:lnTo>
                    <a:pt x="18499" y="17112"/>
                  </a:lnTo>
                  <a:lnTo>
                    <a:pt x="19886" y="17112"/>
                  </a:lnTo>
                  <a:lnTo>
                    <a:pt x="19886" y="14800"/>
                  </a:lnTo>
                  <a:lnTo>
                    <a:pt x="21274" y="14800"/>
                  </a:lnTo>
                  <a:lnTo>
                    <a:pt x="21274" y="6475"/>
                  </a:lnTo>
                  <a:lnTo>
                    <a:pt x="19886" y="6475"/>
                  </a:lnTo>
                  <a:lnTo>
                    <a:pt x="19886" y="4163"/>
                  </a:lnTo>
                  <a:lnTo>
                    <a:pt x="18499" y="4163"/>
                  </a:lnTo>
                  <a:lnTo>
                    <a:pt x="18499" y="2777"/>
                  </a:lnTo>
                  <a:lnTo>
                    <a:pt x="17111" y="2777"/>
                  </a:lnTo>
                  <a:lnTo>
                    <a:pt x="17111" y="1389"/>
                  </a:lnTo>
                  <a:lnTo>
                    <a:pt x="14799" y="1389"/>
                  </a:lnTo>
                  <a:lnTo>
                    <a:pt x="147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4675;p50">
              <a:extLst>
                <a:ext uri="{FF2B5EF4-FFF2-40B4-BE49-F238E27FC236}">
                  <a16:creationId xmlns:a16="http://schemas.microsoft.com/office/drawing/2014/main" id="{343CE713-7FFE-480E-8E0C-4859725F0148}"/>
                </a:ext>
              </a:extLst>
            </p:cNvPr>
            <p:cNvSpPr/>
            <p:nvPr/>
          </p:nvSpPr>
          <p:spPr>
            <a:xfrm>
              <a:off x="5134975" y="1128525"/>
              <a:ext cx="393125" cy="393100"/>
            </a:xfrm>
            <a:custGeom>
              <a:avLst/>
              <a:gdLst/>
              <a:ahLst/>
              <a:cxnLst/>
              <a:rect l="l" t="t" r="r" b="b"/>
              <a:pathLst>
                <a:path w="15725" h="15724" extrusionOk="0">
                  <a:moveTo>
                    <a:pt x="3701" y="0"/>
                  </a:moveTo>
                  <a:lnTo>
                    <a:pt x="3701" y="1388"/>
                  </a:lnTo>
                  <a:lnTo>
                    <a:pt x="1388" y="1388"/>
                  </a:lnTo>
                  <a:lnTo>
                    <a:pt x="1388" y="3700"/>
                  </a:lnTo>
                  <a:lnTo>
                    <a:pt x="0" y="3700"/>
                  </a:lnTo>
                  <a:lnTo>
                    <a:pt x="0" y="12025"/>
                  </a:lnTo>
                  <a:lnTo>
                    <a:pt x="1388" y="12025"/>
                  </a:lnTo>
                  <a:lnTo>
                    <a:pt x="1388" y="13411"/>
                  </a:lnTo>
                  <a:lnTo>
                    <a:pt x="1388" y="14337"/>
                  </a:lnTo>
                  <a:lnTo>
                    <a:pt x="3701" y="14337"/>
                  </a:lnTo>
                  <a:lnTo>
                    <a:pt x="3701" y="14799"/>
                  </a:lnTo>
                  <a:lnTo>
                    <a:pt x="3701" y="15724"/>
                  </a:lnTo>
                  <a:lnTo>
                    <a:pt x="12024" y="15724"/>
                  </a:lnTo>
                  <a:lnTo>
                    <a:pt x="12024" y="14799"/>
                  </a:lnTo>
                  <a:lnTo>
                    <a:pt x="12024" y="14337"/>
                  </a:lnTo>
                  <a:lnTo>
                    <a:pt x="14336" y="14337"/>
                  </a:lnTo>
                  <a:lnTo>
                    <a:pt x="14336" y="13411"/>
                  </a:lnTo>
                  <a:lnTo>
                    <a:pt x="14336" y="12025"/>
                  </a:lnTo>
                  <a:lnTo>
                    <a:pt x="15724" y="12025"/>
                  </a:lnTo>
                  <a:lnTo>
                    <a:pt x="15724" y="3700"/>
                  </a:lnTo>
                  <a:lnTo>
                    <a:pt x="14336" y="3700"/>
                  </a:lnTo>
                  <a:lnTo>
                    <a:pt x="14336" y="1388"/>
                  </a:lnTo>
                  <a:lnTo>
                    <a:pt x="12024" y="1388"/>
                  </a:lnTo>
                  <a:lnTo>
                    <a:pt x="120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4676;p50">
              <a:extLst>
                <a:ext uri="{FF2B5EF4-FFF2-40B4-BE49-F238E27FC236}">
                  <a16:creationId xmlns:a16="http://schemas.microsoft.com/office/drawing/2014/main" id="{3DC11F31-5B5E-4629-AAA1-7CC3774D550B}"/>
                </a:ext>
              </a:extLst>
            </p:cNvPr>
            <p:cNvSpPr/>
            <p:nvPr/>
          </p:nvSpPr>
          <p:spPr>
            <a:xfrm>
              <a:off x="5169675" y="1093850"/>
              <a:ext cx="57825" cy="34700"/>
            </a:xfrm>
            <a:custGeom>
              <a:avLst/>
              <a:gdLst/>
              <a:ahLst/>
              <a:cxnLst/>
              <a:rect l="l" t="t" r="r" b="b"/>
              <a:pathLst>
                <a:path w="2313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2313" y="1387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4677;p50">
              <a:extLst>
                <a:ext uri="{FF2B5EF4-FFF2-40B4-BE49-F238E27FC236}">
                  <a16:creationId xmlns:a16="http://schemas.microsoft.com/office/drawing/2014/main" id="{F6BA728B-A5C3-4774-BF03-980F0D1ADD00}"/>
                </a:ext>
              </a:extLst>
            </p:cNvPr>
            <p:cNvSpPr/>
            <p:nvPr/>
          </p:nvSpPr>
          <p:spPr>
            <a:xfrm>
              <a:off x="5134975" y="1128525"/>
              <a:ext cx="34725" cy="34700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0" y="0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4678;p50">
              <a:extLst>
                <a:ext uri="{FF2B5EF4-FFF2-40B4-BE49-F238E27FC236}">
                  <a16:creationId xmlns:a16="http://schemas.microsoft.com/office/drawing/2014/main" id="{BF4E975B-1463-4217-A8C7-8F5169C6FF94}"/>
                </a:ext>
              </a:extLst>
            </p:cNvPr>
            <p:cNvSpPr/>
            <p:nvPr/>
          </p:nvSpPr>
          <p:spPr>
            <a:xfrm>
              <a:off x="5100275" y="1163200"/>
              <a:ext cx="34725" cy="57850"/>
            </a:xfrm>
            <a:custGeom>
              <a:avLst/>
              <a:gdLst/>
              <a:ahLst/>
              <a:cxnLst/>
              <a:rect l="l" t="t" r="r" b="b"/>
              <a:pathLst>
                <a:path w="1389" h="2314" extrusionOk="0">
                  <a:moveTo>
                    <a:pt x="0" y="1"/>
                  </a:moveTo>
                  <a:lnTo>
                    <a:pt x="0" y="2313"/>
                  </a:lnTo>
                  <a:lnTo>
                    <a:pt x="1388" y="2313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4679;p50">
              <a:extLst>
                <a:ext uri="{FF2B5EF4-FFF2-40B4-BE49-F238E27FC236}">
                  <a16:creationId xmlns:a16="http://schemas.microsoft.com/office/drawing/2014/main" id="{9DB2DA0F-544F-404D-8839-1A13C4D45464}"/>
                </a:ext>
              </a:extLst>
            </p:cNvPr>
            <p:cNvSpPr/>
            <p:nvPr/>
          </p:nvSpPr>
          <p:spPr>
            <a:xfrm>
              <a:off x="5100275" y="1429125"/>
              <a:ext cx="34725" cy="57850"/>
            </a:xfrm>
            <a:custGeom>
              <a:avLst/>
              <a:gdLst/>
              <a:ahLst/>
              <a:cxnLst/>
              <a:rect l="l" t="t" r="r" b="b"/>
              <a:pathLst>
                <a:path w="1389" h="2314" extrusionOk="0">
                  <a:moveTo>
                    <a:pt x="0" y="1"/>
                  </a:moveTo>
                  <a:lnTo>
                    <a:pt x="0" y="2313"/>
                  </a:lnTo>
                  <a:lnTo>
                    <a:pt x="1388" y="2313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4680;p50">
              <a:extLst>
                <a:ext uri="{FF2B5EF4-FFF2-40B4-BE49-F238E27FC236}">
                  <a16:creationId xmlns:a16="http://schemas.microsoft.com/office/drawing/2014/main" id="{20D0ED1E-C912-48BF-AAD7-EEA8A4D33448}"/>
                </a:ext>
              </a:extLst>
            </p:cNvPr>
            <p:cNvSpPr/>
            <p:nvPr/>
          </p:nvSpPr>
          <p:spPr>
            <a:xfrm>
              <a:off x="5134975" y="1486950"/>
              <a:ext cx="34725" cy="34675"/>
            </a:xfrm>
            <a:custGeom>
              <a:avLst/>
              <a:gdLst/>
              <a:ahLst/>
              <a:cxnLst/>
              <a:rect l="l" t="t" r="r" b="b"/>
              <a:pathLst>
                <a:path w="1389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4681;p50">
              <a:extLst>
                <a:ext uri="{FF2B5EF4-FFF2-40B4-BE49-F238E27FC236}">
                  <a16:creationId xmlns:a16="http://schemas.microsoft.com/office/drawing/2014/main" id="{09587351-DD55-40E8-8E62-136969E77863}"/>
                </a:ext>
              </a:extLst>
            </p:cNvPr>
            <p:cNvSpPr/>
            <p:nvPr/>
          </p:nvSpPr>
          <p:spPr>
            <a:xfrm>
              <a:off x="5169675" y="1521600"/>
              <a:ext cx="57825" cy="34725"/>
            </a:xfrm>
            <a:custGeom>
              <a:avLst/>
              <a:gdLst/>
              <a:ahLst/>
              <a:cxnLst/>
              <a:rect l="l" t="t" r="r" b="b"/>
              <a:pathLst>
                <a:path w="2313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4682;p50">
              <a:extLst>
                <a:ext uri="{FF2B5EF4-FFF2-40B4-BE49-F238E27FC236}">
                  <a16:creationId xmlns:a16="http://schemas.microsoft.com/office/drawing/2014/main" id="{E7B790B0-A4AA-480A-9EEB-A26D92077EE5}"/>
                </a:ext>
              </a:extLst>
            </p:cNvPr>
            <p:cNvSpPr/>
            <p:nvPr/>
          </p:nvSpPr>
          <p:spPr>
            <a:xfrm>
              <a:off x="5227475" y="1059150"/>
              <a:ext cx="208100" cy="34725"/>
            </a:xfrm>
            <a:custGeom>
              <a:avLst/>
              <a:gdLst/>
              <a:ahLst/>
              <a:cxnLst/>
              <a:rect l="l" t="t" r="r" b="b"/>
              <a:pathLst>
                <a:path w="8324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8324" y="1389"/>
                  </a:lnTo>
                  <a:lnTo>
                    <a:pt x="83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4683;p50">
              <a:extLst>
                <a:ext uri="{FF2B5EF4-FFF2-40B4-BE49-F238E27FC236}">
                  <a16:creationId xmlns:a16="http://schemas.microsoft.com/office/drawing/2014/main" id="{75D99CB3-6AF4-48FB-AE4F-3070D8CDC078}"/>
                </a:ext>
              </a:extLst>
            </p:cNvPr>
            <p:cNvSpPr/>
            <p:nvPr/>
          </p:nvSpPr>
          <p:spPr>
            <a:xfrm>
              <a:off x="5227475" y="1556300"/>
              <a:ext cx="208100" cy="34700"/>
            </a:xfrm>
            <a:custGeom>
              <a:avLst/>
              <a:gdLst/>
              <a:ahLst/>
              <a:cxnLst/>
              <a:rect l="l" t="t" r="r" b="b"/>
              <a:pathLst>
                <a:path w="8324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8324" y="1387"/>
                  </a:lnTo>
                  <a:lnTo>
                    <a:pt x="83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4684;p50">
              <a:extLst>
                <a:ext uri="{FF2B5EF4-FFF2-40B4-BE49-F238E27FC236}">
                  <a16:creationId xmlns:a16="http://schemas.microsoft.com/office/drawing/2014/main" id="{AA04E087-E62B-4391-B515-948DACD04DBD}"/>
                </a:ext>
              </a:extLst>
            </p:cNvPr>
            <p:cNvSpPr/>
            <p:nvPr/>
          </p:nvSpPr>
          <p:spPr>
            <a:xfrm>
              <a:off x="5065600" y="1221025"/>
              <a:ext cx="34700" cy="208125"/>
            </a:xfrm>
            <a:custGeom>
              <a:avLst/>
              <a:gdLst/>
              <a:ahLst/>
              <a:cxnLst/>
              <a:rect l="l" t="t" r="r" b="b"/>
              <a:pathLst>
                <a:path w="1388" h="8325" extrusionOk="0">
                  <a:moveTo>
                    <a:pt x="1" y="0"/>
                  </a:moveTo>
                  <a:lnTo>
                    <a:pt x="1" y="8325"/>
                  </a:lnTo>
                  <a:lnTo>
                    <a:pt x="1387" y="8325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4685;p50">
              <a:extLst>
                <a:ext uri="{FF2B5EF4-FFF2-40B4-BE49-F238E27FC236}">
                  <a16:creationId xmlns:a16="http://schemas.microsoft.com/office/drawing/2014/main" id="{E58E92FD-8332-4856-B8A9-678383FE6C25}"/>
                </a:ext>
              </a:extLst>
            </p:cNvPr>
            <p:cNvSpPr/>
            <p:nvPr/>
          </p:nvSpPr>
          <p:spPr>
            <a:xfrm>
              <a:off x="5435550" y="1093850"/>
              <a:ext cx="57850" cy="34700"/>
            </a:xfrm>
            <a:custGeom>
              <a:avLst/>
              <a:gdLst/>
              <a:ahLst/>
              <a:cxnLst/>
              <a:rect l="l" t="t" r="r" b="b"/>
              <a:pathLst>
                <a:path w="2314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2313" y="1387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4686;p50">
              <a:extLst>
                <a:ext uri="{FF2B5EF4-FFF2-40B4-BE49-F238E27FC236}">
                  <a16:creationId xmlns:a16="http://schemas.microsoft.com/office/drawing/2014/main" id="{79A5830D-E332-4AC2-9AE2-5A1A412F17B3}"/>
                </a:ext>
              </a:extLst>
            </p:cNvPr>
            <p:cNvSpPr/>
            <p:nvPr/>
          </p:nvSpPr>
          <p:spPr>
            <a:xfrm>
              <a:off x="5493375" y="1128525"/>
              <a:ext cx="34725" cy="34700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0" y="0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4687;p50">
              <a:extLst>
                <a:ext uri="{FF2B5EF4-FFF2-40B4-BE49-F238E27FC236}">
                  <a16:creationId xmlns:a16="http://schemas.microsoft.com/office/drawing/2014/main" id="{67B1278C-E304-41C8-8AA5-CA7A635FFC47}"/>
                </a:ext>
              </a:extLst>
            </p:cNvPr>
            <p:cNvSpPr/>
            <p:nvPr/>
          </p:nvSpPr>
          <p:spPr>
            <a:xfrm>
              <a:off x="5528025" y="1163200"/>
              <a:ext cx="34725" cy="57850"/>
            </a:xfrm>
            <a:custGeom>
              <a:avLst/>
              <a:gdLst/>
              <a:ahLst/>
              <a:cxnLst/>
              <a:rect l="l" t="t" r="r" b="b"/>
              <a:pathLst>
                <a:path w="1389" h="2314" extrusionOk="0">
                  <a:moveTo>
                    <a:pt x="1" y="1"/>
                  </a:moveTo>
                  <a:lnTo>
                    <a:pt x="1" y="2313"/>
                  </a:lnTo>
                  <a:lnTo>
                    <a:pt x="1389" y="2313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4688;p50">
              <a:extLst>
                <a:ext uri="{FF2B5EF4-FFF2-40B4-BE49-F238E27FC236}">
                  <a16:creationId xmlns:a16="http://schemas.microsoft.com/office/drawing/2014/main" id="{CD35476A-4709-4615-8528-E96E46E30CFF}"/>
                </a:ext>
              </a:extLst>
            </p:cNvPr>
            <p:cNvSpPr/>
            <p:nvPr/>
          </p:nvSpPr>
          <p:spPr>
            <a:xfrm>
              <a:off x="5528025" y="1429125"/>
              <a:ext cx="34725" cy="57850"/>
            </a:xfrm>
            <a:custGeom>
              <a:avLst/>
              <a:gdLst/>
              <a:ahLst/>
              <a:cxnLst/>
              <a:rect l="l" t="t" r="r" b="b"/>
              <a:pathLst>
                <a:path w="1389" h="2314" extrusionOk="0">
                  <a:moveTo>
                    <a:pt x="1" y="1"/>
                  </a:moveTo>
                  <a:lnTo>
                    <a:pt x="1" y="2313"/>
                  </a:lnTo>
                  <a:lnTo>
                    <a:pt x="1389" y="2313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4689;p50">
              <a:extLst>
                <a:ext uri="{FF2B5EF4-FFF2-40B4-BE49-F238E27FC236}">
                  <a16:creationId xmlns:a16="http://schemas.microsoft.com/office/drawing/2014/main" id="{40CA29FE-F9C2-4892-9A96-05267D5841C0}"/>
                </a:ext>
              </a:extLst>
            </p:cNvPr>
            <p:cNvSpPr/>
            <p:nvPr/>
          </p:nvSpPr>
          <p:spPr>
            <a:xfrm>
              <a:off x="5493375" y="1486950"/>
              <a:ext cx="34725" cy="34675"/>
            </a:xfrm>
            <a:custGeom>
              <a:avLst/>
              <a:gdLst/>
              <a:ahLst/>
              <a:cxnLst/>
              <a:rect l="l" t="t" r="r" b="b"/>
              <a:pathLst>
                <a:path w="1389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4690;p50">
              <a:extLst>
                <a:ext uri="{FF2B5EF4-FFF2-40B4-BE49-F238E27FC236}">
                  <a16:creationId xmlns:a16="http://schemas.microsoft.com/office/drawing/2014/main" id="{B2EDBFA4-B7A7-4781-95FF-F3DFECC52DF6}"/>
                </a:ext>
              </a:extLst>
            </p:cNvPr>
            <p:cNvSpPr/>
            <p:nvPr/>
          </p:nvSpPr>
          <p:spPr>
            <a:xfrm>
              <a:off x="5435550" y="1521600"/>
              <a:ext cx="57850" cy="34725"/>
            </a:xfrm>
            <a:custGeom>
              <a:avLst/>
              <a:gdLst/>
              <a:ahLst/>
              <a:cxnLst/>
              <a:rect l="l" t="t" r="r" b="b"/>
              <a:pathLst>
                <a:path w="2314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4691;p50">
              <a:extLst>
                <a:ext uri="{FF2B5EF4-FFF2-40B4-BE49-F238E27FC236}">
                  <a16:creationId xmlns:a16="http://schemas.microsoft.com/office/drawing/2014/main" id="{02F1FD01-5024-4EDB-BE98-303A8E3CFB58}"/>
                </a:ext>
              </a:extLst>
            </p:cNvPr>
            <p:cNvSpPr/>
            <p:nvPr/>
          </p:nvSpPr>
          <p:spPr>
            <a:xfrm>
              <a:off x="5562725" y="1221025"/>
              <a:ext cx="34725" cy="208125"/>
            </a:xfrm>
            <a:custGeom>
              <a:avLst/>
              <a:gdLst/>
              <a:ahLst/>
              <a:cxnLst/>
              <a:rect l="l" t="t" r="r" b="b"/>
              <a:pathLst>
                <a:path w="1389" h="8325" extrusionOk="0">
                  <a:moveTo>
                    <a:pt x="1" y="0"/>
                  </a:moveTo>
                  <a:lnTo>
                    <a:pt x="1" y="8325"/>
                  </a:lnTo>
                  <a:lnTo>
                    <a:pt x="1389" y="8325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4692;p50">
              <a:extLst>
                <a:ext uri="{FF2B5EF4-FFF2-40B4-BE49-F238E27FC236}">
                  <a16:creationId xmlns:a16="http://schemas.microsoft.com/office/drawing/2014/main" id="{A485A310-41E8-4FAB-ACFF-E985441551AD}"/>
                </a:ext>
              </a:extLst>
            </p:cNvPr>
            <p:cNvSpPr/>
            <p:nvPr/>
          </p:nvSpPr>
          <p:spPr>
            <a:xfrm>
              <a:off x="5215875" y="1140100"/>
              <a:ext cx="138800" cy="196550"/>
            </a:xfrm>
            <a:custGeom>
              <a:avLst/>
              <a:gdLst/>
              <a:ahLst/>
              <a:cxnLst/>
              <a:rect l="l" t="t" r="r" b="b"/>
              <a:pathLst>
                <a:path w="5552" h="7862" extrusionOk="0">
                  <a:moveTo>
                    <a:pt x="4163" y="1"/>
                  </a:moveTo>
                  <a:lnTo>
                    <a:pt x="4163" y="6474"/>
                  </a:lnTo>
                  <a:lnTo>
                    <a:pt x="1" y="6474"/>
                  </a:lnTo>
                  <a:lnTo>
                    <a:pt x="1" y="7862"/>
                  </a:lnTo>
                  <a:lnTo>
                    <a:pt x="5551" y="7862"/>
                  </a:lnTo>
                  <a:lnTo>
                    <a:pt x="5551" y="6937"/>
                  </a:lnTo>
                  <a:lnTo>
                    <a:pt x="55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Google Shape;4928;p50">
            <a:extLst>
              <a:ext uri="{FF2B5EF4-FFF2-40B4-BE49-F238E27FC236}">
                <a16:creationId xmlns:a16="http://schemas.microsoft.com/office/drawing/2014/main" id="{270857BC-39CA-40FB-AD1E-79855B6AF6EF}"/>
              </a:ext>
            </a:extLst>
          </p:cNvPr>
          <p:cNvGrpSpPr/>
          <p:nvPr/>
        </p:nvGrpSpPr>
        <p:grpSpPr>
          <a:xfrm>
            <a:off x="2824592" y="3179560"/>
            <a:ext cx="481134" cy="481089"/>
            <a:chOff x="3720125" y="1806200"/>
            <a:chExt cx="531875" cy="531825"/>
          </a:xfrm>
        </p:grpSpPr>
        <p:sp>
          <p:nvSpPr>
            <p:cNvPr id="666" name="Google Shape;4929;p50">
              <a:extLst>
                <a:ext uri="{FF2B5EF4-FFF2-40B4-BE49-F238E27FC236}">
                  <a16:creationId xmlns:a16="http://schemas.microsoft.com/office/drawing/2014/main" id="{84F675DE-7862-49E6-8660-B364446C4179}"/>
                </a:ext>
              </a:extLst>
            </p:cNvPr>
            <p:cNvSpPr/>
            <p:nvPr/>
          </p:nvSpPr>
          <p:spPr>
            <a:xfrm>
              <a:off x="3720175" y="1806200"/>
              <a:ext cx="265900" cy="265925"/>
            </a:xfrm>
            <a:custGeom>
              <a:avLst/>
              <a:gdLst/>
              <a:ahLst/>
              <a:cxnLst/>
              <a:rect l="l" t="t" r="r" b="b"/>
              <a:pathLst>
                <a:path w="10636" h="10637" extrusionOk="0">
                  <a:moveTo>
                    <a:pt x="6473" y="1"/>
                  </a:moveTo>
                  <a:lnTo>
                    <a:pt x="6473" y="1387"/>
                  </a:lnTo>
                  <a:lnTo>
                    <a:pt x="4161" y="1387"/>
                  </a:lnTo>
                  <a:lnTo>
                    <a:pt x="4161" y="2775"/>
                  </a:lnTo>
                  <a:lnTo>
                    <a:pt x="2775" y="2775"/>
                  </a:lnTo>
                  <a:lnTo>
                    <a:pt x="2775" y="4161"/>
                  </a:lnTo>
                  <a:lnTo>
                    <a:pt x="1387" y="4161"/>
                  </a:lnTo>
                  <a:lnTo>
                    <a:pt x="1387" y="6474"/>
                  </a:lnTo>
                  <a:lnTo>
                    <a:pt x="0" y="6474"/>
                  </a:lnTo>
                  <a:lnTo>
                    <a:pt x="0" y="10636"/>
                  </a:lnTo>
                  <a:lnTo>
                    <a:pt x="2775" y="10636"/>
                  </a:lnTo>
                  <a:lnTo>
                    <a:pt x="2775" y="6474"/>
                  </a:lnTo>
                  <a:lnTo>
                    <a:pt x="4161" y="6474"/>
                  </a:lnTo>
                  <a:lnTo>
                    <a:pt x="4161" y="4161"/>
                  </a:lnTo>
                  <a:lnTo>
                    <a:pt x="6473" y="4161"/>
                  </a:lnTo>
                  <a:lnTo>
                    <a:pt x="6473" y="2775"/>
                  </a:lnTo>
                  <a:lnTo>
                    <a:pt x="10636" y="2775"/>
                  </a:lnTo>
                  <a:lnTo>
                    <a:pt x="10636" y="1387"/>
                  </a:lnTo>
                  <a:lnTo>
                    <a:pt x="106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4930;p50">
              <a:extLst>
                <a:ext uri="{FF2B5EF4-FFF2-40B4-BE49-F238E27FC236}">
                  <a16:creationId xmlns:a16="http://schemas.microsoft.com/office/drawing/2014/main" id="{BBF17BF0-4802-40A8-88B7-1C0C747A479D}"/>
                </a:ext>
              </a:extLst>
            </p:cNvPr>
            <p:cNvSpPr/>
            <p:nvPr/>
          </p:nvSpPr>
          <p:spPr>
            <a:xfrm>
              <a:off x="3882000" y="1806200"/>
              <a:ext cx="208150" cy="34675"/>
            </a:xfrm>
            <a:custGeom>
              <a:avLst/>
              <a:gdLst/>
              <a:ahLst/>
              <a:cxnLst/>
              <a:rect l="l" t="t" r="r" b="b"/>
              <a:pathLst>
                <a:path w="8326" h="1387" extrusionOk="0">
                  <a:moveTo>
                    <a:pt x="0" y="1"/>
                  </a:moveTo>
                  <a:lnTo>
                    <a:pt x="0" y="1387"/>
                  </a:lnTo>
                  <a:lnTo>
                    <a:pt x="8325" y="1387"/>
                  </a:lnTo>
                  <a:lnTo>
                    <a:pt x="83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4931;p50">
              <a:extLst>
                <a:ext uri="{FF2B5EF4-FFF2-40B4-BE49-F238E27FC236}">
                  <a16:creationId xmlns:a16="http://schemas.microsoft.com/office/drawing/2014/main" id="{C535A29D-7E64-49B6-AAD5-E23F255B9AD0}"/>
                </a:ext>
              </a:extLst>
            </p:cNvPr>
            <p:cNvSpPr/>
            <p:nvPr/>
          </p:nvSpPr>
          <p:spPr>
            <a:xfrm>
              <a:off x="3720175" y="1806200"/>
              <a:ext cx="531800" cy="531825"/>
            </a:xfrm>
            <a:custGeom>
              <a:avLst/>
              <a:gdLst/>
              <a:ahLst/>
              <a:cxnLst/>
              <a:rect l="l" t="t" r="r" b="b"/>
              <a:pathLst>
                <a:path w="21272" h="21273" extrusionOk="0">
                  <a:moveTo>
                    <a:pt x="6473" y="1"/>
                  </a:moveTo>
                  <a:lnTo>
                    <a:pt x="6473" y="1387"/>
                  </a:lnTo>
                  <a:lnTo>
                    <a:pt x="4161" y="1387"/>
                  </a:lnTo>
                  <a:lnTo>
                    <a:pt x="4161" y="2775"/>
                  </a:lnTo>
                  <a:lnTo>
                    <a:pt x="2775" y="2775"/>
                  </a:lnTo>
                  <a:lnTo>
                    <a:pt x="2775" y="4161"/>
                  </a:lnTo>
                  <a:lnTo>
                    <a:pt x="1387" y="4161"/>
                  </a:lnTo>
                  <a:lnTo>
                    <a:pt x="1387" y="6474"/>
                  </a:lnTo>
                  <a:lnTo>
                    <a:pt x="0" y="6474"/>
                  </a:lnTo>
                  <a:lnTo>
                    <a:pt x="0" y="14798"/>
                  </a:lnTo>
                  <a:lnTo>
                    <a:pt x="1387" y="14798"/>
                  </a:lnTo>
                  <a:lnTo>
                    <a:pt x="1387" y="17111"/>
                  </a:lnTo>
                  <a:lnTo>
                    <a:pt x="2775" y="17111"/>
                  </a:lnTo>
                  <a:lnTo>
                    <a:pt x="2775" y="17573"/>
                  </a:lnTo>
                  <a:lnTo>
                    <a:pt x="2775" y="18497"/>
                  </a:lnTo>
                  <a:lnTo>
                    <a:pt x="4161" y="18497"/>
                  </a:lnTo>
                  <a:lnTo>
                    <a:pt x="4161" y="18961"/>
                  </a:lnTo>
                  <a:lnTo>
                    <a:pt x="4161" y="19885"/>
                  </a:lnTo>
                  <a:lnTo>
                    <a:pt x="6473" y="19885"/>
                  </a:lnTo>
                  <a:lnTo>
                    <a:pt x="6473" y="20347"/>
                  </a:lnTo>
                  <a:lnTo>
                    <a:pt x="6473" y="21273"/>
                  </a:lnTo>
                  <a:lnTo>
                    <a:pt x="14798" y="21273"/>
                  </a:lnTo>
                  <a:lnTo>
                    <a:pt x="14798" y="20347"/>
                  </a:lnTo>
                  <a:lnTo>
                    <a:pt x="14798" y="19885"/>
                  </a:lnTo>
                  <a:lnTo>
                    <a:pt x="17110" y="19885"/>
                  </a:lnTo>
                  <a:lnTo>
                    <a:pt x="17110" y="18961"/>
                  </a:lnTo>
                  <a:lnTo>
                    <a:pt x="17110" y="18497"/>
                  </a:lnTo>
                  <a:lnTo>
                    <a:pt x="18497" y="18497"/>
                  </a:lnTo>
                  <a:lnTo>
                    <a:pt x="18497" y="17573"/>
                  </a:lnTo>
                  <a:lnTo>
                    <a:pt x="18497" y="17111"/>
                  </a:lnTo>
                  <a:lnTo>
                    <a:pt x="19885" y="17111"/>
                  </a:lnTo>
                  <a:lnTo>
                    <a:pt x="19885" y="14798"/>
                  </a:lnTo>
                  <a:lnTo>
                    <a:pt x="21271" y="14798"/>
                  </a:lnTo>
                  <a:lnTo>
                    <a:pt x="21271" y="6474"/>
                  </a:lnTo>
                  <a:lnTo>
                    <a:pt x="19885" y="6474"/>
                  </a:lnTo>
                  <a:lnTo>
                    <a:pt x="19885" y="4161"/>
                  </a:lnTo>
                  <a:lnTo>
                    <a:pt x="18497" y="4161"/>
                  </a:lnTo>
                  <a:lnTo>
                    <a:pt x="18497" y="2775"/>
                  </a:lnTo>
                  <a:lnTo>
                    <a:pt x="17110" y="2775"/>
                  </a:lnTo>
                  <a:lnTo>
                    <a:pt x="17110" y="1387"/>
                  </a:lnTo>
                  <a:lnTo>
                    <a:pt x="14798" y="1387"/>
                  </a:lnTo>
                  <a:lnTo>
                    <a:pt x="147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4932;p50">
              <a:extLst>
                <a:ext uri="{FF2B5EF4-FFF2-40B4-BE49-F238E27FC236}">
                  <a16:creationId xmlns:a16="http://schemas.microsoft.com/office/drawing/2014/main" id="{FF6C0C59-4FA5-479A-B9FC-458A2FB389B6}"/>
                </a:ext>
              </a:extLst>
            </p:cNvPr>
            <p:cNvSpPr/>
            <p:nvPr/>
          </p:nvSpPr>
          <p:spPr>
            <a:xfrm>
              <a:off x="4020750" y="1806200"/>
              <a:ext cx="34700" cy="69375"/>
            </a:xfrm>
            <a:custGeom>
              <a:avLst/>
              <a:gdLst/>
              <a:ahLst/>
              <a:cxnLst/>
              <a:rect l="l" t="t" r="r" b="b"/>
              <a:pathLst>
                <a:path w="1388" h="2775" extrusionOk="0">
                  <a:moveTo>
                    <a:pt x="1" y="1"/>
                  </a:moveTo>
                  <a:lnTo>
                    <a:pt x="1" y="1387"/>
                  </a:lnTo>
                  <a:lnTo>
                    <a:pt x="1" y="2775"/>
                  </a:lnTo>
                  <a:lnTo>
                    <a:pt x="1387" y="2775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4933;p50">
              <a:extLst>
                <a:ext uri="{FF2B5EF4-FFF2-40B4-BE49-F238E27FC236}">
                  <a16:creationId xmlns:a16="http://schemas.microsoft.com/office/drawing/2014/main" id="{7CEFB97C-21B5-4D57-81F8-108F1072A428}"/>
                </a:ext>
              </a:extLst>
            </p:cNvPr>
            <p:cNvSpPr/>
            <p:nvPr/>
          </p:nvSpPr>
          <p:spPr>
            <a:xfrm>
              <a:off x="3720175" y="2106775"/>
              <a:ext cx="69375" cy="34700"/>
            </a:xfrm>
            <a:custGeom>
              <a:avLst/>
              <a:gdLst/>
              <a:ahLst/>
              <a:cxnLst/>
              <a:rect l="l" t="t" r="r" b="b"/>
              <a:pathLst>
                <a:path w="2775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2775" y="1387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4934;p50">
              <a:extLst>
                <a:ext uri="{FF2B5EF4-FFF2-40B4-BE49-F238E27FC236}">
                  <a16:creationId xmlns:a16="http://schemas.microsoft.com/office/drawing/2014/main" id="{B2AAE28A-F83C-4D09-B52E-BAFAC149BA52}"/>
                </a:ext>
              </a:extLst>
            </p:cNvPr>
            <p:cNvSpPr/>
            <p:nvPr/>
          </p:nvSpPr>
          <p:spPr>
            <a:xfrm>
              <a:off x="3824200" y="1840850"/>
              <a:ext cx="57825" cy="34725"/>
            </a:xfrm>
            <a:custGeom>
              <a:avLst/>
              <a:gdLst/>
              <a:ahLst/>
              <a:cxnLst/>
              <a:rect l="l" t="t" r="r" b="b"/>
              <a:pathLst>
                <a:path w="2313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2312" y="138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4935;p50">
              <a:extLst>
                <a:ext uri="{FF2B5EF4-FFF2-40B4-BE49-F238E27FC236}">
                  <a16:creationId xmlns:a16="http://schemas.microsoft.com/office/drawing/2014/main" id="{84E907AE-7C2D-4927-9B88-DEA2857D4C72}"/>
                </a:ext>
              </a:extLst>
            </p:cNvPr>
            <p:cNvSpPr/>
            <p:nvPr/>
          </p:nvSpPr>
          <p:spPr>
            <a:xfrm>
              <a:off x="3789525" y="1875550"/>
              <a:ext cx="34700" cy="34700"/>
            </a:xfrm>
            <a:custGeom>
              <a:avLst/>
              <a:gdLst/>
              <a:ahLst/>
              <a:cxnLst/>
              <a:rect l="l" t="t" r="r" b="b"/>
              <a:pathLst>
                <a:path w="1388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4936;p50">
              <a:extLst>
                <a:ext uri="{FF2B5EF4-FFF2-40B4-BE49-F238E27FC236}">
                  <a16:creationId xmlns:a16="http://schemas.microsoft.com/office/drawing/2014/main" id="{9F19EB79-59EF-41D9-814D-5A10E69D7ED0}"/>
                </a:ext>
              </a:extLst>
            </p:cNvPr>
            <p:cNvSpPr/>
            <p:nvPr/>
          </p:nvSpPr>
          <p:spPr>
            <a:xfrm>
              <a:off x="3754825" y="1910225"/>
              <a:ext cx="34725" cy="57825"/>
            </a:xfrm>
            <a:custGeom>
              <a:avLst/>
              <a:gdLst/>
              <a:ahLst/>
              <a:cxnLst/>
              <a:rect l="l" t="t" r="r" b="b"/>
              <a:pathLst>
                <a:path w="1389" h="2313" extrusionOk="0">
                  <a:moveTo>
                    <a:pt x="1" y="0"/>
                  </a:moveTo>
                  <a:lnTo>
                    <a:pt x="1" y="2313"/>
                  </a:lnTo>
                  <a:lnTo>
                    <a:pt x="1389" y="2313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4937;p50">
              <a:extLst>
                <a:ext uri="{FF2B5EF4-FFF2-40B4-BE49-F238E27FC236}">
                  <a16:creationId xmlns:a16="http://schemas.microsoft.com/office/drawing/2014/main" id="{1E950B2B-46DA-4B78-A536-D9D5EB5FC35C}"/>
                </a:ext>
              </a:extLst>
            </p:cNvPr>
            <p:cNvSpPr/>
            <p:nvPr/>
          </p:nvSpPr>
          <p:spPr>
            <a:xfrm>
              <a:off x="3754825" y="2176150"/>
              <a:ext cx="34725" cy="57825"/>
            </a:xfrm>
            <a:custGeom>
              <a:avLst/>
              <a:gdLst/>
              <a:ahLst/>
              <a:cxnLst/>
              <a:rect l="l" t="t" r="r" b="b"/>
              <a:pathLst>
                <a:path w="1389" h="2313" extrusionOk="0">
                  <a:moveTo>
                    <a:pt x="1" y="0"/>
                  </a:moveTo>
                  <a:lnTo>
                    <a:pt x="1" y="2313"/>
                  </a:lnTo>
                  <a:lnTo>
                    <a:pt x="1389" y="2313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4938;p50">
              <a:extLst>
                <a:ext uri="{FF2B5EF4-FFF2-40B4-BE49-F238E27FC236}">
                  <a16:creationId xmlns:a16="http://schemas.microsoft.com/office/drawing/2014/main" id="{FD73A1B0-3CF8-4435-A510-5B12AD029B84}"/>
                </a:ext>
              </a:extLst>
            </p:cNvPr>
            <p:cNvSpPr/>
            <p:nvPr/>
          </p:nvSpPr>
          <p:spPr>
            <a:xfrm>
              <a:off x="3789525" y="2233950"/>
              <a:ext cx="34700" cy="34700"/>
            </a:xfrm>
            <a:custGeom>
              <a:avLst/>
              <a:gdLst/>
              <a:ahLst/>
              <a:cxnLst/>
              <a:rect l="l" t="t" r="r" b="b"/>
              <a:pathLst>
                <a:path w="1388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4939;p50">
              <a:extLst>
                <a:ext uri="{FF2B5EF4-FFF2-40B4-BE49-F238E27FC236}">
                  <a16:creationId xmlns:a16="http://schemas.microsoft.com/office/drawing/2014/main" id="{010D848D-867B-4EC6-A13B-972D01779892}"/>
                </a:ext>
              </a:extLst>
            </p:cNvPr>
            <p:cNvSpPr/>
            <p:nvPr/>
          </p:nvSpPr>
          <p:spPr>
            <a:xfrm>
              <a:off x="3824200" y="2268625"/>
              <a:ext cx="57825" cy="34725"/>
            </a:xfrm>
            <a:custGeom>
              <a:avLst/>
              <a:gdLst/>
              <a:ahLst/>
              <a:cxnLst/>
              <a:rect l="l" t="t" r="r" b="b"/>
              <a:pathLst>
                <a:path w="2313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2312" y="1388"/>
                  </a:lnTo>
                  <a:lnTo>
                    <a:pt x="23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4940;p50">
              <a:extLst>
                <a:ext uri="{FF2B5EF4-FFF2-40B4-BE49-F238E27FC236}">
                  <a16:creationId xmlns:a16="http://schemas.microsoft.com/office/drawing/2014/main" id="{B28D454D-807C-4D2B-81D3-8BF44E09AD55}"/>
                </a:ext>
              </a:extLst>
            </p:cNvPr>
            <p:cNvSpPr/>
            <p:nvPr/>
          </p:nvSpPr>
          <p:spPr>
            <a:xfrm>
              <a:off x="3882000" y="2303325"/>
              <a:ext cx="208150" cy="34700"/>
            </a:xfrm>
            <a:custGeom>
              <a:avLst/>
              <a:gdLst/>
              <a:ahLst/>
              <a:cxnLst/>
              <a:rect l="l" t="t" r="r" b="b"/>
              <a:pathLst>
                <a:path w="8326" h="1388" extrusionOk="0">
                  <a:moveTo>
                    <a:pt x="0" y="0"/>
                  </a:moveTo>
                  <a:lnTo>
                    <a:pt x="0" y="1388"/>
                  </a:lnTo>
                  <a:lnTo>
                    <a:pt x="8325" y="1388"/>
                  </a:lnTo>
                  <a:lnTo>
                    <a:pt x="83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4941;p50">
              <a:extLst>
                <a:ext uri="{FF2B5EF4-FFF2-40B4-BE49-F238E27FC236}">
                  <a16:creationId xmlns:a16="http://schemas.microsoft.com/office/drawing/2014/main" id="{47B120B8-89DE-4CE1-A3EA-4DF846058ABD}"/>
                </a:ext>
              </a:extLst>
            </p:cNvPr>
            <p:cNvSpPr/>
            <p:nvPr/>
          </p:nvSpPr>
          <p:spPr>
            <a:xfrm>
              <a:off x="3720125" y="1968025"/>
              <a:ext cx="34725" cy="208150"/>
            </a:xfrm>
            <a:custGeom>
              <a:avLst/>
              <a:gdLst/>
              <a:ahLst/>
              <a:cxnLst/>
              <a:rect l="l" t="t" r="r" b="b"/>
              <a:pathLst>
                <a:path w="1389" h="8326" extrusionOk="0">
                  <a:moveTo>
                    <a:pt x="1" y="1"/>
                  </a:moveTo>
                  <a:lnTo>
                    <a:pt x="1" y="8325"/>
                  </a:lnTo>
                  <a:lnTo>
                    <a:pt x="1389" y="8325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4942;p50">
              <a:extLst>
                <a:ext uri="{FF2B5EF4-FFF2-40B4-BE49-F238E27FC236}">
                  <a16:creationId xmlns:a16="http://schemas.microsoft.com/office/drawing/2014/main" id="{919FE4EA-9B79-4E9D-A09C-6FEA8321B5E1}"/>
                </a:ext>
              </a:extLst>
            </p:cNvPr>
            <p:cNvSpPr/>
            <p:nvPr/>
          </p:nvSpPr>
          <p:spPr>
            <a:xfrm>
              <a:off x="4090125" y="1840850"/>
              <a:ext cx="57825" cy="34725"/>
            </a:xfrm>
            <a:custGeom>
              <a:avLst/>
              <a:gdLst/>
              <a:ahLst/>
              <a:cxnLst/>
              <a:rect l="l" t="t" r="r" b="b"/>
              <a:pathLst>
                <a:path w="2313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2312" y="138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4943;p50">
              <a:extLst>
                <a:ext uri="{FF2B5EF4-FFF2-40B4-BE49-F238E27FC236}">
                  <a16:creationId xmlns:a16="http://schemas.microsoft.com/office/drawing/2014/main" id="{612B18F9-330C-48EF-8365-D3B04645AB21}"/>
                </a:ext>
              </a:extLst>
            </p:cNvPr>
            <p:cNvSpPr/>
            <p:nvPr/>
          </p:nvSpPr>
          <p:spPr>
            <a:xfrm>
              <a:off x="4147925" y="1875550"/>
              <a:ext cx="34675" cy="34700"/>
            </a:xfrm>
            <a:custGeom>
              <a:avLst/>
              <a:gdLst/>
              <a:ahLst/>
              <a:cxnLst/>
              <a:rect l="l" t="t" r="r" b="b"/>
              <a:pathLst>
                <a:path w="1387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4944;p50">
              <a:extLst>
                <a:ext uri="{FF2B5EF4-FFF2-40B4-BE49-F238E27FC236}">
                  <a16:creationId xmlns:a16="http://schemas.microsoft.com/office/drawing/2014/main" id="{F20F5998-7C7E-4B0C-9D50-8AA9F9E787A1}"/>
                </a:ext>
              </a:extLst>
            </p:cNvPr>
            <p:cNvSpPr/>
            <p:nvPr/>
          </p:nvSpPr>
          <p:spPr>
            <a:xfrm>
              <a:off x="4182575" y="1910225"/>
              <a:ext cx="34725" cy="57825"/>
            </a:xfrm>
            <a:custGeom>
              <a:avLst/>
              <a:gdLst/>
              <a:ahLst/>
              <a:cxnLst/>
              <a:rect l="l" t="t" r="r" b="b"/>
              <a:pathLst>
                <a:path w="1389" h="2313" extrusionOk="0">
                  <a:moveTo>
                    <a:pt x="1" y="0"/>
                  </a:moveTo>
                  <a:lnTo>
                    <a:pt x="1" y="2313"/>
                  </a:lnTo>
                  <a:lnTo>
                    <a:pt x="1389" y="2313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4945;p50">
              <a:extLst>
                <a:ext uri="{FF2B5EF4-FFF2-40B4-BE49-F238E27FC236}">
                  <a16:creationId xmlns:a16="http://schemas.microsoft.com/office/drawing/2014/main" id="{527BB83B-3FE5-46E7-B2FE-9F6C2C3CB3F2}"/>
                </a:ext>
              </a:extLst>
            </p:cNvPr>
            <p:cNvSpPr/>
            <p:nvPr/>
          </p:nvSpPr>
          <p:spPr>
            <a:xfrm>
              <a:off x="4182575" y="2176150"/>
              <a:ext cx="34725" cy="57825"/>
            </a:xfrm>
            <a:custGeom>
              <a:avLst/>
              <a:gdLst/>
              <a:ahLst/>
              <a:cxnLst/>
              <a:rect l="l" t="t" r="r" b="b"/>
              <a:pathLst>
                <a:path w="1389" h="2313" extrusionOk="0">
                  <a:moveTo>
                    <a:pt x="1" y="0"/>
                  </a:moveTo>
                  <a:lnTo>
                    <a:pt x="1" y="2313"/>
                  </a:lnTo>
                  <a:lnTo>
                    <a:pt x="1389" y="2313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4946;p50">
              <a:extLst>
                <a:ext uri="{FF2B5EF4-FFF2-40B4-BE49-F238E27FC236}">
                  <a16:creationId xmlns:a16="http://schemas.microsoft.com/office/drawing/2014/main" id="{2C490544-CE3A-4822-92A5-AE78364F8786}"/>
                </a:ext>
              </a:extLst>
            </p:cNvPr>
            <p:cNvSpPr/>
            <p:nvPr/>
          </p:nvSpPr>
          <p:spPr>
            <a:xfrm>
              <a:off x="4147925" y="2233950"/>
              <a:ext cx="34675" cy="34700"/>
            </a:xfrm>
            <a:custGeom>
              <a:avLst/>
              <a:gdLst/>
              <a:ahLst/>
              <a:cxnLst/>
              <a:rect l="l" t="t" r="r" b="b"/>
              <a:pathLst>
                <a:path w="1387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4947;p50">
              <a:extLst>
                <a:ext uri="{FF2B5EF4-FFF2-40B4-BE49-F238E27FC236}">
                  <a16:creationId xmlns:a16="http://schemas.microsoft.com/office/drawing/2014/main" id="{8F2A4332-7217-4715-ABE2-EA8094B026DE}"/>
                </a:ext>
              </a:extLst>
            </p:cNvPr>
            <p:cNvSpPr/>
            <p:nvPr/>
          </p:nvSpPr>
          <p:spPr>
            <a:xfrm>
              <a:off x="4090125" y="2268625"/>
              <a:ext cx="57825" cy="34725"/>
            </a:xfrm>
            <a:custGeom>
              <a:avLst/>
              <a:gdLst/>
              <a:ahLst/>
              <a:cxnLst/>
              <a:rect l="l" t="t" r="r" b="b"/>
              <a:pathLst>
                <a:path w="2313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2312" y="1388"/>
                  </a:lnTo>
                  <a:lnTo>
                    <a:pt x="23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4948;p50">
              <a:extLst>
                <a:ext uri="{FF2B5EF4-FFF2-40B4-BE49-F238E27FC236}">
                  <a16:creationId xmlns:a16="http://schemas.microsoft.com/office/drawing/2014/main" id="{22DC45A7-6818-4424-A5A2-22D9CC1A57DC}"/>
                </a:ext>
              </a:extLst>
            </p:cNvPr>
            <p:cNvSpPr/>
            <p:nvPr/>
          </p:nvSpPr>
          <p:spPr>
            <a:xfrm>
              <a:off x="4217275" y="1968025"/>
              <a:ext cx="34725" cy="208150"/>
            </a:xfrm>
            <a:custGeom>
              <a:avLst/>
              <a:gdLst/>
              <a:ahLst/>
              <a:cxnLst/>
              <a:rect l="l" t="t" r="r" b="b"/>
              <a:pathLst>
                <a:path w="1389" h="8326" extrusionOk="0">
                  <a:moveTo>
                    <a:pt x="1" y="1"/>
                  </a:moveTo>
                  <a:lnTo>
                    <a:pt x="1" y="8325"/>
                  </a:lnTo>
                  <a:lnTo>
                    <a:pt x="1389" y="8325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4949;p50">
              <a:extLst>
                <a:ext uri="{FF2B5EF4-FFF2-40B4-BE49-F238E27FC236}">
                  <a16:creationId xmlns:a16="http://schemas.microsoft.com/office/drawing/2014/main" id="{E7C09C02-6075-40DC-A859-F873558B408C}"/>
                </a:ext>
              </a:extLst>
            </p:cNvPr>
            <p:cNvSpPr/>
            <p:nvPr/>
          </p:nvSpPr>
          <p:spPr>
            <a:xfrm>
              <a:off x="3824200" y="1944925"/>
              <a:ext cx="300600" cy="254350"/>
            </a:xfrm>
            <a:custGeom>
              <a:avLst/>
              <a:gdLst/>
              <a:ahLst/>
              <a:cxnLst/>
              <a:rect l="l" t="t" r="r" b="b"/>
              <a:pathLst>
                <a:path w="12024" h="10174" extrusionOk="0">
                  <a:moveTo>
                    <a:pt x="10175" y="0"/>
                  </a:moveTo>
                  <a:lnTo>
                    <a:pt x="10175" y="1388"/>
                  </a:lnTo>
                  <a:lnTo>
                    <a:pt x="8787" y="1388"/>
                  </a:lnTo>
                  <a:lnTo>
                    <a:pt x="8787" y="2775"/>
                  </a:lnTo>
                  <a:lnTo>
                    <a:pt x="7399" y="2775"/>
                  </a:lnTo>
                  <a:lnTo>
                    <a:pt x="7399" y="4163"/>
                  </a:lnTo>
                  <a:lnTo>
                    <a:pt x="6013" y="4163"/>
                  </a:lnTo>
                  <a:lnTo>
                    <a:pt x="6013" y="5549"/>
                  </a:lnTo>
                  <a:lnTo>
                    <a:pt x="4625" y="5549"/>
                  </a:lnTo>
                  <a:lnTo>
                    <a:pt x="4625" y="6937"/>
                  </a:lnTo>
                  <a:lnTo>
                    <a:pt x="3238" y="6937"/>
                  </a:lnTo>
                  <a:lnTo>
                    <a:pt x="3238" y="5549"/>
                  </a:lnTo>
                  <a:lnTo>
                    <a:pt x="1850" y="5549"/>
                  </a:lnTo>
                  <a:lnTo>
                    <a:pt x="1850" y="4163"/>
                  </a:lnTo>
                  <a:lnTo>
                    <a:pt x="0" y="4163"/>
                  </a:lnTo>
                  <a:lnTo>
                    <a:pt x="0" y="7399"/>
                  </a:lnTo>
                  <a:lnTo>
                    <a:pt x="1388" y="7399"/>
                  </a:lnTo>
                  <a:lnTo>
                    <a:pt x="1388" y="8787"/>
                  </a:lnTo>
                  <a:lnTo>
                    <a:pt x="2776" y="8787"/>
                  </a:lnTo>
                  <a:lnTo>
                    <a:pt x="2776" y="10174"/>
                  </a:lnTo>
                  <a:lnTo>
                    <a:pt x="5087" y="10174"/>
                  </a:lnTo>
                  <a:lnTo>
                    <a:pt x="5087" y="8787"/>
                  </a:lnTo>
                  <a:lnTo>
                    <a:pt x="6475" y="8787"/>
                  </a:lnTo>
                  <a:lnTo>
                    <a:pt x="6475" y="7399"/>
                  </a:lnTo>
                  <a:lnTo>
                    <a:pt x="7863" y="7399"/>
                  </a:lnTo>
                  <a:lnTo>
                    <a:pt x="7863" y="6013"/>
                  </a:lnTo>
                  <a:lnTo>
                    <a:pt x="9249" y="6013"/>
                  </a:lnTo>
                  <a:lnTo>
                    <a:pt x="9249" y="4625"/>
                  </a:lnTo>
                  <a:lnTo>
                    <a:pt x="10637" y="4625"/>
                  </a:lnTo>
                  <a:lnTo>
                    <a:pt x="10637" y="3237"/>
                  </a:lnTo>
                  <a:lnTo>
                    <a:pt x="12024" y="3237"/>
                  </a:lnTo>
                  <a:lnTo>
                    <a:pt x="120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BC9AAC9B-9C20-490F-B1F4-C800B7F80FE8}"/>
              </a:ext>
            </a:extLst>
          </p:cNvPr>
          <p:cNvSpPr txBox="1">
            <a:spLocks/>
          </p:cNvSpPr>
          <p:nvPr/>
        </p:nvSpPr>
        <p:spPr>
          <a:xfrm>
            <a:off x="1407404" y="1152460"/>
            <a:ext cx="6585714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Orbitron Regular"/>
              <a:buNone/>
              <a:defRPr sz="4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Orbitron Regular"/>
              <a:buNone/>
              <a:defRPr sz="4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Orbitron Regular"/>
              <a:buNone/>
              <a:defRPr sz="4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Orbitron Regular"/>
              <a:buNone/>
              <a:defRPr sz="4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Orbitron Regular"/>
              <a:buNone/>
              <a:defRPr sz="4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Orbitron Regular"/>
              <a:buNone/>
              <a:defRPr sz="4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Orbitron Regular"/>
              <a:buNone/>
              <a:defRPr sz="4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Orbitron Regular"/>
              <a:buNone/>
              <a:defRPr sz="4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Orbitron Regular"/>
              <a:buNone/>
              <a:defRPr sz="4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9pPr>
          </a:lstStyle>
          <a:p>
            <a:r>
              <a:rPr lang="en-US" sz="4400" dirty="0">
                <a:solidFill>
                  <a:schemeClr val="tx1"/>
                </a:solidFill>
                <a:highlight>
                  <a:srgbClr val="FFFF00"/>
                </a:highlight>
                <a:latin typeface="VT323" panose="02000609000000000000" pitchFamily="49" charset="0"/>
              </a:rPr>
              <a:t>Please insert coin.</a:t>
            </a:r>
            <a:endParaRPr lang="en-ZA" sz="4400" b="1" dirty="0">
              <a:solidFill>
                <a:schemeClr val="tx1"/>
              </a:solidFill>
              <a:highlight>
                <a:srgbClr val="FFFF00"/>
              </a:highlight>
              <a:latin typeface="VT323" panose="02000609000000000000" pitchFamily="49" charset="0"/>
            </a:endParaRPr>
          </a:p>
        </p:txBody>
      </p:sp>
      <p:pic>
        <p:nvPicPr>
          <p:cNvPr id="2" name="01 - Super Mario Bros">
            <a:hlinkClick r:id="" action="ppaction://media"/>
            <a:extLst>
              <a:ext uri="{FF2B5EF4-FFF2-40B4-BE49-F238E27FC236}">
                <a16:creationId xmlns:a16="http://schemas.microsoft.com/office/drawing/2014/main" id="{7AD138CA-49C0-4149-AD2D-4C6ECF9A4B4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13420.5306"/>
                  <p14:fade out="65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32138" y="2686050"/>
            <a:ext cx="487362" cy="487363"/>
          </a:xfrm>
          <a:prstGeom prst="rect">
            <a:avLst/>
          </a:prstGeom>
        </p:spPr>
      </p:pic>
      <p:pic>
        <p:nvPicPr>
          <p:cNvPr id="5" name="coin3">
            <a:hlinkClick r:id="" action="ppaction://media"/>
            <a:extLst>
              <a:ext uri="{FF2B5EF4-FFF2-40B4-BE49-F238E27FC236}">
                <a16:creationId xmlns:a16="http://schemas.microsoft.com/office/drawing/2014/main" id="{EB82D070-CB8B-4350-BD24-1FB6371228D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42000" y="3503678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32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 advTm="7000">
        <p14:flash/>
      </p:transition>
    </mc:Choice>
    <mc:Fallback xmlns="">
      <p:transition spd="med" advClick="0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0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750"/>
                            </p:stCondLst>
                            <p:childTnLst>
                              <p:par>
                                <p:cTn id="28" presetID="10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10" presetClass="exit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250"/>
                            </p:stCondLst>
                            <p:childTnLst>
                              <p:par>
                                <p:cTn id="36" presetID="10" presetClass="entr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000"/>
                            </p:stCondLst>
                            <p:childTnLst>
                              <p:par>
                                <p:cTn id="4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 numSld="999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/>
      <p:bldP spid="7" grpId="1"/>
      <p:bldP spid="7" grpId="2"/>
      <p:bldP spid="7" grpId="3"/>
      <p:bldP spid="7" grpId="4"/>
      <p:bldP spid="7" grpId="5"/>
      <p:bldP spid="7" grpId="6"/>
      <p:bldP spid="7" grpId="7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0" name="Google Shape;3670;p4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 err="1"/>
              <a:t>xxxx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8A6230-B4A5-4B9C-AD75-040CFB4CE6F8}"/>
              </a:ext>
            </a:extLst>
          </p:cNvPr>
          <p:cNvGrpSpPr/>
          <p:nvPr/>
        </p:nvGrpSpPr>
        <p:grpSpPr>
          <a:xfrm>
            <a:off x="311700" y="1251942"/>
            <a:ext cx="2389340" cy="3228729"/>
            <a:chOff x="311700" y="1251942"/>
            <a:chExt cx="2389340" cy="3228729"/>
          </a:xfrm>
        </p:grpSpPr>
        <p:sp>
          <p:nvSpPr>
            <p:cNvPr id="3761" name="Google Shape;3761;p40"/>
            <p:cNvSpPr/>
            <p:nvPr/>
          </p:nvSpPr>
          <p:spPr>
            <a:xfrm>
              <a:off x="2643212" y="3512571"/>
              <a:ext cx="57689" cy="49550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40"/>
            <p:cNvSpPr/>
            <p:nvPr/>
          </p:nvSpPr>
          <p:spPr>
            <a:xfrm>
              <a:off x="2643212" y="3442060"/>
              <a:ext cx="57828" cy="49434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40"/>
            <p:cNvSpPr/>
            <p:nvPr/>
          </p:nvSpPr>
          <p:spPr>
            <a:xfrm>
              <a:off x="2643212" y="3371386"/>
              <a:ext cx="57828" cy="49411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40"/>
            <p:cNvSpPr/>
            <p:nvPr/>
          </p:nvSpPr>
          <p:spPr>
            <a:xfrm>
              <a:off x="2572700" y="3724801"/>
              <a:ext cx="57712" cy="4943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40"/>
            <p:cNvSpPr/>
            <p:nvPr/>
          </p:nvSpPr>
          <p:spPr>
            <a:xfrm>
              <a:off x="2572515" y="3653942"/>
              <a:ext cx="57898" cy="49597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40"/>
            <p:cNvSpPr/>
            <p:nvPr/>
          </p:nvSpPr>
          <p:spPr>
            <a:xfrm>
              <a:off x="2572700" y="3583245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40"/>
            <p:cNvSpPr/>
            <p:nvPr/>
          </p:nvSpPr>
          <p:spPr>
            <a:xfrm>
              <a:off x="2572700" y="3512571"/>
              <a:ext cx="57712" cy="49550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40"/>
            <p:cNvSpPr/>
            <p:nvPr/>
          </p:nvSpPr>
          <p:spPr>
            <a:xfrm>
              <a:off x="2572700" y="3442060"/>
              <a:ext cx="57712" cy="4943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40"/>
            <p:cNvSpPr/>
            <p:nvPr/>
          </p:nvSpPr>
          <p:spPr>
            <a:xfrm>
              <a:off x="2572700" y="3371386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40"/>
            <p:cNvSpPr/>
            <p:nvPr/>
          </p:nvSpPr>
          <p:spPr>
            <a:xfrm>
              <a:off x="2502027" y="3724801"/>
              <a:ext cx="57689" cy="49434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40"/>
            <p:cNvSpPr/>
            <p:nvPr/>
          </p:nvSpPr>
          <p:spPr>
            <a:xfrm>
              <a:off x="2502027" y="3653942"/>
              <a:ext cx="57874" cy="49597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40"/>
            <p:cNvSpPr/>
            <p:nvPr/>
          </p:nvSpPr>
          <p:spPr>
            <a:xfrm>
              <a:off x="2502027" y="3583245"/>
              <a:ext cx="57689" cy="49574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40"/>
            <p:cNvSpPr/>
            <p:nvPr/>
          </p:nvSpPr>
          <p:spPr>
            <a:xfrm>
              <a:off x="2502027" y="3512571"/>
              <a:ext cx="57689" cy="49550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40"/>
            <p:cNvSpPr/>
            <p:nvPr/>
          </p:nvSpPr>
          <p:spPr>
            <a:xfrm>
              <a:off x="2502027" y="3442060"/>
              <a:ext cx="57689" cy="49434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40"/>
            <p:cNvSpPr/>
            <p:nvPr/>
          </p:nvSpPr>
          <p:spPr>
            <a:xfrm>
              <a:off x="2502027" y="3371386"/>
              <a:ext cx="57689" cy="49481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40"/>
            <p:cNvSpPr/>
            <p:nvPr/>
          </p:nvSpPr>
          <p:spPr>
            <a:xfrm>
              <a:off x="2431330" y="3795312"/>
              <a:ext cx="57712" cy="49597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40"/>
            <p:cNvSpPr/>
            <p:nvPr/>
          </p:nvSpPr>
          <p:spPr>
            <a:xfrm>
              <a:off x="2431330" y="3724801"/>
              <a:ext cx="57712" cy="4943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40"/>
            <p:cNvSpPr/>
            <p:nvPr/>
          </p:nvSpPr>
          <p:spPr>
            <a:xfrm>
              <a:off x="2431330" y="3653942"/>
              <a:ext cx="57898" cy="49597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40"/>
            <p:cNvSpPr/>
            <p:nvPr/>
          </p:nvSpPr>
          <p:spPr>
            <a:xfrm>
              <a:off x="2431330" y="3583245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40"/>
            <p:cNvSpPr/>
            <p:nvPr/>
          </p:nvSpPr>
          <p:spPr>
            <a:xfrm>
              <a:off x="2431330" y="3512571"/>
              <a:ext cx="57712" cy="49597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40"/>
            <p:cNvSpPr/>
            <p:nvPr/>
          </p:nvSpPr>
          <p:spPr>
            <a:xfrm>
              <a:off x="2431330" y="3442060"/>
              <a:ext cx="57712" cy="4943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40"/>
            <p:cNvSpPr/>
            <p:nvPr/>
          </p:nvSpPr>
          <p:spPr>
            <a:xfrm>
              <a:off x="2431330" y="3371386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40"/>
            <p:cNvSpPr/>
            <p:nvPr/>
          </p:nvSpPr>
          <p:spPr>
            <a:xfrm>
              <a:off x="2431330" y="3300690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40"/>
            <p:cNvSpPr/>
            <p:nvPr/>
          </p:nvSpPr>
          <p:spPr>
            <a:xfrm>
              <a:off x="2360656" y="3936683"/>
              <a:ext cx="57874" cy="49481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40"/>
            <p:cNvSpPr/>
            <p:nvPr/>
          </p:nvSpPr>
          <p:spPr>
            <a:xfrm>
              <a:off x="2360656" y="3865986"/>
              <a:ext cx="57874" cy="49481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40"/>
            <p:cNvSpPr/>
            <p:nvPr/>
          </p:nvSpPr>
          <p:spPr>
            <a:xfrm>
              <a:off x="2360656" y="3795312"/>
              <a:ext cx="57689" cy="49597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40"/>
            <p:cNvSpPr/>
            <p:nvPr/>
          </p:nvSpPr>
          <p:spPr>
            <a:xfrm>
              <a:off x="2360656" y="3724801"/>
              <a:ext cx="57689" cy="49434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40"/>
            <p:cNvSpPr/>
            <p:nvPr/>
          </p:nvSpPr>
          <p:spPr>
            <a:xfrm>
              <a:off x="2360656" y="3653942"/>
              <a:ext cx="57874" cy="49597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40"/>
            <p:cNvSpPr/>
            <p:nvPr/>
          </p:nvSpPr>
          <p:spPr>
            <a:xfrm>
              <a:off x="2360656" y="3583245"/>
              <a:ext cx="57874" cy="49574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40"/>
            <p:cNvSpPr/>
            <p:nvPr/>
          </p:nvSpPr>
          <p:spPr>
            <a:xfrm>
              <a:off x="2360656" y="3512571"/>
              <a:ext cx="57874" cy="49550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40"/>
            <p:cNvSpPr/>
            <p:nvPr/>
          </p:nvSpPr>
          <p:spPr>
            <a:xfrm>
              <a:off x="2360656" y="3442060"/>
              <a:ext cx="57689" cy="49434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40"/>
            <p:cNvSpPr/>
            <p:nvPr/>
          </p:nvSpPr>
          <p:spPr>
            <a:xfrm>
              <a:off x="2360656" y="3371386"/>
              <a:ext cx="57874" cy="49481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40"/>
            <p:cNvSpPr/>
            <p:nvPr/>
          </p:nvSpPr>
          <p:spPr>
            <a:xfrm>
              <a:off x="2360656" y="3300690"/>
              <a:ext cx="57874" cy="49481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40"/>
            <p:cNvSpPr/>
            <p:nvPr/>
          </p:nvSpPr>
          <p:spPr>
            <a:xfrm>
              <a:off x="2360656" y="3230016"/>
              <a:ext cx="57874" cy="49550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40"/>
            <p:cNvSpPr/>
            <p:nvPr/>
          </p:nvSpPr>
          <p:spPr>
            <a:xfrm>
              <a:off x="2290145" y="4077868"/>
              <a:ext cx="57712" cy="49550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40"/>
            <p:cNvSpPr/>
            <p:nvPr/>
          </p:nvSpPr>
          <p:spPr>
            <a:xfrm>
              <a:off x="2290145" y="4007357"/>
              <a:ext cx="57712" cy="4943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40"/>
            <p:cNvSpPr/>
            <p:nvPr/>
          </p:nvSpPr>
          <p:spPr>
            <a:xfrm>
              <a:off x="2290145" y="3936683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40"/>
            <p:cNvSpPr/>
            <p:nvPr/>
          </p:nvSpPr>
          <p:spPr>
            <a:xfrm>
              <a:off x="2290145" y="3865986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40"/>
            <p:cNvSpPr/>
            <p:nvPr/>
          </p:nvSpPr>
          <p:spPr>
            <a:xfrm>
              <a:off x="2289959" y="3795312"/>
              <a:ext cx="57898" cy="49597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40"/>
            <p:cNvSpPr/>
            <p:nvPr/>
          </p:nvSpPr>
          <p:spPr>
            <a:xfrm>
              <a:off x="2289959" y="3724801"/>
              <a:ext cx="57898" cy="49434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40"/>
            <p:cNvSpPr/>
            <p:nvPr/>
          </p:nvSpPr>
          <p:spPr>
            <a:xfrm>
              <a:off x="2289959" y="3653942"/>
              <a:ext cx="57898" cy="49597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40"/>
            <p:cNvSpPr/>
            <p:nvPr/>
          </p:nvSpPr>
          <p:spPr>
            <a:xfrm>
              <a:off x="2290145" y="3583245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40"/>
            <p:cNvSpPr/>
            <p:nvPr/>
          </p:nvSpPr>
          <p:spPr>
            <a:xfrm>
              <a:off x="2290145" y="3512571"/>
              <a:ext cx="57712" cy="49550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40"/>
            <p:cNvSpPr/>
            <p:nvPr/>
          </p:nvSpPr>
          <p:spPr>
            <a:xfrm>
              <a:off x="2289959" y="3442060"/>
              <a:ext cx="57898" cy="49434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40"/>
            <p:cNvSpPr/>
            <p:nvPr/>
          </p:nvSpPr>
          <p:spPr>
            <a:xfrm>
              <a:off x="2289959" y="3371386"/>
              <a:ext cx="57898" cy="49481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40"/>
            <p:cNvSpPr/>
            <p:nvPr/>
          </p:nvSpPr>
          <p:spPr>
            <a:xfrm>
              <a:off x="2289959" y="3300690"/>
              <a:ext cx="57898" cy="49481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40"/>
            <p:cNvSpPr/>
            <p:nvPr/>
          </p:nvSpPr>
          <p:spPr>
            <a:xfrm>
              <a:off x="2289959" y="3230016"/>
              <a:ext cx="57898" cy="49550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40"/>
            <p:cNvSpPr/>
            <p:nvPr/>
          </p:nvSpPr>
          <p:spPr>
            <a:xfrm>
              <a:off x="2289959" y="3159319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40"/>
            <p:cNvSpPr/>
            <p:nvPr/>
          </p:nvSpPr>
          <p:spPr>
            <a:xfrm>
              <a:off x="2219471" y="4148542"/>
              <a:ext cx="57689" cy="49574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40"/>
            <p:cNvSpPr/>
            <p:nvPr/>
          </p:nvSpPr>
          <p:spPr>
            <a:xfrm>
              <a:off x="2219471" y="4077868"/>
              <a:ext cx="57689" cy="49550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40"/>
            <p:cNvSpPr/>
            <p:nvPr/>
          </p:nvSpPr>
          <p:spPr>
            <a:xfrm>
              <a:off x="2219471" y="4007357"/>
              <a:ext cx="57689" cy="49434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40"/>
            <p:cNvSpPr/>
            <p:nvPr/>
          </p:nvSpPr>
          <p:spPr>
            <a:xfrm>
              <a:off x="2219471" y="3936683"/>
              <a:ext cx="57689" cy="49481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40"/>
            <p:cNvSpPr/>
            <p:nvPr/>
          </p:nvSpPr>
          <p:spPr>
            <a:xfrm>
              <a:off x="2219471" y="3865986"/>
              <a:ext cx="57689" cy="49481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40"/>
            <p:cNvSpPr/>
            <p:nvPr/>
          </p:nvSpPr>
          <p:spPr>
            <a:xfrm>
              <a:off x="2219263" y="3795312"/>
              <a:ext cx="57898" cy="49597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40"/>
            <p:cNvSpPr/>
            <p:nvPr/>
          </p:nvSpPr>
          <p:spPr>
            <a:xfrm>
              <a:off x="2219471" y="3724801"/>
              <a:ext cx="57689" cy="49434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40"/>
            <p:cNvSpPr/>
            <p:nvPr/>
          </p:nvSpPr>
          <p:spPr>
            <a:xfrm>
              <a:off x="2219263" y="3653942"/>
              <a:ext cx="58083" cy="49597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40"/>
            <p:cNvSpPr/>
            <p:nvPr/>
          </p:nvSpPr>
          <p:spPr>
            <a:xfrm>
              <a:off x="2219471" y="3583245"/>
              <a:ext cx="57689" cy="49574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40"/>
            <p:cNvSpPr/>
            <p:nvPr/>
          </p:nvSpPr>
          <p:spPr>
            <a:xfrm>
              <a:off x="2219471" y="3512571"/>
              <a:ext cx="57689" cy="49550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40"/>
            <p:cNvSpPr/>
            <p:nvPr/>
          </p:nvSpPr>
          <p:spPr>
            <a:xfrm>
              <a:off x="2219471" y="3442060"/>
              <a:ext cx="57689" cy="49434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40"/>
            <p:cNvSpPr/>
            <p:nvPr/>
          </p:nvSpPr>
          <p:spPr>
            <a:xfrm>
              <a:off x="2219471" y="3371386"/>
              <a:ext cx="57689" cy="49481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40"/>
            <p:cNvSpPr/>
            <p:nvPr/>
          </p:nvSpPr>
          <p:spPr>
            <a:xfrm>
              <a:off x="2219471" y="3300690"/>
              <a:ext cx="57689" cy="49481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40"/>
            <p:cNvSpPr/>
            <p:nvPr/>
          </p:nvSpPr>
          <p:spPr>
            <a:xfrm>
              <a:off x="2219332" y="3230016"/>
              <a:ext cx="57828" cy="49550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40"/>
            <p:cNvSpPr/>
            <p:nvPr/>
          </p:nvSpPr>
          <p:spPr>
            <a:xfrm>
              <a:off x="2219332" y="3159319"/>
              <a:ext cx="57828" cy="49574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40"/>
            <p:cNvSpPr/>
            <p:nvPr/>
          </p:nvSpPr>
          <p:spPr>
            <a:xfrm>
              <a:off x="2219471" y="3088831"/>
              <a:ext cx="57689" cy="49411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40"/>
            <p:cNvSpPr/>
            <p:nvPr/>
          </p:nvSpPr>
          <p:spPr>
            <a:xfrm>
              <a:off x="2219471" y="2028912"/>
              <a:ext cx="57689" cy="49574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40"/>
            <p:cNvSpPr/>
            <p:nvPr/>
          </p:nvSpPr>
          <p:spPr>
            <a:xfrm>
              <a:off x="2148589" y="4219238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40"/>
            <p:cNvSpPr/>
            <p:nvPr/>
          </p:nvSpPr>
          <p:spPr>
            <a:xfrm>
              <a:off x="2148589" y="4148542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40"/>
            <p:cNvSpPr/>
            <p:nvPr/>
          </p:nvSpPr>
          <p:spPr>
            <a:xfrm>
              <a:off x="2148589" y="4077868"/>
              <a:ext cx="57712" cy="49550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40"/>
            <p:cNvSpPr/>
            <p:nvPr/>
          </p:nvSpPr>
          <p:spPr>
            <a:xfrm>
              <a:off x="2148589" y="4007357"/>
              <a:ext cx="57712" cy="49388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40"/>
            <p:cNvSpPr/>
            <p:nvPr/>
          </p:nvSpPr>
          <p:spPr>
            <a:xfrm>
              <a:off x="2148589" y="3936683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40"/>
            <p:cNvSpPr/>
            <p:nvPr/>
          </p:nvSpPr>
          <p:spPr>
            <a:xfrm>
              <a:off x="2148589" y="3865986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40"/>
            <p:cNvSpPr/>
            <p:nvPr/>
          </p:nvSpPr>
          <p:spPr>
            <a:xfrm>
              <a:off x="2148589" y="3795312"/>
              <a:ext cx="57712" cy="49597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40"/>
            <p:cNvSpPr/>
            <p:nvPr/>
          </p:nvSpPr>
          <p:spPr>
            <a:xfrm>
              <a:off x="2148589" y="3724801"/>
              <a:ext cx="57712" cy="4943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40"/>
            <p:cNvSpPr/>
            <p:nvPr/>
          </p:nvSpPr>
          <p:spPr>
            <a:xfrm>
              <a:off x="2148589" y="3653942"/>
              <a:ext cx="57898" cy="49597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40"/>
            <p:cNvSpPr/>
            <p:nvPr/>
          </p:nvSpPr>
          <p:spPr>
            <a:xfrm>
              <a:off x="2148589" y="3583245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40"/>
            <p:cNvSpPr/>
            <p:nvPr/>
          </p:nvSpPr>
          <p:spPr>
            <a:xfrm>
              <a:off x="2148589" y="3512571"/>
              <a:ext cx="57712" cy="49550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40"/>
            <p:cNvSpPr/>
            <p:nvPr/>
          </p:nvSpPr>
          <p:spPr>
            <a:xfrm>
              <a:off x="2148589" y="3442060"/>
              <a:ext cx="57712" cy="4943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40"/>
            <p:cNvSpPr/>
            <p:nvPr/>
          </p:nvSpPr>
          <p:spPr>
            <a:xfrm>
              <a:off x="2148589" y="3371386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40"/>
            <p:cNvSpPr/>
            <p:nvPr/>
          </p:nvSpPr>
          <p:spPr>
            <a:xfrm>
              <a:off x="2148589" y="3300690"/>
              <a:ext cx="57898" cy="49481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40"/>
            <p:cNvSpPr/>
            <p:nvPr/>
          </p:nvSpPr>
          <p:spPr>
            <a:xfrm>
              <a:off x="2148589" y="3230016"/>
              <a:ext cx="57898" cy="49550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40"/>
            <p:cNvSpPr/>
            <p:nvPr/>
          </p:nvSpPr>
          <p:spPr>
            <a:xfrm>
              <a:off x="2148589" y="3159319"/>
              <a:ext cx="57898" cy="49620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40"/>
            <p:cNvSpPr/>
            <p:nvPr/>
          </p:nvSpPr>
          <p:spPr>
            <a:xfrm>
              <a:off x="2148589" y="3088831"/>
              <a:ext cx="57712" cy="4943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40"/>
            <p:cNvSpPr/>
            <p:nvPr/>
          </p:nvSpPr>
          <p:spPr>
            <a:xfrm>
              <a:off x="2148589" y="2170282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40"/>
            <p:cNvSpPr/>
            <p:nvPr/>
          </p:nvSpPr>
          <p:spPr>
            <a:xfrm>
              <a:off x="2148589" y="2028912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40"/>
            <p:cNvSpPr/>
            <p:nvPr/>
          </p:nvSpPr>
          <p:spPr>
            <a:xfrm>
              <a:off x="2148589" y="1958215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40"/>
            <p:cNvSpPr/>
            <p:nvPr/>
          </p:nvSpPr>
          <p:spPr>
            <a:xfrm>
              <a:off x="2077892" y="4431097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40"/>
            <p:cNvSpPr/>
            <p:nvPr/>
          </p:nvSpPr>
          <p:spPr>
            <a:xfrm>
              <a:off x="2077892" y="4219238"/>
              <a:ext cx="57898" cy="49481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40"/>
            <p:cNvSpPr/>
            <p:nvPr/>
          </p:nvSpPr>
          <p:spPr>
            <a:xfrm>
              <a:off x="2077892" y="4148542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40"/>
            <p:cNvSpPr/>
            <p:nvPr/>
          </p:nvSpPr>
          <p:spPr>
            <a:xfrm>
              <a:off x="2077892" y="4077868"/>
              <a:ext cx="57898" cy="49550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40"/>
            <p:cNvSpPr/>
            <p:nvPr/>
          </p:nvSpPr>
          <p:spPr>
            <a:xfrm>
              <a:off x="2077892" y="4007357"/>
              <a:ext cx="57898" cy="49434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40"/>
            <p:cNvSpPr/>
            <p:nvPr/>
          </p:nvSpPr>
          <p:spPr>
            <a:xfrm>
              <a:off x="2077892" y="3936683"/>
              <a:ext cx="57898" cy="49481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40"/>
            <p:cNvSpPr/>
            <p:nvPr/>
          </p:nvSpPr>
          <p:spPr>
            <a:xfrm>
              <a:off x="2077892" y="3865986"/>
              <a:ext cx="57898" cy="49481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40"/>
            <p:cNvSpPr/>
            <p:nvPr/>
          </p:nvSpPr>
          <p:spPr>
            <a:xfrm>
              <a:off x="2077892" y="3795312"/>
              <a:ext cx="57898" cy="49597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40"/>
            <p:cNvSpPr/>
            <p:nvPr/>
          </p:nvSpPr>
          <p:spPr>
            <a:xfrm>
              <a:off x="2077892" y="3724801"/>
              <a:ext cx="57898" cy="49434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40"/>
            <p:cNvSpPr/>
            <p:nvPr/>
          </p:nvSpPr>
          <p:spPr>
            <a:xfrm>
              <a:off x="2077892" y="3653942"/>
              <a:ext cx="57898" cy="49597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40"/>
            <p:cNvSpPr/>
            <p:nvPr/>
          </p:nvSpPr>
          <p:spPr>
            <a:xfrm>
              <a:off x="2077892" y="3583245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40"/>
            <p:cNvSpPr/>
            <p:nvPr/>
          </p:nvSpPr>
          <p:spPr>
            <a:xfrm>
              <a:off x="2077892" y="3512571"/>
              <a:ext cx="57898" cy="49550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40"/>
            <p:cNvSpPr/>
            <p:nvPr/>
          </p:nvSpPr>
          <p:spPr>
            <a:xfrm>
              <a:off x="2077892" y="3442060"/>
              <a:ext cx="57898" cy="49434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40"/>
            <p:cNvSpPr/>
            <p:nvPr/>
          </p:nvSpPr>
          <p:spPr>
            <a:xfrm>
              <a:off x="2077892" y="3371386"/>
              <a:ext cx="57898" cy="49481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40"/>
            <p:cNvSpPr/>
            <p:nvPr/>
          </p:nvSpPr>
          <p:spPr>
            <a:xfrm>
              <a:off x="2077892" y="3300690"/>
              <a:ext cx="57898" cy="49481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40"/>
            <p:cNvSpPr/>
            <p:nvPr/>
          </p:nvSpPr>
          <p:spPr>
            <a:xfrm>
              <a:off x="2077892" y="3230016"/>
              <a:ext cx="57898" cy="49550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40"/>
            <p:cNvSpPr/>
            <p:nvPr/>
          </p:nvSpPr>
          <p:spPr>
            <a:xfrm>
              <a:off x="2077892" y="3159319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40"/>
            <p:cNvSpPr/>
            <p:nvPr/>
          </p:nvSpPr>
          <p:spPr>
            <a:xfrm>
              <a:off x="2077892" y="3088831"/>
              <a:ext cx="57898" cy="49411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40"/>
            <p:cNvSpPr/>
            <p:nvPr/>
          </p:nvSpPr>
          <p:spPr>
            <a:xfrm>
              <a:off x="2077892" y="2170282"/>
              <a:ext cx="57898" cy="49481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40"/>
            <p:cNvSpPr/>
            <p:nvPr/>
          </p:nvSpPr>
          <p:spPr>
            <a:xfrm>
              <a:off x="2077892" y="2028912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40"/>
            <p:cNvSpPr/>
            <p:nvPr/>
          </p:nvSpPr>
          <p:spPr>
            <a:xfrm>
              <a:off x="2077892" y="1958215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40"/>
            <p:cNvSpPr/>
            <p:nvPr/>
          </p:nvSpPr>
          <p:spPr>
            <a:xfrm>
              <a:off x="2077892" y="1887727"/>
              <a:ext cx="57898" cy="49411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40"/>
            <p:cNvSpPr/>
            <p:nvPr/>
          </p:nvSpPr>
          <p:spPr>
            <a:xfrm>
              <a:off x="2077892" y="1817053"/>
              <a:ext cx="57898" cy="49458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40"/>
            <p:cNvSpPr/>
            <p:nvPr/>
          </p:nvSpPr>
          <p:spPr>
            <a:xfrm>
              <a:off x="2077892" y="1605171"/>
              <a:ext cx="57898" cy="49388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40"/>
            <p:cNvSpPr/>
            <p:nvPr/>
          </p:nvSpPr>
          <p:spPr>
            <a:xfrm>
              <a:off x="2077892" y="1534498"/>
              <a:ext cx="57898" cy="49458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40"/>
            <p:cNvSpPr/>
            <p:nvPr/>
          </p:nvSpPr>
          <p:spPr>
            <a:xfrm>
              <a:off x="2007404" y="4431097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40"/>
            <p:cNvSpPr/>
            <p:nvPr/>
          </p:nvSpPr>
          <p:spPr>
            <a:xfrm>
              <a:off x="2007404" y="4360609"/>
              <a:ext cx="57712" cy="49411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40"/>
            <p:cNvSpPr/>
            <p:nvPr/>
          </p:nvSpPr>
          <p:spPr>
            <a:xfrm>
              <a:off x="2007404" y="4289912"/>
              <a:ext cx="57712" cy="4943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40"/>
            <p:cNvSpPr/>
            <p:nvPr/>
          </p:nvSpPr>
          <p:spPr>
            <a:xfrm>
              <a:off x="2007404" y="4219238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40"/>
            <p:cNvSpPr/>
            <p:nvPr/>
          </p:nvSpPr>
          <p:spPr>
            <a:xfrm>
              <a:off x="2007404" y="4148542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40"/>
            <p:cNvSpPr/>
            <p:nvPr/>
          </p:nvSpPr>
          <p:spPr>
            <a:xfrm>
              <a:off x="2007404" y="4077868"/>
              <a:ext cx="57712" cy="49550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40"/>
            <p:cNvSpPr/>
            <p:nvPr/>
          </p:nvSpPr>
          <p:spPr>
            <a:xfrm>
              <a:off x="2007404" y="4007357"/>
              <a:ext cx="57712" cy="4943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40"/>
            <p:cNvSpPr/>
            <p:nvPr/>
          </p:nvSpPr>
          <p:spPr>
            <a:xfrm>
              <a:off x="2007404" y="3583245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40"/>
            <p:cNvSpPr/>
            <p:nvPr/>
          </p:nvSpPr>
          <p:spPr>
            <a:xfrm>
              <a:off x="2007404" y="3512571"/>
              <a:ext cx="57712" cy="49550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40"/>
            <p:cNvSpPr/>
            <p:nvPr/>
          </p:nvSpPr>
          <p:spPr>
            <a:xfrm>
              <a:off x="2007404" y="3442060"/>
              <a:ext cx="57712" cy="4943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40"/>
            <p:cNvSpPr/>
            <p:nvPr/>
          </p:nvSpPr>
          <p:spPr>
            <a:xfrm>
              <a:off x="2007404" y="3371386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40"/>
            <p:cNvSpPr/>
            <p:nvPr/>
          </p:nvSpPr>
          <p:spPr>
            <a:xfrm>
              <a:off x="2007265" y="3300690"/>
              <a:ext cx="57851" cy="49481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40"/>
            <p:cNvSpPr/>
            <p:nvPr/>
          </p:nvSpPr>
          <p:spPr>
            <a:xfrm>
              <a:off x="2007265" y="3230016"/>
              <a:ext cx="57851" cy="49550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40"/>
            <p:cNvSpPr/>
            <p:nvPr/>
          </p:nvSpPr>
          <p:spPr>
            <a:xfrm>
              <a:off x="2007265" y="3159319"/>
              <a:ext cx="57851" cy="49574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40"/>
            <p:cNvSpPr/>
            <p:nvPr/>
          </p:nvSpPr>
          <p:spPr>
            <a:xfrm>
              <a:off x="2007404" y="3088831"/>
              <a:ext cx="57712" cy="49411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40"/>
            <p:cNvSpPr/>
            <p:nvPr/>
          </p:nvSpPr>
          <p:spPr>
            <a:xfrm>
              <a:off x="2007404" y="3018134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40"/>
            <p:cNvSpPr/>
            <p:nvPr/>
          </p:nvSpPr>
          <p:spPr>
            <a:xfrm>
              <a:off x="2007404" y="2876764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40"/>
            <p:cNvSpPr/>
            <p:nvPr/>
          </p:nvSpPr>
          <p:spPr>
            <a:xfrm>
              <a:off x="2007404" y="2240979"/>
              <a:ext cx="57828" cy="49550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40"/>
            <p:cNvSpPr/>
            <p:nvPr/>
          </p:nvSpPr>
          <p:spPr>
            <a:xfrm>
              <a:off x="2007404" y="2170282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40"/>
            <p:cNvSpPr/>
            <p:nvPr/>
          </p:nvSpPr>
          <p:spPr>
            <a:xfrm>
              <a:off x="2007404" y="2099609"/>
              <a:ext cx="57712" cy="49458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40"/>
            <p:cNvSpPr/>
            <p:nvPr/>
          </p:nvSpPr>
          <p:spPr>
            <a:xfrm>
              <a:off x="2007404" y="2028912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40"/>
            <p:cNvSpPr/>
            <p:nvPr/>
          </p:nvSpPr>
          <p:spPr>
            <a:xfrm>
              <a:off x="2007404" y="1887727"/>
              <a:ext cx="57712" cy="49411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40"/>
            <p:cNvSpPr/>
            <p:nvPr/>
          </p:nvSpPr>
          <p:spPr>
            <a:xfrm>
              <a:off x="2007404" y="1675660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40"/>
            <p:cNvSpPr/>
            <p:nvPr/>
          </p:nvSpPr>
          <p:spPr>
            <a:xfrm>
              <a:off x="2007404" y="1605171"/>
              <a:ext cx="57712" cy="49388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40"/>
            <p:cNvSpPr/>
            <p:nvPr/>
          </p:nvSpPr>
          <p:spPr>
            <a:xfrm>
              <a:off x="2007404" y="1534498"/>
              <a:ext cx="57712" cy="49458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40"/>
            <p:cNvSpPr/>
            <p:nvPr/>
          </p:nvSpPr>
          <p:spPr>
            <a:xfrm>
              <a:off x="2007404" y="1463801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40"/>
            <p:cNvSpPr/>
            <p:nvPr/>
          </p:nvSpPr>
          <p:spPr>
            <a:xfrm>
              <a:off x="1936707" y="4360609"/>
              <a:ext cx="57712" cy="49411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40"/>
            <p:cNvSpPr/>
            <p:nvPr/>
          </p:nvSpPr>
          <p:spPr>
            <a:xfrm>
              <a:off x="1936707" y="4289912"/>
              <a:ext cx="57712" cy="4943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40"/>
            <p:cNvSpPr/>
            <p:nvPr/>
          </p:nvSpPr>
          <p:spPr>
            <a:xfrm>
              <a:off x="1936707" y="4219238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40"/>
            <p:cNvSpPr/>
            <p:nvPr/>
          </p:nvSpPr>
          <p:spPr>
            <a:xfrm>
              <a:off x="1936707" y="3512571"/>
              <a:ext cx="57712" cy="49550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40"/>
            <p:cNvSpPr/>
            <p:nvPr/>
          </p:nvSpPr>
          <p:spPr>
            <a:xfrm>
              <a:off x="1936707" y="3442060"/>
              <a:ext cx="57712" cy="4943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40"/>
            <p:cNvSpPr/>
            <p:nvPr/>
          </p:nvSpPr>
          <p:spPr>
            <a:xfrm>
              <a:off x="1936707" y="3371386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40"/>
            <p:cNvSpPr/>
            <p:nvPr/>
          </p:nvSpPr>
          <p:spPr>
            <a:xfrm>
              <a:off x="1936707" y="3300690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40"/>
            <p:cNvSpPr/>
            <p:nvPr/>
          </p:nvSpPr>
          <p:spPr>
            <a:xfrm>
              <a:off x="1936591" y="3230016"/>
              <a:ext cx="57828" cy="49550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40"/>
            <p:cNvSpPr/>
            <p:nvPr/>
          </p:nvSpPr>
          <p:spPr>
            <a:xfrm>
              <a:off x="1936591" y="3159319"/>
              <a:ext cx="57828" cy="49574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40"/>
            <p:cNvSpPr/>
            <p:nvPr/>
          </p:nvSpPr>
          <p:spPr>
            <a:xfrm>
              <a:off x="1936707" y="3088831"/>
              <a:ext cx="57712" cy="49411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40"/>
            <p:cNvSpPr/>
            <p:nvPr/>
          </p:nvSpPr>
          <p:spPr>
            <a:xfrm>
              <a:off x="1936707" y="2876764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40"/>
            <p:cNvSpPr/>
            <p:nvPr/>
          </p:nvSpPr>
          <p:spPr>
            <a:xfrm>
              <a:off x="1936707" y="2806276"/>
              <a:ext cx="57712" cy="49411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40"/>
            <p:cNvSpPr/>
            <p:nvPr/>
          </p:nvSpPr>
          <p:spPr>
            <a:xfrm>
              <a:off x="1936707" y="2311653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40"/>
            <p:cNvSpPr/>
            <p:nvPr/>
          </p:nvSpPr>
          <p:spPr>
            <a:xfrm>
              <a:off x="1936707" y="2240979"/>
              <a:ext cx="57851" cy="49550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40"/>
            <p:cNvSpPr/>
            <p:nvPr/>
          </p:nvSpPr>
          <p:spPr>
            <a:xfrm>
              <a:off x="1936707" y="2170282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40"/>
            <p:cNvSpPr/>
            <p:nvPr/>
          </p:nvSpPr>
          <p:spPr>
            <a:xfrm>
              <a:off x="1936707" y="2099609"/>
              <a:ext cx="57712" cy="49458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40"/>
            <p:cNvSpPr/>
            <p:nvPr/>
          </p:nvSpPr>
          <p:spPr>
            <a:xfrm>
              <a:off x="1936707" y="2028912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40"/>
            <p:cNvSpPr/>
            <p:nvPr/>
          </p:nvSpPr>
          <p:spPr>
            <a:xfrm>
              <a:off x="1936707" y="1958215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40"/>
            <p:cNvSpPr/>
            <p:nvPr/>
          </p:nvSpPr>
          <p:spPr>
            <a:xfrm>
              <a:off x="1936707" y="1887727"/>
              <a:ext cx="57712" cy="49411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40"/>
            <p:cNvSpPr/>
            <p:nvPr/>
          </p:nvSpPr>
          <p:spPr>
            <a:xfrm>
              <a:off x="1936707" y="1817053"/>
              <a:ext cx="57712" cy="49458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40"/>
            <p:cNvSpPr/>
            <p:nvPr/>
          </p:nvSpPr>
          <p:spPr>
            <a:xfrm>
              <a:off x="1936707" y="1675660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40"/>
            <p:cNvSpPr/>
            <p:nvPr/>
          </p:nvSpPr>
          <p:spPr>
            <a:xfrm>
              <a:off x="1936707" y="1605171"/>
              <a:ext cx="57712" cy="49388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40"/>
            <p:cNvSpPr/>
            <p:nvPr/>
          </p:nvSpPr>
          <p:spPr>
            <a:xfrm>
              <a:off x="1936707" y="1534498"/>
              <a:ext cx="57712" cy="49458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40"/>
            <p:cNvSpPr/>
            <p:nvPr/>
          </p:nvSpPr>
          <p:spPr>
            <a:xfrm>
              <a:off x="1936707" y="1463801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40"/>
            <p:cNvSpPr/>
            <p:nvPr/>
          </p:nvSpPr>
          <p:spPr>
            <a:xfrm>
              <a:off x="1866033" y="3442060"/>
              <a:ext cx="57712" cy="4943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40"/>
            <p:cNvSpPr/>
            <p:nvPr/>
          </p:nvSpPr>
          <p:spPr>
            <a:xfrm>
              <a:off x="1866033" y="3371386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40"/>
            <p:cNvSpPr/>
            <p:nvPr/>
          </p:nvSpPr>
          <p:spPr>
            <a:xfrm>
              <a:off x="1866033" y="3300690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40"/>
            <p:cNvSpPr/>
            <p:nvPr/>
          </p:nvSpPr>
          <p:spPr>
            <a:xfrm>
              <a:off x="1866033" y="3230016"/>
              <a:ext cx="57712" cy="49550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40"/>
            <p:cNvSpPr/>
            <p:nvPr/>
          </p:nvSpPr>
          <p:spPr>
            <a:xfrm>
              <a:off x="1866033" y="3159319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40"/>
            <p:cNvSpPr/>
            <p:nvPr/>
          </p:nvSpPr>
          <p:spPr>
            <a:xfrm>
              <a:off x="1866033" y="3088831"/>
              <a:ext cx="57712" cy="49411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40"/>
            <p:cNvSpPr/>
            <p:nvPr/>
          </p:nvSpPr>
          <p:spPr>
            <a:xfrm>
              <a:off x="1866033" y="2806276"/>
              <a:ext cx="57712" cy="49411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40"/>
            <p:cNvSpPr/>
            <p:nvPr/>
          </p:nvSpPr>
          <p:spPr>
            <a:xfrm>
              <a:off x="1866033" y="2664905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40"/>
            <p:cNvSpPr/>
            <p:nvPr/>
          </p:nvSpPr>
          <p:spPr>
            <a:xfrm>
              <a:off x="1866033" y="2382350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40"/>
            <p:cNvSpPr/>
            <p:nvPr/>
          </p:nvSpPr>
          <p:spPr>
            <a:xfrm>
              <a:off x="1866033" y="2311653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40"/>
            <p:cNvSpPr/>
            <p:nvPr/>
          </p:nvSpPr>
          <p:spPr>
            <a:xfrm>
              <a:off x="1866033" y="2240979"/>
              <a:ext cx="57828" cy="49550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40"/>
            <p:cNvSpPr/>
            <p:nvPr/>
          </p:nvSpPr>
          <p:spPr>
            <a:xfrm>
              <a:off x="1866033" y="2170282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40"/>
            <p:cNvSpPr/>
            <p:nvPr/>
          </p:nvSpPr>
          <p:spPr>
            <a:xfrm>
              <a:off x="1866033" y="2099609"/>
              <a:ext cx="57712" cy="49458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40"/>
            <p:cNvSpPr/>
            <p:nvPr/>
          </p:nvSpPr>
          <p:spPr>
            <a:xfrm>
              <a:off x="1866033" y="2028912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40"/>
            <p:cNvSpPr/>
            <p:nvPr/>
          </p:nvSpPr>
          <p:spPr>
            <a:xfrm>
              <a:off x="1866033" y="1675660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40"/>
            <p:cNvSpPr/>
            <p:nvPr/>
          </p:nvSpPr>
          <p:spPr>
            <a:xfrm>
              <a:off x="1866033" y="1463801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40"/>
            <p:cNvSpPr/>
            <p:nvPr/>
          </p:nvSpPr>
          <p:spPr>
            <a:xfrm>
              <a:off x="1795337" y="3088831"/>
              <a:ext cx="57898" cy="49411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40"/>
            <p:cNvSpPr/>
            <p:nvPr/>
          </p:nvSpPr>
          <p:spPr>
            <a:xfrm>
              <a:off x="1795337" y="2806276"/>
              <a:ext cx="57898" cy="49411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40"/>
            <p:cNvSpPr/>
            <p:nvPr/>
          </p:nvSpPr>
          <p:spPr>
            <a:xfrm>
              <a:off x="1795337" y="2664905"/>
              <a:ext cx="57898" cy="49481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40"/>
            <p:cNvSpPr/>
            <p:nvPr/>
          </p:nvSpPr>
          <p:spPr>
            <a:xfrm>
              <a:off x="1795337" y="2594208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40"/>
            <p:cNvSpPr/>
            <p:nvPr/>
          </p:nvSpPr>
          <p:spPr>
            <a:xfrm>
              <a:off x="1795337" y="2523535"/>
              <a:ext cx="57898" cy="49550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40"/>
            <p:cNvSpPr/>
            <p:nvPr/>
          </p:nvSpPr>
          <p:spPr>
            <a:xfrm>
              <a:off x="1795337" y="2453023"/>
              <a:ext cx="57898" cy="49434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40"/>
            <p:cNvSpPr/>
            <p:nvPr/>
          </p:nvSpPr>
          <p:spPr>
            <a:xfrm>
              <a:off x="1795337" y="2382350"/>
              <a:ext cx="57898" cy="49481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40"/>
            <p:cNvSpPr/>
            <p:nvPr/>
          </p:nvSpPr>
          <p:spPr>
            <a:xfrm>
              <a:off x="1795337" y="2311653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40"/>
            <p:cNvSpPr/>
            <p:nvPr/>
          </p:nvSpPr>
          <p:spPr>
            <a:xfrm>
              <a:off x="1795337" y="2240979"/>
              <a:ext cx="58037" cy="49550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40"/>
            <p:cNvSpPr/>
            <p:nvPr/>
          </p:nvSpPr>
          <p:spPr>
            <a:xfrm>
              <a:off x="1795337" y="2170282"/>
              <a:ext cx="57898" cy="49481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40"/>
            <p:cNvSpPr/>
            <p:nvPr/>
          </p:nvSpPr>
          <p:spPr>
            <a:xfrm>
              <a:off x="1795337" y="2099609"/>
              <a:ext cx="57898" cy="49458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40"/>
            <p:cNvSpPr/>
            <p:nvPr/>
          </p:nvSpPr>
          <p:spPr>
            <a:xfrm>
              <a:off x="1795337" y="2028912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40"/>
            <p:cNvSpPr/>
            <p:nvPr/>
          </p:nvSpPr>
          <p:spPr>
            <a:xfrm>
              <a:off x="1795337" y="1958215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40"/>
            <p:cNvSpPr/>
            <p:nvPr/>
          </p:nvSpPr>
          <p:spPr>
            <a:xfrm>
              <a:off x="1795337" y="1675660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40"/>
            <p:cNvSpPr/>
            <p:nvPr/>
          </p:nvSpPr>
          <p:spPr>
            <a:xfrm>
              <a:off x="1795337" y="1605171"/>
              <a:ext cx="57898" cy="49388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40"/>
            <p:cNvSpPr/>
            <p:nvPr/>
          </p:nvSpPr>
          <p:spPr>
            <a:xfrm>
              <a:off x="1795337" y="1463801"/>
              <a:ext cx="57898" cy="49481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40"/>
            <p:cNvSpPr/>
            <p:nvPr/>
          </p:nvSpPr>
          <p:spPr>
            <a:xfrm>
              <a:off x="1724848" y="3088831"/>
              <a:ext cx="57712" cy="49411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40"/>
            <p:cNvSpPr/>
            <p:nvPr/>
          </p:nvSpPr>
          <p:spPr>
            <a:xfrm>
              <a:off x="1724848" y="3018134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40"/>
            <p:cNvSpPr/>
            <p:nvPr/>
          </p:nvSpPr>
          <p:spPr>
            <a:xfrm>
              <a:off x="1724848" y="2947461"/>
              <a:ext cx="57712" cy="49550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40"/>
            <p:cNvSpPr/>
            <p:nvPr/>
          </p:nvSpPr>
          <p:spPr>
            <a:xfrm>
              <a:off x="1724848" y="2523535"/>
              <a:ext cx="57712" cy="49550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40"/>
            <p:cNvSpPr/>
            <p:nvPr/>
          </p:nvSpPr>
          <p:spPr>
            <a:xfrm>
              <a:off x="1724848" y="2453023"/>
              <a:ext cx="57712" cy="4943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40"/>
            <p:cNvSpPr/>
            <p:nvPr/>
          </p:nvSpPr>
          <p:spPr>
            <a:xfrm>
              <a:off x="1724848" y="2382350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40"/>
            <p:cNvSpPr/>
            <p:nvPr/>
          </p:nvSpPr>
          <p:spPr>
            <a:xfrm>
              <a:off x="1724848" y="2311653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40"/>
            <p:cNvSpPr/>
            <p:nvPr/>
          </p:nvSpPr>
          <p:spPr>
            <a:xfrm>
              <a:off x="1724848" y="2240979"/>
              <a:ext cx="57828" cy="49550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40"/>
            <p:cNvSpPr/>
            <p:nvPr/>
          </p:nvSpPr>
          <p:spPr>
            <a:xfrm>
              <a:off x="1724848" y="2170282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40"/>
            <p:cNvSpPr/>
            <p:nvPr/>
          </p:nvSpPr>
          <p:spPr>
            <a:xfrm>
              <a:off x="1724848" y="2099609"/>
              <a:ext cx="57712" cy="49458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40"/>
            <p:cNvSpPr/>
            <p:nvPr/>
          </p:nvSpPr>
          <p:spPr>
            <a:xfrm>
              <a:off x="1724848" y="2028912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40"/>
            <p:cNvSpPr/>
            <p:nvPr/>
          </p:nvSpPr>
          <p:spPr>
            <a:xfrm>
              <a:off x="1724848" y="1958215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40"/>
            <p:cNvSpPr/>
            <p:nvPr/>
          </p:nvSpPr>
          <p:spPr>
            <a:xfrm>
              <a:off x="1724848" y="1675660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40"/>
            <p:cNvSpPr/>
            <p:nvPr/>
          </p:nvSpPr>
          <p:spPr>
            <a:xfrm>
              <a:off x="1724848" y="1463801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40"/>
            <p:cNvSpPr/>
            <p:nvPr/>
          </p:nvSpPr>
          <p:spPr>
            <a:xfrm>
              <a:off x="1654152" y="2947461"/>
              <a:ext cx="57712" cy="49550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40"/>
            <p:cNvSpPr/>
            <p:nvPr/>
          </p:nvSpPr>
          <p:spPr>
            <a:xfrm>
              <a:off x="1654152" y="2876764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40"/>
            <p:cNvSpPr/>
            <p:nvPr/>
          </p:nvSpPr>
          <p:spPr>
            <a:xfrm>
              <a:off x="1654152" y="2806276"/>
              <a:ext cx="57712" cy="49411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40"/>
            <p:cNvSpPr/>
            <p:nvPr/>
          </p:nvSpPr>
          <p:spPr>
            <a:xfrm>
              <a:off x="1654152" y="2523535"/>
              <a:ext cx="57712" cy="49550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40"/>
            <p:cNvSpPr/>
            <p:nvPr/>
          </p:nvSpPr>
          <p:spPr>
            <a:xfrm>
              <a:off x="1654152" y="2453023"/>
              <a:ext cx="57712" cy="4943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40"/>
            <p:cNvSpPr/>
            <p:nvPr/>
          </p:nvSpPr>
          <p:spPr>
            <a:xfrm>
              <a:off x="1654152" y="2382350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40"/>
            <p:cNvSpPr/>
            <p:nvPr/>
          </p:nvSpPr>
          <p:spPr>
            <a:xfrm>
              <a:off x="1654152" y="2311653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40"/>
            <p:cNvSpPr/>
            <p:nvPr/>
          </p:nvSpPr>
          <p:spPr>
            <a:xfrm>
              <a:off x="1654152" y="2240979"/>
              <a:ext cx="57851" cy="49550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40"/>
            <p:cNvSpPr/>
            <p:nvPr/>
          </p:nvSpPr>
          <p:spPr>
            <a:xfrm>
              <a:off x="1654152" y="2170282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40"/>
            <p:cNvSpPr/>
            <p:nvPr/>
          </p:nvSpPr>
          <p:spPr>
            <a:xfrm>
              <a:off x="1654152" y="2099609"/>
              <a:ext cx="57712" cy="49458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40"/>
            <p:cNvSpPr/>
            <p:nvPr/>
          </p:nvSpPr>
          <p:spPr>
            <a:xfrm>
              <a:off x="1654152" y="2028912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40"/>
            <p:cNvSpPr/>
            <p:nvPr/>
          </p:nvSpPr>
          <p:spPr>
            <a:xfrm>
              <a:off x="1654152" y="1958215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40"/>
            <p:cNvSpPr/>
            <p:nvPr/>
          </p:nvSpPr>
          <p:spPr>
            <a:xfrm>
              <a:off x="1654152" y="1887727"/>
              <a:ext cx="57712" cy="49411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40"/>
            <p:cNvSpPr/>
            <p:nvPr/>
          </p:nvSpPr>
          <p:spPr>
            <a:xfrm>
              <a:off x="1654152" y="1675660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40"/>
            <p:cNvSpPr/>
            <p:nvPr/>
          </p:nvSpPr>
          <p:spPr>
            <a:xfrm>
              <a:off x="1654152" y="1393104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40"/>
            <p:cNvSpPr/>
            <p:nvPr/>
          </p:nvSpPr>
          <p:spPr>
            <a:xfrm>
              <a:off x="1583478" y="2876764"/>
              <a:ext cx="57689" cy="49574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40"/>
            <p:cNvSpPr/>
            <p:nvPr/>
          </p:nvSpPr>
          <p:spPr>
            <a:xfrm>
              <a:off x="1583478" y="2806276"/>
              <a:ext cx="57689" cy="49411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40"/>
            <p:cNvSpPr/>
            <p:nvPr/>
          </p:nvSpPr>
          <p:spPr>
            <a:xfrm>
              <a:off x="1583478" y="2523535"/>
              <a:ext cx="57689" cy="49550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40"/>
            <p:cNvSpPr/>
            <p:nvPr/>
          </p:nvSpPr>
          <p:spPr>
            <a:xfrm>
              <a:off x="1583478" y="2453023"/>
              <a:ext cx="57689" cy="49434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40"/>
            <p:cNvSpPr/>
            <p:nvPr/>
          </p:nvSpPr>
          <p:spPr>
            <a:xfrm>
              <a:off x="1583478" y="2382350"/>
              <a:ext cx="57689" cy="49481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40"/>
            <p:cNvSpPr/>
            <p:nvPr/>
          </p:nvSpPr>
          <p:spPr>
            <a:xfrm>
              <a:off x="1583478" y="2311653"/>
              <a:ext cx="57689" cy="49574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40"/>
            <p:cNvSpPr/>
            <p:nvPr/>
          </p:nvSpPr>
          <p:spPr>
            <a:xfrm>
              <a:off x="1583478" y="2240979"/>
              <a:ext cx="57828" cy="49550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40"/>
            <p:cNvSpPr/>
            <p:nvPr/>
          </p:nvSpPr>
          <p:spPr>
            <a:xfrm>
              <a:off x="1583478" y="2170282"/>
              <a:ext cx="57689" cy="49481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40"/>
            <p:cNvSpPr/>
            <p:nvPr/>
          </p:nvSpPr>
          <p:spPr>
            <a:xfrm>
              <a:off x="1583478" y="2099609"/>
              <a:ext cx="57689" cy="49458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40"/>
            <p:cNvSpPr/>
            <p:nvPr/>
          </p:nvSpPr>
          <p:spPr>
            <a:xfrm>
              <a:off x="1583478" y="2028912"/>
              <a:ext cx="57689" cy="49574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40"/>
            <p:cNvSpPr/>
            <p:nvPr/>
          </p:nvSpPr>
          <p:spPr>
            <a:xfrm>
              <a:off x="1583478" y="1958215"/>
              <a:ext cx="57689" cy="49574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40"/>
            <p:cNvSpPr/>
            <p:nvPr/>
          </p:nvSpPr>
          <p:spPr>
            <a:xfrm>
              <a:off x="1583478" y="1887727"/>
              <a:ext cx="57689" cy="49411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40"/>
            <p:cNvSpPr/>
            <p:nvPr/>
          </p:nvSpPr>
          <p:spPr>
            <a:xfrm>
              <a:off x="1583478" y="1746356"/>
              <a:ext cx="57689" cy="49481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40"/>
            <p:cNvSpPr/>
            <p:nvPr/>
          </p:nvSpPr>
          <p:spPr>
            <a:xfrm>
              <a:off x="1583478" y="1675660"/>
              <a:ext cx="57689" cy="49574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40"/>
            <p:cNvSpPr/>
            <p:nvPr/>
          </p:nvSpPr>
          <p:spPr>
            <a:xfrm>
              <a:off x="1583478" y="1605171"/>
              <a:ext cx="57689" cy="49388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40"/>
            <p:cNvSpPr/>
            <p:nvPr/>
          </p:nvSpPr>
          <p:spPr>
            <a:xfrm>
              <a:off x="1583478" y="1534498"/>
              <a:ext cx="57689" cy="49458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40"/>
            <p:cNvSpPr/>
            <p:nvPr/>
          </p:nvSpPr>
          <p:spPr>
            <a:xfrm>
              <a:off x="1583478" y="1322430"/>
              <a:ext cx="57689" cy="49574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40"/>
            <p:cNvSpPr/>
            <p:nvPr/>
          </p:nvSpPr>
          <p:spPr>
            <a:xfrm>
              <a:off x="1512781" y="2876764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40"/>
            <p:cNvSpPr/>
            <p:nvPr/>
          </p:nvSpPr>
          <p:spPr>
            <a:xfrm>
              <a:off x="1512781" y="2806276"/>
              <a:ext cx="57898" cy="49411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40"/>
            <p:cNvSpPr/>
            <p:nvPr/>
          </p:nvSpPr>
          <p:spPr>
            <a:xfrm>
              <a:off x="1512781" y="2523535"/>
              <a:ext cx="57898" cy="49550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40"/>
            <p:cNvSpPr/>
            <p:nvPr/>
          </p:nvSpPr>
          <p:spPr>
            <a:xfrm>
              <a:off x="1512781" y="2453023"/>
              <a:ext cx="57898" cy="49434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40"/>
            <p:cNvSpPr/>
            <p:nvPr/>
          </p:nvSpPr>
          <p:spPr>
            <a:xfrm>
              <a:off x="1512781" y="2382350"/>
              <a:ext cx="57898" cy="49481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40"/>
            <p:cNvSpPr/>
            <p:nvPr/>
          </p:nvSpPr>
          <p:spPr>
            <a:xfrm>
              <a:off x="1512781" y="2311653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40"/>
            <p:cNvSpPr/>
            <p:nvPr/>
          </p:nvSpPr>
          <p:spPr>
            <a:xfrm>
              <a:off x="1512781" y="2240979"/>
              <a:ext cx="58037" cy="49550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40"/>
            <p:cNvSpPr/>
            <p:nvPr/>
          </p:nvSpPr>
          <p:spPr>
            <a:xfrm>
              <a:off x="1512781" y="2170282"/>
              <a:ext cx="57898" cy="49481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40"/>
            <p:cNvSpPr/>
            <p:nvPr/>
          </p:nvSpPr>
          <p:spPr>
            <a:xfrm>
              <a:off x="1512781" y="2099609"/>
              <a:ext cx="57898" cy="49458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40"/>
            <p:cNvSpPr/>
            <p:nvPr/>
          </p:nvSpPr>
          <p:spPr>
            <a:xfrm>
              <a:off x="1512781" y="2028912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40"/>
            <p:cNvSpPr/>
            <p:nvPr/>
          </p:nvSpPr>
          <p:spPr>
            <a:xfrm>
              <a:off x="1512781" y="1958215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40"/>
            <p:cNvSpPr/>
            <p:nvPr/>
          </p:nvSpPr>
          <p:spPr>
            <a:xfrm>
              <a:off x="1512781" y="1887727"/>
              <a:ext cx="57898" cy="49411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40"/>
            <p:cNvSpPr/>
            <p:nvPr/>
          </p:nvSpPr>
          <p:spPr>
            <a:xfrm>
              <a:off x="1512781" y="1817053"/>
              <a:ext cx="57898" cy="49458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40"/>
            <p:cNvSpPr/>
            <p:nvPr/>
          </p:nvSpPr>
          <p:spPr>
            <a:xfrm>
              <a:off x="1512781" y="1746356"/>
              <a:ext cx="57898" cy="49481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40"/>
            <p:cNvSpPr/>
            <p:nvPr/>
          </p:nvSpPr>
          <p:spPr>
            <a:xfrm>
              <a:off x="1512781" y="1675660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40"/>
            <p:cNvSpPr/>
            <p:nvPr/>
          </p:nvSpPr>
          <p:spPr>
            <a:xfrm>
              <a:off x="1512781" y="1393104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40"/>
            <p:cNvSpPr/>
            <p:nvPr/>
          </p:nvSpPr>
          <p:spPr>
            <a:xfrm>
              <a:off x="1442108" y="2806276"/>
              <a:ext cx="57898" cy="49411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40"/>
            <p:cNvSpPr/>
            <p:nvPr/>
          </p:nvSpPr>
          <p:spPr>
            <a:xfrm>
              <a:off x="1442108" y="2735579"/>
              <a:ext cx="57898" cy="49481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40"/>
            <p:cNvSpPr/>
            <p:nvPr/>
          </p:nvSpPr>
          <p:spPr>
            <a:xfrm>
              <a:off x="1442108" y="2664905"/>
              <a:ext cx="57898" cy="49481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40"/>
            <p:cNvSpPr/>
            <p:nvPr/>
          </p:nvSpPr>
          <p:spPr>
            <a:xfrm>
              <a:off x="1442108" y="2594208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40"/>
            <p:cNvSpPr/>
            <p:nvPr/>
          </p:nvSpPr>
          <p:spPr>
            <a:xfrm>
              <a:off x="1442108" y="2523535"/>
              <a:ext cx="57898" cy="49550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40"/>
            <p:cNvSpPr/>
            <p:nvPr/>
          </p:nvSpPr>
          <p:spPr>
            <a:xfrm>
              <a:off x="1442108" y="2453023"/>
              <a:ext cx="57898" cy="49434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40"/>
            <p:cNvSpPr/>
            <p:nvPr/>
          </p:nvSpPr>
          <p:spPr>
            <a:xfrm>
              <a:off x="1442108" y="2382350"/>
              <a:ext cx="57898" cy="49481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40"/>
            <p:cNvSpPr/>
            <p:nvPr/>
          </p:nvSpPr>
          <p:spPr>
            <a:xfrm>
              <a:off x="1442108" y="2311653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40"/>
            <p:cNvSpPr/>
            <p:nvPr/>
          </p:nvSpPr>
          <p:spPr>
            <a:xfrm>
              <a:off x="1442108" y="2240979"/>
              <a:ext cx="58014" cy="49550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40"/>
            <p:cNvSpPr/>
            <p:nvPr/>
          </p:nvSpPr>
          <p:spPr>
            <a:xfrm>
              <a:off x="1442108" y="2170282"/>
              <a:ext cx="57898" cy="49481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40"/>
            <p:cNvSpPr/>
            <p:nvPr/>
          </p:nvSpPr>
          <p:spPr>
            <a:xfrm>
              <a:off x="1442108" y="2099609"/>
              <a:ext cx="57898" cy="49458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40"/>
            <p:cNvSpPr/>
            <p:nvPr/>
          </p:nvSpPr>
          <p:spPr>
            <a:xfrm>
              <a:off x="1442108" y="2028912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40"/>
            <p:cNvSpPr/>
            <p:nvPr/>
          </p:nvSpPr>
          <p:spPr>
            <a:xfrm>
              <a:off x="1442108" y="1958215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40"/>
            <p:cNvSpPr/>
            <p:nvPr/>
          </p:nvSpPr>
          <p:spPr>
            <a:xfrm>
              <a:off x="1442108" y="1887727"/>
              <a:ext cx="57898" cy="49411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40"/>
            <p:cNvSpPr/>
            <p:nvPr/>
          </p:nvSpPr>
          <p:spPr>
            <a:xfrm>
              <a:off x="1442108" y="1817053"/>
              <a:ext cx="57898" cy="49458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40"/>
            <p:cNvSpPr/>
            <p:nvPr/>
          </p:nvSpPr>
          <p:spPr>
            <a:xfrm>
              <a:off x="1442108" y="1746356"/>
              <a:ext cx="57898" cy="49481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40"/>
            <p:cNvSpPr/>
            <p:nvPr/>
          </p:nvSpPr>
          <p:spPr>
            <a:xfrm>
              <a:off x="1442108" y="1675660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40"/>
            <p:cNvSpPr/>
            <p:nvPr/>
          </p:nvSpPr>
          <p:spPr>
            <a:xfrm>
              <a:off x="1442108" y="1605171"/>
              <a:ext cx="57898" cy="49388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40"/>
            <p:cNvSpPr/>
            <p:nvPr/>
          </p:nvSpPr>
          <p:spPr>
            <a:xfrm>
              <a:off x="1442108" y="1322430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40"/>
            <p:cNvSpPr/>
            <p:nvPr/>
          </p:nvSpPr>
          <p:spPr>
            <a:xfrm>
              <a:off x="1371596" y="2735579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40"/>
            <p:cNvSpPr/>
            <p:nvPr/>
          </p:nvSpPr>
          <p:spPr>
            <a:xfrm>
              <a:off x="1371596" y="2664905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40"/>
            <p:cNvSpPr/>
            <p:nvPr/>
          </p:nvSpPr>
          <p:spPr>
            <a:xfrm>
              <a:off x="1371596" y="2594208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40"/>
            <p:cNvSpPr/>
            <p:nvPr/>
          </p:nvSpPr>
          <p:spPr>
            <a:xfrm>
              <a:off x="1371596" y="2523535"/>
              <a:ext cx="57712" cy="49550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40"/>
            <p:cNvSpPr/>
            <p:nvPr/>
          </p:nvSpPr>
          <p:spPr>
            <a:xfrm>
              <a:off x="1371596" y="2453023"/>
              <a:ext cx="57712" cy="4943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40"/>
            <p:cNvSpPr/>
            <p:nvPr/>
          </p:nvSpPr>
          <p:spPr>
            <a:xfrm>
              <a:off x="1371596" y="2382350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40"/>
            <p:cNvSpPr/>
            <p:nvPr/>
          </p:nvSpPr>
          <p:spPr>
            <a:xfrm>
              <a:off x="1371596" y="2311653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40"/>
            <p:cNvSpPr/>
            <p:nvPr/>
          </p:nvSpPr>
          <p:spPr>
            <a:xfrm>
              <a:off x="1371596" y="2240979"/>
              <a:ext cx="57851" cy="49550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40"/>
            <p:cNvSpPr/>
            <p:nvPr/>
          </p:nvSpPr>
          <p:spPr>
            <a:xfrm>
              <a:off x="1371596" y="2170282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40"/>
            <p:cNvSpPr/>
            <p:nvPr/>
          </p:nvSpPr>
          <p:spPr>
            <a:xfrm>
              <a:off x="1371596" y="2099609"/>
              <a:ext cx="57712" cy="49458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40"/>
            <p:cNvSpPr/>
            <p:nvPr/>
          </p:nvSpPr>
          <p:spPr>
            <a:xfrm>
              <a:off x="1371596" y="2028912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40"/>
            <p:cNvSpPr/>
            <p:nvPr/>
          </p:nvSpPr>
          <p:spPr>
            <a:xfrm>
              <a:off x="1371596" y="1958215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40"/>
            <p:cNvSpPr/>
            <p:nvPr/>
          </p:nvSpPr>
          <p:spPr>
            <a:xfrm>
              <a:off x="1371596" y="1887727"/>
              <a:ext cx="57712" cy="49411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40"/>
            <p:cNvSpPr/>
            <p:nvPr/>
          </p:nvSpPr>
          <p:spPr>
            <a:xfrm>
              <a:off x="1371596" y="1817053"/>
              <a:ext cx="57712" cy="49458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40"/>
            <p:cNvSpPr/>
            <p:nvPr/>
          </p:nvSpPr>
          <p:spPr>
            <a:xfrm>
              <a:off x="1371596" y="1746356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40"/>
            <p:cNvSpPr/>
            <p:nvPr/>
          </p:nvSpPr>
          <p:spPr>
            <a:xfrm>
              <a:off x="1371596" y="1675660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40"/>
            <p:cNvSpPr/>
            <p:nvPr/>
          </p:nvSpPr>
          <p:spPr>
            <a:xfrm>
              <a:off x="1371596" y="1605171"/>
              <a:ext cx="57712" cy="49388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40"/>
            <p:cNvSpPr/>
            <p:nvPr/>
          </p:nvSpPr>
          <p:spPr>
            <a:xfrm>
              <a:off x="1371596" y="1534498"/>
              <a:ext cx="57712" cy="49458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40"/>
            <p:cNvSpPr/>
            <p:nvPr/>
          </p:nvSpPr>
          <p:spPr>
            <a:xfrm>
              <a:off x="1300923" y="2523535"/>
              <a:ext cx="57689" cy="49550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40"/>
            <p:cNvSpPr/>
            <p:nvPr/>
          </p:nvSpPr>
          <p:spPr>
            <a:xfrm>
              <a:off x="1300923" y="2453023"/>
              <a:ext cx="57689" cy="49434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40"/>
            <p:cNvSpPr/>
            <p:nvPr/>
          </p:nvSpPr>
          <p:spPr>
            <a:xfrm>
              <a:off x="1300923" y="2382350"/>
              <a:ext cx="57689" cy="49481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40"/>
            <p:cNvSpPr/>
            <p:nvPr/>
          </p:nvSpPr>
          <p:spPr>
            <a:xfrm>
              <a:off x="1300923" y="2311653"/>
              <a:ext cx="57689" cy="49574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40"/>
            <p:cNvSpPr/>
            <p:nvPr/>
          </p:nvSpPr>
          <p:spPr>
            <a:xfrm>
              <a:off x="1300923" y="2240979"/>
              <a:ext cx="57828" cy="49550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40"/>
            <p:cNvSpPr/>
            <p:nvPr/>
          </p:nvSpPr>
          <p:spPr>
            <a:xfrm>
              <a:off x="1300923" y="2170282"/>
              <a:ext cx="57689" cy="49481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40"/>
            <p:cNvSpPr/>
            <p:nvPr/>
          </p:nvSpPr>
          <p:spPr>
            <a:xfrm>
              <a:off x="1300923" y="2099609"/>
              <a:ext cx="57689" cy="49458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40"/>
            <p:cNvSpPr/>
            <p:nvPr/>
          </p:nvSpPr>
          <p:spPr>
            <a:xfrm>
              <a:off x="1300923" y="2028912"/>
              <a:ext cx="57689" cy="49574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40"/>
            <p:cNvSpPr/>
            <p:nvPr/>
          </p:nvSpPr>
          <p:spPr>
            <a:xfrm>
              <a:off x="1300923" y="1958215"/>
              <a:ext cx="57689" cy="49574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40"/>
            <p:cNvSpPr/>
            <p:nvPr/>
          </p:nvSpPr>
          <p:spPr>
            <a:xfrm>
              <a:off x="1300923" y="1887727"/>
              <a:ext cx="57689" cy="49411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40"/>
            <p:cNvSpPr/>
            <p:nvPr/>
          </p:nvSpPr>
          <p:spPr>
            <a:xfrm>
              <a:off x="1300923" y="1817053"/>
              <a:ext cx="57689" cy="49458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40"/>
            <p:cNvSpPr/>
            <p:nvPr/>
          </p:nvSpPr>
          <p:spPr>
            <a:xfrm>
              <a:off x="1300923" y="1746356"/>
              <a:ext cx="57689" cy="49481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40"/>
            <p:cNvSpPr/>
            <p:nvPr/>
          </p:nvSpPr>
          <p:spPr>
            <a:xfrm>
              <a:off x="1300923" y="1675660"/>
              <a:ext cx="57689" cy="49574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40"/>
            <p:cNvSpPr/>
            <p:nvPr/>
          </p:nvSpPr>
          <p:spPr>
            <a:xfrm>
              <a:off x="1300923" y="1605171"/>
              <a:ext cx="57689" cy="49388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40"/>
            <p:cNvSpPr/>
            <p:nvPr/>
          </p:nvSpPr>
          <p:spPr>
            <a:xfrm>
              <a:off x="1300923" y="1534498"/>
              <a:ext cx="57689" cy="49458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40"/>
            <p:cNvSpPr/>
            <p:nvPr/>
          </p:nvSpPr>
          <p:spPr>
            <a:xfrm>
              <a:off x="1300923" y="1463801"/>
              <a:ext cx="57689" cy="49481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40"/>
            <p:cNvSpPr/>
            <p:nvPr/>
          </p:nvSpPr>
          <p:spPr>
            <a:xfrm>
              <a:off x="1300923" y="1251942"/>
              <a:ext cx="57689" cy="49458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40"/>
            <p:cNvSpPr/>
            <p:nvPr/>
          </p:nvSpPr>
          <p:spPr>
            <a:xfrm>
              <a:off x="1230226" y="2664905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40"/>
            <p:cNvSpPr/>
            <p:nvPr/>
          </p:nvSpPr>
          <p:spPr>
            <a:xfrm>
              <a:off x="1230226" y="2594208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40"/>
            <p:cNvSpPr/>
            <p:nvPr/>
          </p:nvSpPr>
          <p:spPr>
            <a:xfrm>
              <a:off x="1230226" y="2523535"/>
              <a:ext cx="57712" cy="49550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40"/>
            <p:cNvSpPr/>
            <p:nvPr/>
          </p:nvSpPr>
          <p:spPr>
            <a:xfrm>
              <a:off x="1230226" y="2453023"/>
              <a:ext cx="57712" cy="4943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40"/>
            <p:cNvSpPr/>
            <p:nvPr/>
          </p:nvSpPr>
          <p:spPr>
            <a:xfrm>
              <a:off x="1230226" y="2382350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40"/>
            <p:cNvSpPr/>
            <p:nvPr/>
          </p:nvSpPr>
          <p:spPr>
            <a:xfrm>
              <a:off x="1230226" y="2311653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40"/>
            <p:cNvSpPr/>
            <p:nvPr/>
          </p:nvSpPr>
          <p:spPr>
            <a:xfrm>
              <a:off x="1230226" y="2240979"/>
              <a:ext cx="57851" cy="49550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40"/>
            <p:cNvSpPr/>
            <p:nvPr/>
          </p:nvSpPr>
          <p:spPr>
            <a:xfrm>
              <a:off x="1230226" y="2170282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40"/>
            <p:cNvSpPr/>
            <p:nvPr/>
          </p:nvSpPr>
          <p:spPr>
            <a:xfrm>
              <a:off x="1230226" y="2099609"/>
              <a:ext cx="57712" cy="49458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40"/>
            <p:cNvSpPr/>
            <p:nvPr/>
          </p:nvSpPr>
          <p:spPr>
            <a:xfrm>
              <a:off x="1230226" y="2028912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40"/>
            <p:cNvSpPr/>
            <p:nvPr/>
          </p:nvSpPr>
          <p:spPr>
            <a:xfrm>
              <a:off x="1230226" y="1958215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40"/>
            <p:cNvSpPr/>
            <p:nvPr/>
          </p:nvSpPr>
          <p:spPr>
            <a:xfrm>
              <a:off x="1230226" y="1887727"/>
              <a:ext cx="57712" cy="49411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40"/>
            <p:cNvSpPr/>
            <p:nvPr/>
          </p:nvSpPr>
          <p:spPr>
            <a:xfrm>
              <a:off x="1230226" y="1817053"/>
              <a:ext cx="57712" cy="49458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40"/>
            <p:cNvSpPr/>
            <p:nvPr/>
          </p:nvSpPr>
          <p:spPr>
            <a:xfrm>
              <a:off x="1230226" y="1746356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40"/>
            <p:cNvSpPr/>
            <p:nvPr/>
          </p:nvSpPr>
          <p:spPr>
            <a:xfrm>
              <a:off x="1230226" y="1675660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40"/>
            <p:cNvSpPr/>
            <p:nvPr/>
          </p:nvSpPr>
          <p:spPr>
            <a:xfrm>
              <a:off x="1230226" y="1605171"/>
              <a:ext cx="57712" cy="49388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40"/>
            <p:cNvSpPr/>
            <p:nvPr/>
          </p:nvSpPr>
          <p:spPr>
            <a:xfrm>
              <a:off x="1230226" y="1534498"/>
              <a:ext cx="57712" cy="49458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40"/>
            <p:cNvSpPr/>
            <p:nvPr/>
          </p:nvSpPr>
          <p:spPr>
            <a:xfrm>
              <a:off x="1230226" y="1322430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40"/>
            <p:cNvSpPr/>
            <p:nvPr/>
          </p:nvSpPr>
          <p:spPr>
            <a:xfrm>
              <a:off x="1159552" y="2523535"/>
              <a:ext cx="57874" cy="49550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40"/>
            <p:cNvSpPr/>
            <p:nvPr/>
          </p:nvSpPr>
          <p:spPr>
            <a:xfrm>
              <a:off x="1159552" y="2453023"/>
              <a:ext cx="57874" cy="49434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40"/>
            <p:cNvSpPr/>
            <p:nvPr/>
          </p:nvSpPr>
          <p:spPr>
            <a:xfrm>
              <a:off x="1159552" y="2382350"/>
              <a:ext cx="57874" cy="49481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40"/>
            <p:cNvSpPr/>
            <p:nvPr/>
          </p:nvSpPr>
          <p:spPr>
            <a:xfrm>
              <a:off x="1159552" y="2311653"/>
              <a:ext cx="57874" cy="49574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40"/>
            <p:cNvSpPr/>
            <p:nvPr/>
          </p:nvSpPr>
          <p:spPr>
            <a:xfrm>
              <a:off x="1159552" y="2240979"/>
              <a:ext cx="58014" cy="49550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40"/>
            <p:cNvSpPr/>
            <p:nvPr/>
          </p:nvSpPr>
          <p:spPr>
            <a:xfrm>
              <a:off x="1159552" y="2170282"/>
              <a:ext cx="57874" cy="49481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40"/>
            <p:cNvSpPr/>
            <p:nvPr/>
          </p:nvSpPr>
          <p:spPr>
            <a:xfrm>
              <a:off x="1159552" y="2099609"/>
              <a:ext cx="57874" cy="49458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40"/>
            <p:cNvSpPr/>
            <p:nvPr/>
          </p:nvSpPr>
          <p:spPr>
            <a:xfrm>
              <a:off x="1159552" y="2028912"/>
              <a:ext cx="57874" cy="49574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40"/>
            <p:cNvSpPr/>
            <p:nvPr/>
          </p:nvSpPr>
          <p:spPr>
            <a:xfrm>
              <a:off x="1159552" y="1958215"/>
              <a:ext cx="57874" cy="49574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40"/>
            <p:cNvSpPr/>
            <p:nvPr/>
          </p:nvSpPr>
          <p:spPr>
            <a:xfrm>
              <a:off x="1159552" y="1887727"/>
              <a:ext cx="57874" cy="49411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40"/>
            <p:cNvSpPr/>
            <p:nvPr/>
          </p:nvSpPr>
          <p:spPr>
            <a:xfrm>
              <a:off x="1159552" y="1817053"/>
              <a:ext cx="57874" cy="49458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40"/>
            <p:cNvSpPr/>
            <p:nvPr/>
          </p:nvSpPr>
          <p:spPr>
            <a:xfrm>
              <a:off x="1159552" y="1746356"/>
              <a:ext cx="57874" cy="49481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40"/>
            <p:cNvSpPr/>
            <p:nvPr/>
          </p:nvSpPr>
          <p:spPr>
            <a:xfrm>
              <a:off x="1159552" y="1675660"/>
              <a:ext cx="57874" cy="49574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40"/>
            <p:cNvSpPr/>
            <p:nvPr/>
          </p:nvSpPr>
          <p:spPr>
            <a:xfrm>
              <a:off x="1159552" y="1605171"/>
              <a:ext cx="57874" cy="49388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40"/>
            <p:cNvSpPr/>
            <p:nvPr/>
          </p:nvSpPr>
          <p:spPr>
            <a:xfrm>
              <a:off x="1159552" y="1393104"/>
              <a:ext cx="57874" cy="49574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40"/>
            <p:cNvSpPr/>
            <p:nvPr/>
          </p:nvSpPr>
          <p:spPr>
            <a:xfrm>
              <a:off x="1088855" y="2382350"/>
              <a:ext cx="57898" cy="49481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40"/>
            <p:cNvSpPr/>
            <p:nvPr/>
          </p:nvSpPr>
          <p:spPr>
            <a:xfrm>
              <a:off x="1088855" y="2311653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40"/>
            <p:cNvSpPr/>
            <p:nvPr/>
          </p:nvSpPr>
          <p:spPr>
            <a:xfrm>
              <a:off x="1088855" y="2240979"/>
              <a:ext cx="58037" cy="49550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40"/>
            <p:cNvSpPr/>
            <p:nvPr/>
          </p:nvSpPr>
          <p:spPr>
            <a:xfrm>
              <a:off x="1088855" y="2170282"/>
              <a:ext cx="57898" cy="49481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40"/>
            <p:cNvSpPr/>
            <p:nvPr/>
          </p:nvSpPr>
          <p:spPr>
            <a:xfrm>
              <a:off x="1088855" y="2099609"/>
              <a:ext cx="57898" cy="49458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40"/>
            <p:cNvSpPr/>
            <p:nvPr/>
          </p:nvSpPr>
          <p:spPr>
            <a:xfrm>
              <a:off x="1088855" y="2028912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40"/>
            <p:cNvSpPr/>
            <p:nvPr/>
          </p:nvSpPr>
          <p:spPr>
            <a:xfrm>
              <a:off x="1088855" y="1958215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40"/>
            <p:cNvSpPr/>
            <p:nvPr/>
          </p:nvSpPr>
          <p:spPr>
            <a:xfrm>
              <a:off x="1088855" y="1887727"/>
              <a:ext cx="57898" cy="49411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40"/>
            <p:cNvSpPr/>
            <p:nvPr/>
          </p:nvSpPr>
          <p:spPr>
            <a:xfrm>
              <a:off x="1088855" y="1817053"/>
              <a:ext cx="57898" cy="49458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40"/>
            <p:cNvSpPr/>
            <p:nvPr/>
          </p:nvSpPr>
          <p:spPr>
            <a:xfrm>
              <a:off x="1088855" y="1746356"/>
              <a:ext cx="57898" cy="49481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40"/>
            <p:cNvSpPr/>
            <p:nvPr/>
          </p:nvSpPr>
          <p:spPr>
            <a:xfrm>
              <a:off x="1088855" y="1675660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40"/>
            <p:cNvSpPr/>
            <p:nvPr/>
          </p:nvSpPr>
          <p:spPr>
            <a:xfrm>
              <a:off x="1088855" y="1605171"/>
              <a:ext cx="57898" cy="49388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40"/>
            <p:cNvSpPr/>
            <p:nvPr/>
          </p:nvSpPr>
          <p:spPr>
            <a:xfrm>
              <a:off x="1088855" y="1463801"/>
              <a:ext cx="57898" cy="49481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40"/>
            <p:cNvSpPr/>
            <p:nvPr/>
          </p:nvSpPr>
          <p:spPr>
            <a:xfrm>
              <a:off x="1088855" y="1393104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40"/>
            <p:cNvSpPr/>
            <p:nvPr/>
          </p:nvSpPr>
          <p:spPr>
            <a:xfrm>
              <a:off x="1088855" y="1322430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40"/>
            <p:cNvSpPr/>
            <p:nvPr/>
          </p:nvSpPr>
          <p:spPr>
            <a:xfrm>
              <a:off x="1018367" y="2099609"/>
              <a:ext cx="57689" cy="49458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40"/>
            <p:cNvSpPr/>
            <p:nvPr/>
          </p:nvSpPr>
          <p:spPr>
            <a:xfrm>
              <a:off x="1018367" y="2028912"/>
              <a:ext cx="57689" cy="49574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40"/>
            <p:cNvSpPr/>
            <p:nvPr/>
          </p:nvSpPr>
          <p:spPr>
            <a:xfrm>
              <a:off x="1018367" y="1958215"/>
              <a:ext cx="57689" cy="49574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40"/>
            <p:cNvSpPr/>
            <p:nvPr/>
          </p:nvSpPr>
          <p:spPr>
            <a:xfrm>
              <a:off x="1018367" y="1887727"/>
              <a:ext cx="57689" cy="49411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40"/>
            <p:cNvSpPr/>
            <p:nvPr/>
          </p:nvSpPr>
          <p:spPr>
            <a:xfrm>
              <a:off x="1018367" y="1817053"/>
              <a:ext cx="57689" cy="49458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40"/>
            <p:cNvSpPr/>
            <p:nvPr/>
          </p:nvSpPr>
          <p:spPr>
            <a:xfrm>
              <a:off x="1018367" y="1746356"/>
              <a:ext cx="57689" cy="49481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40"/>
            <p:cNvSpPr/>
            <p:nvPr/>
          </p:nvSpPr>
          <p:spPr>
            <a:xfrm>
              <a:off x="1018367" y="1675660"/>
              <a:ext cx="57689" cy="49574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40"/>
            <p:cNvSpPr/>
            <p:nvPr/>
          </p:nvSpPr>
          <p:spPr>
            <a:xfrm>
              <a:off x="1018367" y="1605171"/>
              <a:ext cx="57689" cy="49388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40"/>
            <p:cNvSpPr/>
            <p:nvPr/>
          </p:nvSpPr>
          <p:spPr>
            <a:xfrm>
              <a:off x="1018367" y="1393104"/>
              <a:ext cx="57689" cy="49574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40"/>
            <p:cNvSpPr/>
            <p:nvPr/>
          </p:nvSpPr>
          <p:spPr>
            <a:xfrm>
              <a:off x="947670" y="2028912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40"/>
            <p:cNvSpPr/>
            <p:nvPr/>
          </p:nvSpPr>
          <p:spPr>
            <a:xfrm>
              <a:off x="947670" y="1958215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40"/>
            <p:cNvSpPr/>
            <p:nvPr/>
          </p:nvSpPr>
          <p:spPr>
            <a:xfrm>
              <a:off x="947670" y="1887727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40"/>
            <p:cNvSpPr/>
            <p:nvPr/>
          </p:nvSpPr>
          <p:spPr>
            <a:xfrm>
              <a:off x="947670" y="1817053"/>
              <a:ext cx="57712" cy="49458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40"/>
            <p:cNvSpPr/>
            <p:nvPr/>
          </p:nvSpPr>
          <p:spPr>
            <a:xfrm>
              <a:off x="947670" y="1746356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40"/>
            <p:cNvSpPr/>
            <p:nvPr/>
          </p:nvSpPr>
          <p:spPr>
            <a:xfrm>
              <a:off x="947670" y="1675660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40"/>
            <p:cNvSpPr/>
            <p:nvPr/>
          </p:nvSpPr>
          <p:spPr>
            <a:xfrm>
              <a:off x="947670" y="1605171"/>
              <a:ext cx="57712" cy="49388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40"/>
            <p:cNvSpPr/>
            <p:nvPr/>
          </p:nvSpPr>
          <p:spPr>
            <a:xfrm>
              <a:off x="876997" y="1958215"/>
              <a:ext cx="57689" cy="49574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40"/>
            <p:cNvSpPr/>
            <p:nvPr/>
          </p:nvSpPr>
          <p:spPr>
            <a:xfrm>
              <a:off x="876997" y="1887727"/>
              <a:ext cx="57689" cy="49411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40"/>
            <p:cNvSpPr/>
            <p:nvPr/>
          </p:nvSpPr>
          <p:spPr>
            <a:xfrm>
              <a:off x="876997" y="1817053"/>
              <a:ext cx="57689" cy="49458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40"/>
            <p:cNvSpPr/>
            <p:nvPr/>
          </p:nvSpPr>
          <p:spPr>
            <a:xfrm>
              <a:off x="876997" y="1746356"/>
              <a:ext cx="57689" cy="49481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40"/>
            <p:cNvSpPr/>
            <p:nvPr/>
          </p:nvSpPr>
          <p:spPr>
            <a:xfrm>
              <a:off x="876997" y="1675660"/>
              <a:ext cx="57689" cy="49574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40"/>
            <p:cNvSpPr/>
            <p:nvPr/>
          </p:nvSpPr>
          <p:spPr>
            <a:xfrm>
              <a:off x="876997" y="1605171"/>
              <a:ext cx="57689" cy="49388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40"/>
            <p:cNvSpPr/>
            <p:nvPr/>
          </p:nvSpPr>
          <p:spPr>
            <a:xfrm>
              <a:off x="806300" y="1817053"/>
              <a:ext cx="57898" cy="49458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40"/>
            <p:cNvSpPr/>
            <p:nvPr/>
          </p:nvSpPr>
          <p:spPr>
            <a:xfrm>
              <a:off x="806300" y="1746356"/>
              <a:ext cx="57898" cy="49481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40"/>
            <p:cNvSpPr/>
            <p:nvPr/>
          </p:nvSpPr>
          <p:spPr>
            <a:xfrm>
              <a:off x="806300" y="1675660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40"/>
            <p:cNvSpPr/>
            <p:nvPr/>
          </p:nvSpPr>
          <p:spPr>
            <a:xfrm>
              <a:off x="806300" y="1605171"/>
              <a:ext cx="57898" cy="49388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40"/>
            <p:cNvSpPr/>
            <p:nvPr/>
          </p:nvSpPr>
          <p:spPr>
            <a:xfrm>
              <a:off x="735626" y="1817053"/>
              <a:ext cx="57689" cy="49458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40"/>
            <p:cNvSpPr/>
            <p:nvPr/>
          </p:nvSpPr>
          <p:spPr>
            <a:xfrm>
              <a:off x="735626" y="1746356"/>
              <a:ext cx="57689" cy="49481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40"/>
            <p:cNvSpPr/>
            <p:nvPr/>
          </p:nvSpPr>
          <p:spPr>
            <a:xfrm>
              <a:off x="735626" y="1675660"/>
              <a:ext cx="57689" cy="49574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40"/>
            <p:cNvSpPr/>
            <p:nvPr/>
          </p:nvSpPr>
          <p:spPr>
            <a:xfrm>
              <a:off x="735626" y="1605171"/>
              <a:ext cx="57689" cy="49388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40"/>
            <p:cNvSpPr/>
            <p:nvPr/>
          </p:nvSpPr>
          <p:spPr>
            <a:xfrm>
              <a:off x="664929" y="1817053"/>
              <a:ext cx="57712" cy="49458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40"/>
            <p:cNvSpPr/>
            <p:nvPr/>
          </p:nvSpPr>
          <p:spPr>
            <a:xfrm>
              <a:off x="664929" y="1746356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40"/>
            <p:cNvSpPr/>
            <p:nvPr/>
          </p:nvSpPr>
          <p:spPr>
            <a:xfrm>
              <a:off x="664929" y="1675660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40"/>
            <p:cNvSpPr/>
            <p:nvPr/>
          </p:nvSpPr>
          <p:spPr>
            <a:xfrm>
              <a:off x="664929" y="1605171"/>
              <a:ext cx="57712" cy="49388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40"/>
            <p:cNvSpPr/>
            <p:nvPr/>
          </p:nvSpPr>
          <p:spPr>
            <a:xfrm>
              <a:off x="594256" y="1817053"/>
              <a:ext cx="57874" cy="49458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40"/>
            <p:cNvSpPr/>
            <p:nvPr/>
          </p:nvSpPr>
          <p:spPr>
            <a:xfrm>
              <a:off x="594256" y="1746356"/>
              <a:ext cx="57874" cy="49481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40"/>
            <p:cNvSpPr/>
            <p:nvPr/>
          </p:nvSpPr>
          <p:spPr>
            <a:xfrm>
              <a:off x="594256" y="1675660"/>
              <a:ext cx="57874" cy="49574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40"/>
            <p:cNvSpPr/>
            <p:nvPr/>
          </p:nvSpPr>
          <p:spPr>
            <a:xfrm>
              <a:off x="594256" y="1605171"/>
              <a:ext cx="57874" cy="49388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40"/>
            <p:cNvSpPr/>
            <p:nvPr/>
          </p:nvSpPr>
          <p:spPr>
            <a:xfrm>
              <a:off x="523559" y="1817053"/>
              <a:ext cx="57898" cy="49458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40"/>
            <p:cNvSpPr/>
            <p:nvPr/>
          </p:nvSpPr>
          <p:spPr>
            <a:xfrm>
              <a:off x="523559" y="1746356"/>
              <a:ext cx="57898" cy="49481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40"/>
            <p:cNvSpPr/>
            <p:nvPr/>
          </p:nvSpPr>
          <p:spPr>
            <a:xfrm>
              <a:off x="523559" y="1675660"/>
              <a:ext cx="57898" cy="49574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40"/>
            <p:cNvSpPr/>
            <p:nvPr/>
          </p:nvSpPr>
          <p:spPr>
            <a:xfrm>
              <a:off x="523559" y="1605171"/>
              <a:ext cx="57898" cy="49388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40"/>
            <p:cNvSpPr/>
            <p:nvPr/>
          </p:nvSpPr>
          <p:spPr>
            <a:xfrm>
              <a:off x="453071" y="1887727"/>
              <a:ext cx="57828" cy="49411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40"/>
            <p:cNvSpPr/>
            <p:nvPr/>
          </p:nvSpPr>
          <p:spPr>
            <a:xfrm>
              <a:off x="453071" y="1817030"/>
              <a:ext cx="57828" cy="49434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40"/>
            <p:cNvSpPr/>
            <p:nvPr/>
          </p:nvSpPr>
          <p:spPr>
            <a:xfrm>
              <a:off x="453071" y="1746356"/>
              <a:ext cx="57874" cy="49481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40"/>
            <p:cNvSpPr/>
            <p:nvPr/>
          </p:nvSpPr>
          <p:spPr>
            <a:xfrm>
              <a:off x="453071" y="1675660"/>
              <a:ext cx="57874" cy="49574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40"/>
            <p:cNvSpPr/>
            <p:nvPr/>
          </p:nvSpPr>
          <p:spPr>
            <a:xfrm>
              <a:off x="453071" y="1605171"/>
              <a:ext cx="57828" cy="49411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40"/>
            <p:cNvSpPr/>
            <p:nvPr/>
          </p:nvSpPr>
          <p:spPr>
            <a:xfrm>
              <a:off x="382374" y="1958215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40"/>
            <p:cNvSpPr/>
            <p:nvPr/>
          </p:nvSpPr>
          <p:spPr>
            <a:xfrm>
              <a:off x="382374" y="1887727"/>
              <a:ext cx="57712" cy="49411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40"/>
            <p:cNvSpPr/>
            <p:nvPr/>
          </p:nvSpPr>
          <p:spPr>
            <a:xfrm>
              <a:off x="382374" y="1817053"/>
              <a:ext cx="57712" cy="49458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40"/>
            <p:cNvSpPr/>
            <p:nvPr/>
          </p:nvSpPr>
          <p:spPr>
            <a:xfrm>
              <a:off x="382374" y="1746356"/>
              <a:ext cx="57712" cy="49481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40"/>
            <p:cNvSpPr/>
            <p:nvPr/>
          </p:nvSpPr>
          <p:spPr>
            <a:xfrm>
              <a:off x="382374" y="1675660"/>
              <a:ext cx="57712" cy="49574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40"/>
            <p:cNvSpPr/>
            <p:nvPr/>
          </p:nvSpPr>
          <p:spPr>
            <a:xfrm>
              <a:off x="382374" y="1605171"/>
              <a:ext cx="57643" cy="49388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40"/>
            <p:cNvSpPr/>
            <p:nvPr/>
          </p:nvSpPr>
          <p:spPr>
            <a:xfrm>
              <a:off x="311700" y="1958215"/>
              <a:ext cx="57689" cy="49574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40"/>
            <p:cNvSpPr/>
            <p:nvPr/>
          </p:nvSpPr>
          <p:spPr>
            <a:xfrm>
              <a:off x="311700" y="1817053"/>
              <a:ext cx="57689" cy="49458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40"/>
            <p:cNvSpPr/>
            <p:nvPr/>
          </p:nvSpPr>
          <p:spPr>
            <a:xfrm>
              <a:off x="311700" y="1746356"/>
              <a:ext cx="57689" cy="49481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40"/>
            <p:cNvSpPr/>
            <p:nvPr/>
          </p:nvSpPr>
          <p:spPr>
            <a:xfrm>
              <a:off x="311700" y="1675660"/>
              <a:ext cx="57689" cy="49574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4" name="Google Shape;4254;p40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4255" name="Google Shape;4255;p40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40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40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40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9" name="Google Shape;4259;p40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4260" name="Google Shape;4260;p40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40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40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40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44" name="Google Shape;4250;p40">
            <a:extLst>
              <a:ext uri="{FF2B5EF4-FFF2-40B4-BE49-F238E27FC236}">
                <a16:creationId xmlns:a16="http://schemas.microsoft.com/office/drawing/2014/main" id="{F420026B-4253-4F0E-8FBA-25E9F6EA9CE3}"/>
              </a:ext>
            </a:extLst>
          </p:cNvPr>
          <p:cNvCxnSpPr>
            <a:cxnSpLocks/>
          </p:cNvCxnSpPr>
          <p:nvPr/>
        </p:nvCxnSpPr>
        <p:spPr>
          <a:xfrm flipH="1" flipV="1">
            <a:off x="2142481" y="2842470"/>
            <a:ext cx="748380" cy="6248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687" name="Google Shape;4187;p40">
            <a:extLst>
              <a:ext uri="{FF2B5EF4-FFF2-40B4-BE49-F238E27FC236}">
                <a16:creationId xmlns:a16="http://schemas.microsoft.com/office/drawing/2014/main" id="{9C331EB7-3F3B-4E8F-8F9D-CAAEF9583587}"/>
              </a:ext>
            </a:extLst>
          </p:cNvPr>
          <p:cNvSpPr txBox="1">
            <a:spLocks/>
          </p:cNvSpPr>
          <p:nvPr/>
        </p:nvSpPr>
        <p:spPr>
          <a:xfrm>
            <a:off x="3697467" y="1010662"/>
            <a:ext cx="2466834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9pPr>
          </a:lstStyle>
          <a:p>
            <a:r>
              <a:rPr lang="en-US" sz="1300" dirty="0">
                <a:solidFill>
                  <a:schemeClr val="bg1"/>
                </a:solidFill>
              </a:rPr>
              <a:t>XXX</a:t>
            </a:r>
            <a:endParaRPr lang="en-ZA" sz="1300" dirty="0">
              <a:solidFill>
                <a:schemeClr val="bg1"/>
              </a:solidFill>
            </a:endParaRPr>
          </a:p>
        </p:txBody>
      </p:sp>
      <p:sp>
        <p:nvSpPr>
          <p:cNvPr id="688" name="Google Shape;4188;p40">
            <a:extLst>
              <a:ext uri="{FF2B5EF4-FFF2-40B4-BE49-F238E27FC236}">
                <a16:creationId xmlns:a16="http://schemas.microsoft.com/office/drawing/2014/main" id="{3B587A78-AA6B-4B8B-B405-316E89B5B6E2}"/>
              </a:ext>
            </a:extLst>
          </p:cNvPr>
          <p:cNvSpPr txBox="1">
            <a:spLocks/>
          </p:cNvSpPr>
          <p:nvPr/>
        </p:nvSpPr>
        <p:spPr>
          <a:xfrm>
            <a:off x="3657013" y="1326847"/>
            <a:ext cx="5226179" cy="1232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Char char="●"/>
              <a:defRPr sz="18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</a:rPr>
              <a:t>XXX - </a:t>
            </a:r>
            <a:r>
              <a:rPr lang="en-US" sz="1400" dirty="0">
                <a:solidFill>
                  <a:schemeClr val="tx1"/>
                </a:solidFill>
                <a:highlight>
                  <a:srgbClr val="00FF00"/>
                </a:highlight>
              </a:rPr>
              <a:t>Complete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</a:rPr>
              <a:t>XXX – </a:t>
            </a:r>
            <a:r>
              <a:rPr lang="en-US" sz="1400" dirty="0">
                <a:solidFill>
                  <a:schemeClr val="tx1"/>
                </a:solidFill>
                <a:highlight>
                  <a:srgbClr val="FFFF00"/>
                </a:highlight>
              </a:rPr>
              <a:t>in progress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</a:rPr>
              <a:t>XX – </a:t>
            </a:r>
            <a:r>
              <a:rPr lang="en-US" sz="1400" dirty="0">
                <a:solidFill>
                  <a:schemeClr val="tx1"/>
                </a:solidFill>
                <a:highlight>
                  <a:srgbClr val="FFFF00"/>
                </a:highlight>
              </a:rPr>
              <a:t>in progress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</a:rPr>
              <a:t>XXXXXXXX – </a:t>
            </a:r>
            <a:r>
              <a:rPr lang="en-US" sz="1400" dirty="0">
                <a:solidFill>
                  <a:schemeClr val="tx1"/>
                </a:solidFill>
                <a:highlight>
                  <a:srgbClr val="FFFF00"/>
                </a:highlight>
              </a:rPr>
              <a:t>in progress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</a:rPr>
              <a:t>XXXXXX – </a:t>
            </a:r>
            <a:r>
              <a:rPr lang="en-US" sz="1400" dirty="0">
                <a:solidFill>
                  <a:schemeClr val="tx1"/>
                </a:solidFill>
                <a:highlight>
                  <a:srgbClr val="FFFF00"/>
                </a:highlight>
              </a:rPr>
              <a:t>in progress</a:t>
            </a:r>
          </a:p>
        </p:txBody>
      </p:sp>
      <p:cxnSp>
        <p:nvCxnSpPr>
          <p:cNvPr id="709" name="Google Shape;4247;p40">
            <a:extLst>
              <a:ext uri="{FF2B5EF4-FFF2-40B4-BE49-F238E27FC236}">
                <a16:creationId xmlns:a16="http://schemas.microsoft.com/office/drawing/2014/main" id="{5DCB74E8-D093-43D5-865F-7176BA11BDFE}"/>
              </a:ext>
            </a:extLst>
          </p:cNvPr>
          <p:cNvCxnSpPr>
            <a:cxnSpLocks/>
            <a:endCxn id="687" idx="1"/>
          </p:cNvCxnSpPr>
          <p:nvPr/>
        </p:nvCxnSpPr>
        <p:spPr>
          <a:xfrm flipV="1">
            <a:off x="2389257" y="1206562"/>
            <a:ext cx="1308210" cy="80123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bg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710" name="Google Shape;4187;p40">
            <a:extLst>
              <a:ext uri="{FF2B5EF4-FFF2-40B4-BE49-F238E27FC236}">
                <a16:creationId xmlns:a16="http://schemas.microsoft.com/office/drawing/2014/main" id="{FD6AC522-4DAB-4427-9E35-3A686376836E}"/>
              </a:ext>
            </a:extLst>
          </p:cNvPr>
          <p:cNvSpPr txBox="1">
            <a:spLocks/>
          </p:cNvSpPr>
          <p:nvPr/>
        </p:nvSpPr>
        <p:spPr>
          <a:xfrm>
            <a:off x="2899902" y="2672359"/>
            <a:ext cx="2466834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9pPr>
          </a:lstStyle>
          <a:p>
            <a:r>
              <a:rPr lang="en-US" sz="1300" dirty="0">
                <a:solidFill>
                  <a:schemeClr val="bg1"/>
                </a:solidFill>
              </a:rPr>
              <a:t>XXX</a:t>
            </a:r>
            <a:endParaRPr lang="en-ZA" sz="1300" dirty="0">
              <a:solidFill>
                <a:schemeClr val="bg1"/>
              </a:solidFill>
            </a:endParaRPr>
          </a:p>
        </p:txBody>
      </p:sp>
      <p:sp>
        <p:nvSpPr>
          <p:cNvPr id="711" name="Google Shape;4188;p40">
            <a:extLst>
              <a:ext uri="{FF2B5EF4-FFF2-40B4-BE49-F238E27FC236}">
                <a16:creationId xmlns:a16="http://schemas.microsoft.com/office/drawing/2014/main" id="{7FFDD6DD-4BA7-4769-8814-522AC002A7D7}"/>
              </a:ext>
            </a:extLst>
          </p:cNvPr>
          <p:cNvSpPr txBox="1">
            <a:spLocks/>
          </p:cNvSpPr>
          <p:nvPr/>
        </p:nvSpPr>
        <p:spPr>
          <a:xfrm>
            <a:off x="2903474" y="2980903"/>
            <a:ext cx="6040542" cy="78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Char char="●"/>
              <a:defRPr sz="18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</a:rPr>
              <a:t>XXXXXX – </a:t>
            </a:r>
            <a:r>
              <a:rPr lang="en-US" sz="1400" dirty="0">
                <a:solidFill>
                  <a:schemeClr val="tx1"/>
                </a:solidFill>
                <a:highlight>
                  <a:srgbClr val="00FF00"/>
                </a:highlight>
              </a:rPr>
              <a:t>Complete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</a:rPr>
              <a:t>XXXXXX – </a:t>
            </a:r>
            <a:r>
              <a:rPr lang="en-US" sz="1400" dirty="0">
                <a:solidFill>
                  <a:schemeClr val="tx1"/>
                </a:solidFill>
                <a:highlight>
                  <a:srgbClr val="FFFF00"/>
                </a:highlight>
              </a:rPr>
              <a:t>in progress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</a:rPr>
              <a:t>XXXXX – </a:t>
            </a:r>
            <a:r>
              <a:rPr lang="en-US" sz="1400" dirty="0">
                <a:solidFill>
                  <a:schemeClr val="tx1"/>
                </a:solidFill>
                <a:highlight>
                  <a:srgbClr val="FFFF00"/>
                </a:highlight>
              </a:rPr>
              <a:t>in progress</a:t>
            </a:r>
          </a:p>
        </p:txBody>
      </p:sp>
      <p:sp>
        <p:nvSpPr>
          <p:cNvPr id="732" name="Google Shape;4187;p40">
            <a:extLst>
              <a:ext uri="{FF2B5EF4-FFF2-40B4-BE49-F238E27FC236}">
                <a16:creationId xmlns:a16="http://schemas.microsoft.com/office/drawing/2014/main" id="{5E920C40-9EE3-444F-A4DE-9A5BAB005E91}"/>
              </a:ext>
            </a:extLst>
          </p:cNvPr>
          <p:cNvSpPr txBox="1">
            <a:spLocks/>
          </p:cNvSpPr>
          <p:nvPr/>
        </p:nvSpPr>
        <p:spPr>
          <a:xfrm>
            <a:off x="3237543" y="3976641"/>
            <a:ext cx="2466834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9pPr>
          </a:lstStyle>
          <a:p>
            <a:r>
              <a:rPr lang="en-US" sz="1300" dirty="0">
                <a:solidFill>
                  <a:schemeClr val="bg1"/>
                </a:solidFill>
              </a:rPr>
              <a:t>XXX</a:t>
            </a:r>
            <a:endParaRPr lang="en-ZA" sz="1300" dirty="0">
              <a:solidFill>
                <a:schemeClr val="bg1"/>
              </a:solidFill>
            </a:endParaRPr>
          </a:p>
        </p:txBody>
      </p:sp>
      <p:sp>
        <p:nvSpPr>
          <p:cNvPr id="733" name="Google Shape;4188;p40">
            <a:extLst>
              <a:ext uri="{FF2B5EF4-FFF2-40B4-BE49-F238E27FC236}">
                <a16:creationId xmlns:a16="http://schemas.microsoft.com/office/drawing/2014/main" id="{3B44F22E-C976-45FD-AA6C-6AA5CE6E5943}"/>
              </a:ext>
            </a:extLst>
          </p:cNvPr>
          <p:cNvSpPr txBox="1">
            <a:spLocks/>
          </p:cNvSpPr>
          <p:nvPr/>
        </p:nvSpPr>
        <p:spPr>
          <a:xfrm>
            <a:off x="3268934" y="4268719"/>
            <a:ext cx="4540859" cy="78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Char char="●"/>
              <a:defRPr sz="18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</a:rPr>
              <a:t>XXXXX – </a:t>
            </a:r>
            <a:r>
              <a:rPr lang="en-US" sz="1400" dirty="0">
                <a:solidFill>
                  <a:schemeClr val="tx1"/>
                </a:solidFill>
                <a:highlight>
                  <a:srgbClr val="00FF00"/>
                </a:highlight>
              </a:rPr>
              <a:t>Complete</a:t>
            </a:r>
          </a:p>
          <a:p>
            <a:pPr marL="0" indent="0">
              <a:buNone/>
            </a:pPr>
            <a:r>
              <a:rPr lang="en-US" sz="1400" dirty="0" err="1">
                <a:solidFill>
                  <a:srgbClr val="FFFFFF"/>
                </a:solidFill>
              </a:rPr>
              <a:t>XXXXe</a:t>
            </a:r>
            <a:r>
              <a:rPr lang="en-US" sz="1400" dirty="0">
                <a:solidFill>
                  <a:srgbClr val="FFFFFF"/>
                </a:solidFill>
              </a:rPr>
              <a:t> – </a:t>
            </a:r>
            <a:r>
              <a:rPr lang="en-US" sz="1400" dirty="0">
                <a:solidFill>
                  <a:schemeClr val="tx1"/>
                </a:solidFill>
                <a:highlight>
                  <a:srgbClr val="FFFF00"/>
                </a:highlight>
              </a:rPr>
              <a:t>in progress 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</a:rPr>
              <a:t>RXXXX – </a:t>
            </a:r>
            <a:r>
              <a:rPr lang="en-US" sz="1400" dirty="0">
                <a:solidFill>
                  <a:schemeClr val="tx1"/>
                </a:solidFill>
                <a:highlight>
                  <a:srgbClr val="FFFF00"/>
                </a:highlight>
              </a:rPr>
              <a:t>in progress </a:t>
            </a:r>
          </a:p>
        </p:txBody>
      </p:sp>
      <p:cxnSp>
        <p:nvCxnSpPr>
          <p:cNvPr id="754" name="Google Shape;4247;p40">
            <a:extLst>
              <a:ext uri="{FF2B5EF4-FFF2-40B4-BE49-F238E27FC236}">
                <a16:creationId xmlns:a16="http://schemas.microsoft.com/office/drawing/2014/main" id="{9B86127B-0EBE-49F1-9D95-D2D3630C71BE}"/>
              </a:ext>
            </a:extLst>
          </p:cNvPr>
          <p:cNvCxnSpPr>
            <a:cxnSpLocks/>
            <a:endCxn id="732" idx="1"/>
          </p:cNvCxnSpPr>
          <p:nvPr/>
        </p:nvCxnSpPr>
        <p:spPr>
          <a:xfrm>
            <a:off x="2499098" y="3959181"/>
            <a:ext cx="738445" cy="21336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bg1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755" name="Google Shape;4804;p50">
            <a:extLst>
              <a:ext uri="{FF2B5EF4-FFF2-40B4-BE49-F238E27FC236}">
                <a16:creationId xmlns:a16="http://schemas.microsoft.com/office/drawing/2014/main" id="{63FB6B75-426E-4B49-9211-FA4CBC0560E3}"/>
              </a:ext>
            </a:extLst>
          </p:cNvPr>
          <p:cNvGrpSpPr/>
          <p:nvPr/>
        </p:nvGrpSpPr>
        <p:grpSpPr>
          <a:xfrm>
            <a:off x="2475753" y="1466759"/>
            <a:ext cx="481089" cy="459650"/>
            <a:chOff x="274200" y="1158325"/>
            <a:chExt cx="531825" cy="508126"/>
          </a:xfrm>
        </p:grpSpPr>
        <p:sp>
          <p:nvSpPr>
            <p:cNvPr id="756" name="Google Shape;4805;p50">
              <a:extLst>
                <a:ext uri="{FF2B5EF4-FFF2-40B4-BE49-F238E27FC236}">
                  <a16:creationId xmlns:a16="http://schemas.microsoft.com/office/drawing/2014/main" id="{8DFEA699-C6EB-4ADB-86E7-F47450C806E2}"/>
                </a:ext>
              </a:extLst>
            </p:cNvPr>
            <p:cNvSpPr/>
            <p:nvPr/>
          </p:nvSpPr>
          <p:spPr>
            <a:xfrm>
              <a:off x="274200" y="1158325"/>
              <a:ext cx="531825" cy="474025"/>
            </a:xfrm>
            <a:custGeom>
              <a:avLst/>
              <a:gdLst/>
              <a:ahLst/>
              <a:cxnLst/>
              <a:rect l="l" t="t" r="r" b="b"/>
              <a:pathLst>
                <a:path w="21273" h="18961" extrusionOk="0">
                  <a:moveTo>
                    <a:pt x="1388" y="1"/>
                  </a:moveTo>
                  <a:lnTo>
                    <a:pt x="1388" y="1387"/>
                  </a:lnTo>
                  <a:lnTo>
                    <a:pt x="0" y="1387"/>
                  </a:lnTo>
                  <a:lnTo>
                    <a:pt x="0" y="16185"/>
                  </a:lnTo>
                  <a:lnTo>
                    <a:pt x="1388" y="16185"/>
                  </a:lnTo>
                  <a:lnTo>
                    <a:pt x="1388" y="17573"/>
                  </a:lnTo>
                  <a:lnTo>
                    <a:pt x="7399" y="17573"/>
                  </a:lnTo>
                  <a:lnTo>
                    <a:pt x="7399" y="18961"/>
                  </a:lnTo>
                  <a:lnTo>
                    <a:pt x="13874" y="18961"/>
                  </a:lnTo>
                  <a:lnTo>
                    <a:pt x="13874" y="17573"/>
                  </a:lnTo>
                  <a:lnTo>
                    <a:pt x="19885" y="17573"/>
                  </a:lnTo>
                  <a:lnTo>
                    <a:pt x="19885" y="16185"/>
                  </a:lnTo>
                  <a:lnTo>
                    <a:pt x="21273" y="16185"/>
                  </a:lnTo>
                  <a:lnTo>
                    <a:pt x="21273" y="1387"/>
                  </a:lnTo>
                  <a:lnTo>
                    <a:pt x="19885" y="1387"/>
                  </a:lnTo>
                  <a:lnTo>
                    <a:pt x="198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4806;p50">
              <a:extLst>
                <a:ext uri="{FF2B5EF4-FFF2-40B4-BE49-F238E27FC236}">
                  <a16:creationId xmlns:a16="http://schemas.microsoft.com/office/drawing/2014/main" id="{15A2CAAC-780F-42F5-961B-CE76EFBF679D}"/>
                </a:ext>
              </a:extLst>
            </p:cNvPr>
            <p:cNvSpPr/>
            <p:nvPr/>
          </p:nvSpPr>
          <p:spPr>
            <a:xfrm>
              <a:off x="274200" y="1158325"/>
              <a:ext cx="531825" cy="369975"/>
            </a:xfrm>
            <a:custGeom>
              <a:avLst/>
              <a:gdLst/>
              <a:ahLst/>
              <a:cxnLst/>
              <a:rect l="l" t="t" r="r" b="b"/>
              <a:pathLst>
                <a:path w="21273" h="14799" extrusionOk="0">
                  <a:moveTo>
                    <a:pt x="1388" y="1"/>
                  </a:moveTo>
                  <a:lnTo>
                    <a:pt x="1388" y="1387"/>
                  </a:lnTo>
                  <a:lnTo>
                    <a:pt x="0" y="1387"/>
                  </a:lnTo>
                  <a:lnTo>
                    <a:pt x="0" y="14799"/>
                  </a:lnTo>
                  <a:lnTo>
                    <a:pt x="21273" y="14799"/>
                  </a:lnTo>
                  <a:lnTo>
                    <a:pt x="21273" y="1387"/>
                  </a:lnTo>
                  <a:lnTo>
                    <a:pt x="19885" y="1387"/>
                  </a:lnTo>
                  <a:lnTo>
                    <a:pt x="198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4807;p50">
              <a:extLst>
                <a:ext uri="{FF2B5EF4-FFF2-40B4-BE49-F238E27FC236}">
                  <a16:creationId xmlns:a16="http://schemas.microsoft.com/office/drawing/2014/main" id="{581E015A-6A18-4252-BA74-DEC403CC0AD4}"/>
                </a:ext>
              </a:extLst>
            </p:cNvPr>
            <p:cNvSpPr/>
            <p:nvPr/>
          </p:nvSpPr>
          <p:spPr>
            <a:xfrm>
              <a:off x="343550" y="1401100"/>
              <a:ext cx="34725" cy="34700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388" y="1387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4808;p50">
              <a:extLst>
                <a:ext uri="{FF2B5EF4-FFF2-40B4-BE49-F238E27FC236}">
                  <a16:creationId xmlns:a16="http://schemas.microsoft.com/office/drawing/2014/main" id="{605526EB-522A-4EEC-9D4F-DCCD8A0D1A6C}"/>
                </a:ext>
              </a:extLst>
            </p:cNvPr>
            <p:cNvSpPr/>
            <p:nvPr/>
          </p:nvSpPr>
          <p:spPr>
            <a:xfrm>
              <a:off x="378250" y="1366400"/>
              <a:ext cx="34675" cy="34725"/>
            </a:xfrm>
            <a:custGeom>
              <a:avLst/>
              <a:gdLst/>
              <a:ahLst/>
              <a:cxnLst/>
              <a:rect l="l" t="t" r="r" b="b"/>
              <a:pathLst>
                <a:path w="1387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4809;p50">
              <a:extLst>
                <a:ext uri="{FF2B5EF4-FFF2-40B4-BE49-F238E27FC236}">
                  <a16:creationId xmlns:a16="http://schemas.microsoft.com/office/drawing/2014/main" id="{526231BD-CF9C-44BE-A1F6-08A6611CFC19}"/>
                </a:ext>
              </a:extLst>
            </p:cNvPr>
            <p:cNvSpPr/>
            <p:nvPr/>
          </p:nvSpPr>
          <p:spPr>
            <a:xfrm>
              <a:off x="412900" y="1331750"/>
              <a:ext cx="34725" cy="34675"/>
            </a:xfrm>
            <a:custGeom>
              <a:avLst/>
              <a:gdLst/>
              <a:ahLst/>
              <a:cxnLst/>
              <a:rect l="l" t="t" r="r" b="b"/>
              <a:pathLst>
                <a:path w="1389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4810;p50">
              <a:extLst>
                <a:ext uri="{FF2B5EF4-FFF2-40B4-BE49-F238E27FC236}">
                  <a16:creationId xmlns:a16="http://schemas.microsoft.com/office/drawing/2014/main" id="{7F5A85CC-0237-47BF-98C4-FF30619C92B3}"/>
                </a:ext>
              </a:extLst>
            </p:cNvPr>
            <p:cNvSpPr/>
            <p:nvPr/>
          </p:nvSpPr>
          <p:spPr>
            <a:xfrm>
              <a:off x="447600" y="129705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389" y="1388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4811;p50">
              <a:extLst>
                <a:ext uri="{FF2B5EF4-FFF2-40B4-BE49-F238E27FC236}">
                  <a16:creationId xmlns:a16="http://schemas.microsoft.com/office/drawing/2014/main" id="{BD29BD1D-ECA8-4A14-8931-EC7172C7CC73}"/>
                </a:ext>
              </a:extLst>
            </p:cNvPr>
            <p:cNvSpPr/>
            <p:nvPr/>
          </p:nvSpPr>
          <p:spPr>
            <a:xfrm>
              <a:off x="482275" y="126235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1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4812;p50">
              <a:extLst>
                <a:ext uri="{FF2B5EF4-FFF2-40B4-BE49-F238E27FC236}">
                  <a16:creationId xmlns:a16="http://schemas.microsoft.com/office/drawing/2014/main" id="{8C4B8472-97C8-4EA8-A410-75054A752FB4}"/>
                </a:ext>
              </a:extLst>
            </p:cNvPr>
            <p:cNvSpPr/>
            <p:nvPr/>
          </p:nvSpPr>
          <p:spPr>
            <a:xfrm>
              <a:off x="516975" y="122770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4813;p50">
              <a:extLst>
                <a:ext uri="{FF2B5EF4-FFF2-40B4-BE49-F238E27FC236}">
                  <a16:creationId xmlns:a16="http://schemas.microsoft.com/office/drawing/2014/main" id="{04DE476D-92A7-4AE5-B6C5-4A686AC9FECC}"/>
                </a:ext>
              </a:extLst>
            </p:cNvPr>
            <p:cNvSpPr/>
            <p:nvPr/>
          </p:nvSpPr>
          <p:spPr>
            <a:xfrm>
              <a:off x="274200" y="1158325"/>
              <a:ext cx="208100" cy="208100"/>
            </a:xfrm>
            <a:custGeom>
              <a:avLst/>
              <a:gdLst/>
              <a:ahLst/>
              <a:cxnLst/>
              <a:rect l="l" t="t" r="r" b="b"/>
              <a:pathLst>
                <a:path w="8324" h="8324" extrusionOk="0">
                  <a:moveTo>
                    <a:pt x="5549" y="1"/>
                  </a:moveTo>
                  <a:lnTo>
                    <a:pt x="5549" y="1387"/>
                  </a:lnTo>
                  <a:lnTo>
                    <a:pt x="5549" y="2775"/>
                  </a:lnTo>
                  <a:lnTo>
                    <a:pt x="4162" y="2775"/>
                  </a:lnTo>
                  <a:lnTo>
                    <a:pt x="4162" y="4162"/>
                  </a:lnTo>
                  <a:lnTo>
                    <a:pt x="2775" y="4162"/>
                  </a:lnTo>
                  <a:lnTo>
                    <a:pt x="2775" y="5549"/>
                  </a:lnTo>
                  <a:lnTo>
                    <a:pt x="0" y="5549"/>
                  </a:lnTo>
                  <a:lnTo>
                    <a:pt x="0" y="8324"/>
                  </a:lnTo>
                  <a:lnTo>
                    <a:pt x="2775" y="8324"/>
                  </a:lnTo>
                  <a:lnTo>
                    <a:pt x="2775" y="6937"/>
                  </a:lnTo>
                  <a:lnTo>
                    <a:pt x="4162" y="6937"/>
                  </a:lnTo>
                  <a:lnTo>
                    <a:pt x="4162" y="5549"/>
                  </a:lnTo>
                  <a:lnTo>
                    <a:pt x="5549" y="5549"/>
                  </a:lnTo>
                  <a:lnTo>
                    <a:pt x="5549" y="4162"/>
                  </a:lnTo>
                  <a:lnTo>
                    <a:pt x="6937" y="4162"/>
                  </a:lnTo>
                  <a:lnTo>
                    <a:pt x="6937" y="2775"/>
                  </a:lnTo>
                  <a:lnTo>
                    <a:pt x="8323" y="2775"/>
                  </a:lnTo>
                  <a:lnTo>
                    <a:pt x="8323" y="1387"/>
                  </a:lnTo>
                  <a:lnTo>
                    <a:pt x="8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4814;p50">
              <a:extLst>
                <a:ext uri="{FF2B5EF4-FFF2-40B4-BE49-F238E27FC236}">
                  <a16:creationId xmlns:a16="http://schemas.microsoft.com/office/drawing/2014/main" id="{47805EAB-404D-4A28-B61E-3CEEAC8E73B5}"/>
                </a:ext>
              </a:extLst>
            </p:cNvPr>
            <p:cNvSpPr/>
            <p:nvPr/>
          </p:nvSpPr>
          <p:spPr>
            <a:xfrm>
              <a:off x="551675" y="1158325"/>
              <a:ext cx="34675" cy="69400"/>
            </a:xfrm>
            <a:custGeom>
              <a:avLst/>
              <a:gdLst/>
              <a:ahLst/>
              <a:cxnLst/>
              <a:rect l="l" t="t" r="r" b="b"/>
              <a:pathLst>
                <a:path w="1387" h="2776" extrusionOk="0">
                  <a:moveTo>
                    <a:pt x="0" y="1"/>
                  </a:moveTo>
                  <a:lnTo>
                    <a:pt x="0" y="1387"/>
                  </a:lnTo>
                  <a:lnTo>
                    <a:pt x="0" y="2775"/>
                  </a:lnTo>
                  <a:lnTo>
                    <a:pt x="1387" y="2775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4815;p50">
              <a:extLst>
                <a:ext uri="{FF2B5EF4-FFF2-40B4-BE49-F238E27FC236}">
                  <a16:creationId xmlns:a16="http://schemas.microsoft.com/office/drawing/2014/main" id="{50FA6F8D-0FA2-47A7-9C14-6C70845C0811}"/>
                </a:ext>
              </a:extLst>
            </p:cNvPr>
            <p:cNvSpPr/>
            <p:nvPr/>
          </p:nvSpPr>
          <p:spPr>
            <a:xfrm>
              <a:off x="274200" y="1435775"/>
              <a:ext cx="69375" cy="34725"/>
            </a:xfrm>
            <a:custGeom>
              <a:avLst/>
              <a:gdLst/>
              <a:ahLst/>
              <a:cxnLst/>
              <a:rect l="l" t="t" r="r" b="b"/>
              <a:pathLst>
                <a:path w="2775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2775" y="1388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4816;p50">
              <a:extLst>
                <a:ext uri="{FF2B5EF4-FFF2-40B4-BE49-F238E27FC236}">
                  <a16:creationId xmlns:a16="http://schemas.microsoft.com/office/drawing/2014/main" id="{3C169DCB-3212-4D99-9328-4F911C45C8B5}"/>
                </a:ext>
              </a:extLst>
            </p:cNvPr>
            <p:cNvSpPr/>
            <p:nvPr/>
          </p:nvSpPr>
          <p:spPr>
            <a:xfrm>
              <a:off x="274200" y="1193000"/>
              <a:ext cx="531825" cy="369950"/>
            </a:xfrm>
            <a:custGeom>
              <a:avLst/>
              <a:gdLst/>
              <a:ahLst/>
              <a:cxnLst/>
              <a:rect l="l" t="t" r="r" b="b"/>
              <a:pathLst>
                <a:path w="21273" h="14798" extrusionOk="0">
                  <a:moveTo>
                    <a:pt x="0" y="0"/>
                  </a:moveTo>
                  <a:lnTo>
                    <a:pt x="0" y="14798"/>
                  </a:lnTo>
                  <a:lnTo>
                    <a:pt x="1388" y="14798"/>
                  </a:lnTo>
                  <a:lnTo>
                    <a:pt x="1388" y="13412"/>
                  </a:lnTo>
                  <a:lnTo>
                    <a:pt x="19885" y="13412"/>
                  </a:lnTo>
                  <a:lnTo>
                    <a:pt x="19885" y="14798"/>
                  </a:lnTo>
                  <a:lnTo>
                    <a:pt x="21273" y="14798"/>
                  </a:lnTo>
                  <a:lnTo>
                    <a:pt x="21273" y="0"/>
                  </a:lnTo>
                  <a:lnTo>
                    <a:pt x="19885" y="0"/>
                  </a:lnTo>
                  <a:lnTo>
                    <a:pt x="19885" y="12024"/>
                  </a:lnTo>
                  <a:lnTo>
                    <a:pt x="1388" y="12024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4817;p50">
              <a:extLst>
                <a:ext uri="{FF2B5EF4-FFF2-40B4-BE49-F238E27FC236}">
                  <a16:creationId xmlns:a16="http://schemas.microsoft.com/office/drawing/2014/main" id="{FF27E139-12CA-4D78-9BD5-3D5C5F97FD53}"/>
                </a:ext>
              </a:extLst>
            </p:cNvPr>
            <p:cNvSpPr/>
            <p:nvPr/>
          </p:nvSpPr>
          <p:spPr>
            <a:xfrm>
              <a:off x="401363" y="1631726"/>
              <a:ext cx="277500" cy="34725"/>
            </a:xfrm>
            <a:custGeom>
              <a:avLst/>
              <a:gdLst/>
              <a:ahLst/>
              <a:cxnLst/>
              <a:rect l="l" t="t" r="r" b="b"/>
              <a:pathLst>
                <a:path w="11100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1100" y="1388"/>
                  </a:lnTo>
                  <a:lnTo>
                    <a:pt x="111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4818;p50">
              <a:extLst>
                <a:ext uri="{FF2B5EF4-FFF2-40B4-BE49-F238E27FC236}">
                  <a16:creationId xmlns:a16="http://schemas.microsoft.com/office/drawing/2014/main" id="{E46049B9-A12E-404B-9FB5-94D860E58235}"/>
                </a:ext>
              </a:extLst>
            </p:cNvPr>
            <p:cNvSpPr/>
            <p:nvPr/>
          </p:nvSpPr>
          <p:spPr>
            <a:xfrm>
              <a:off x="308900" y="1158325"/>
              <a:ext cx="462425" cy="34700"/>
            </a:xfrm>
            <a:custGeom>
              <a:avLst/>
              <a:gdLst/>
              <a:ahLst/>
              <a:cxnLst/>
              <a:rect l="l" t="t" r="r" b="b"/>
              <a:pathLst>
                <a:path w="18497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8497" y="1387"/>
                  </a:lnTo>
                  <a:lnTo>
                    <a:pt x="184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4819;p50">
              <a:extLst>
                <a:ext uri="{FF2B5EF4-FFF2-40B4-BE49-F238E27FC236}">
                  <a16:creationId xmlns:a16="http://schemas.microsoft.com/office/drawing/2014/main" id="{2964C486-550B-47EC-BDA1-EFF06480D0FE}"/>
                </a:ext>
              </a:extLst>
            </p:cNvPr>
            <p:cNvSpPr/>
            <p:nvPr/>
          </p:nvSpPr>
          <p:spPr>
            <a:xfrm>
              <a:off x="308900" y="1562925"/>
              <a:ext cx="462425" cy="69425"/>
            </a:xfrm>
            <a:custGeom>
              <a:avLst/>
              <a:gdLst/>
              <a:ahLst/>
              <a:cxnLst/>
              <a:rect l="l" t="t" r="r" b="b"/>
              <a:pathLst>
                <a:path w="18497" h="2777" extrusionOk="0">
                  <a:moveTo>
                    <a:pt x="0" y="1"/>
                  </a:moveTo>
                  <a:lnTo>
                    <a:pt x="0" y="1389"/>
                  </a:lnTo>
                  <a:lnTo>
                    <a:pt x="6011" y="1389"/>
                  </a:lnTo>
                  <a:lnTo>
                    <a:pt x="6011" y="2777"/>
                  </a:lnTo>
                  <a:lnTo>
                    <a:pt x="7399" y="2777"/>
                  </a:lnTo>
                  <a:lnTo>
                    <a:pt x="7399" y="1389"/>
                  </a:lnTo>
                  <a:lnTo>
                    <a:pt x="11098" y="1389"/>
                  </a:lnTo>
                  <a:lnTo>
                    <a:pt x="11098" y="2777"/>
                  </a:lnTo>
                  <a:lnTo>
                    <a:pt x="12486" y="2777"/>
                  </a:lnTo>
                  <a:lnTo>
                    <a:pt x="12486" y="1389"/>
                  </a:lnTo>
                  <a:lnTo>
                    <a:pt x="18497" y="1389"/>
                  </a:lnTo>
                  <a:lnTo>
                    <a:pt x="184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4990;p50">
            <a:extLst>
              <a:ext uri="{FF2B5EF4-FFF2-40B4-BE49-F238E27FC236}">
                <a16:creationId xmlns:a16="http://schemas.microsoft.com/office/drawing/2014/main" id="{AED3203F-4EB8-4F5E-A63E-50F121D607E2}"/>
              </a:ext>
            </a:extLst>
          </p:cNvPr>
          <p:cNvGrpSpPr/>
          <p:nvPr/>
        </p:nvGrpSpPr>
        <p:grpSpPr>
          <a:xfrm>
            <a:off x="2414270" y="2391299"/>
            <a:ext cx="481112" cy="407907"/>
            <a:chOff x="5611625" y="1889950"/>
            <a:chExt cx="531850" cy="450925"/>
          </a:xfrm>
        </p:grpSpPr>
        <p:sp>
          <p:nvSpPr>
            <p:cNvPr id="772" name="Google Shape;4991;p50">
              <a:extLst>
                <a:ext uri="{FF2B5EF4-FFF2-40B4-BE49-F238E27FC236}">
                  <a16:creationId xmlns:a16="http://schemas.microsoft.com/office/drawing/2014/main" id="{9B51F7D3-DED6-48A3-89ED-1780AFA48DC3}"/>
                </a:ext>
              </a:extLst>
            </p:cNvPr>
            <p:cNvSpPr/>
            <p:nvPr/>
          </p:nvSpPr>
          <p:spPr>
            <a:xfrm>
              <a:off x="5611625" y="1924650"/>
              <a:ext cx="346825" cy="416225"/>
            </a:xfrm>
            <a:custGeom>
              <a:avLst/>
              <a:gdLst/>
              <a:ahLst/>
              <a:cxnLst/>
              <a:rect l="l" t="t" r="r" b="b"/>
              <a:pathLst>
                <a:path w="13873" h="16649" extrusionOk="0">
                  <a:moveTo>
                    <a:pt x="4161" y="0"/>
                  </a:moveTo>
                  <a:lnTo>
                    <a:pt x="4161" y="1388"/>
                  </a:lnTo>
                  <a:lnTo>
                    <a:pt x="2775" y="1388"/>
                  </a:lnTo>
                  <a:lnTo>
                    <a:pt x="2775" y="2775"/>
                  </a:lnTo>
                  <a:lnTo>
                    <a:pt x="1387" y="2775"/>
                  </a:lnTo>
                  <a:lnTo>
                    <a:pt x="1387" y="8324"/>
                  </a:lnTo>
                  <a:lnTo>
                    <a:pt x="2775" y="8324"/>
                  </a:lnTo>
                  <a:lnTo>
                    <a:pt x="2775" y="9249"/>
                  </a:lnTo>
                  <a:lnTo>
                    <a:pt x="2775" y="9712"/>
                  </a:lnTo>
                  <a:lnTo>
                    <a:pt x="2775" y="11099"/>
                  </a:lnTo>
                  <a:lnTo>
                    <a:pt x="1387" y="11099"/>
                  </a:lnTo>
                  <a:lnTo>
                    <a:pt x="1387" y="12486"/>
                  </a:lnTo>
                  <a:lnTo>
                    <a:pt x="1" y="12486"/>
                  </a:lnTo>
                  <a:lnTo>
                    <a:pt x="1" y="15260"/>
                  </a:lnTo>
                  <a:lnTo>
                    <a:pt x="1" y="16648"/>
                  </a:lnTo>
                  <a:lnTo>
                    <a:pt x="13873" y="16648"/>
                  </a:lnTo>
                  <a:lnTo>
                    <a:pt x="13873" y="15260"/>
                  </a:lnTo>
                  <a:lnTo>
                    <a:pt x="13873" y="12486"/>
                  </a:lnTo>
                  <a:lnTo>
                    <a:pt x="12486" y="12486"/>
                  </a:lnTo>
                  <a:lnTo>
                    <a:pt x="12486" y="11099"/>
                  </a:lnTo>
                  <a:lnTo>
                    <a:pt x="11098" y="11099"/>
                  </a:lnTo>
                  <a:lnTo>
                    <a:pt x="11098" y="9712"/>
                  </a:lnTo>
                  <a:lnTo>
                    <a:pt x="11098" y="9249"/>
                  </a:lnTo>
                  <a:lnTo>
                    <a:pt x="11098" y="8324"/>
                  </a:lnTo>
                  <a:lnTo>
                    <a:pt x="12486" y="8324"/>
                  </a:lnTo>
                  <a:lnTo>
                    <a:pt x="12486" y="2775"/>
                  </a:lnTo>
                  <a:lnTo>
                    <a:pt x="11098" y="2775"/>
                  </a:lnTo>
                  <a:lnTo>
                    <a:pt x="11098" y="1388"/>
                  </a:lnTo>
                  <a:lnTo>
                    <a:pt x="9712" y="1388"/>
                  </a:lnTo>
                  <a:lnTo>
                    <a:pt x="97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4992;p50">
              <a:extLst>
                <a:ext uri="{FF2B5EF4-FFF2-40B4-BE49-F238E27FC236}">
                  <a16:creationId xmlns:a16="http://schemas.microsoft.com/office/drawing/2014/main" id="{39B6361E-5669-4D56-B91C-44F240B78AF3}"/>
                </a:ext>
              </a:extLst>
            </p:cNvPr>
            <p:cNvSpPr/>
            <p:nvPr/>
          </p:nvSpPr>
          <p:spPr>
            <a:xfrm>
              <a:off x="5646275" y="1924650"/>
              <a:ext cx="104100" cy="104075"/>
            </a:xfrm>
            <a:custGeom>
              <a:avLst/>
              <a:gdLst/>
              <a:ahLst/>
              <a:cxnLst/>
              <a:rect l="l" t="t" r="r" b="b"/>
              <a:pathLst>
                <a:path w="4164" h="4163" extrusionOk="0">
                  <a:moveTo>
                    <a:pt x="2775" y="0"/>
                  </a:moveTo>
                  <a:lnTo>
                    <a:pt x="2775" y="1388"/>
                  </a:lnTo>
                  <a:lnTo>
                    <a:pt x="1389" y="1388"/>
                  </a:lnTo>
                  <a:lnTo>
                    <a:pt x="1389" y="2775"/>
                  </a:lnTo>
                  <a:lnTo>
                    <a:pt x="1" y="2775"/>
                  </a:lnTo>
                  <a:lnTo>
                    <a:pt x="1" y="4163"/>
                  </a:lnTo>
                  <a:lnTo>
                    <a:pt x="2775" y="4163"/>
                  </a:lnTo>
                  <a:lnTo>
                    <a:pt x="2775" y="2775"/>
                  </a:lnTo>
                  <a:lnTo>
                    <a:pt x="4163" y="2775"/>
                  </a:lnTo>
                  <a:lnTo>
                    <a:pt x="4163" y="1388"/>
                  </a:lnTo>
                  <a:lnTo>
                    <a:pt x="41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4993;p50">
              <a:extLst>
                <a:ext uri="{FF2B5EF4-FFF2-40B4-BE49-F238E27FC236}">
                  <a16:creationId xmlns:a16="http://schemas.microsoft.com/office/drawing/2014/main" id="{654D2980-B6D9-44A5-816D-E8E4852F2C3A}"/>
                </a:ext>
              </a:extLst>
            </p:cNvPr>
            <p:cNvSpPr/>
            <p:nvPr/>
          </p:nvSpPr>
          <p:spPr>
            <a:xfrm>
              <a:off x="5611625" y="2167425"/>
              <a:ext cx="104050" cy="104075"/>
            </a:xfrm>
            <a:custGeom>
              <a:avLst/>
              <a:gdLst/>
              <a:ahLst/>
              <a:cxnLst/>
              <a:rect l="l" t="t" r="r" b="b"/>
              <a:pathLst>
                <a:path w="4162" h="4163" extrusionOk="0">
                  <a:moveTo>
                    <a:pt x="2775" y="1"/>
                  </a:moveTo>
                  <a:lnTo>
                    <a:pt x="2775" y="1388"/>
                  </a:lnTo>
                  <a:lnTo>
                    <a:pt x="1387" y="1388"/>
                  </a:lnTo>
                  <a:lnTo>
                    <a:pt x="1387" y="2775"/>
                  </a:lnTo>
                  <a:lnTo>
                    <a:pt x="1" y="2775"/>
                  </a:lnTo>
                  <a:lnTo>
                    <a:pt x="1" y="4163"/>
                  </a:lnTo>
                  <a:lnTo>
                    <a:pt x="2775" y="4163"/>
                  </a:lnTo>
                  <a:lnTo>
                    <a:pt x="2775" y="2775"/>
                  </a:lnTo>
                  <a:lnTo>
                    <a:pt x="4161" y="2775"/>
                  </a:lnTo>
                  <a:lnTo>
                    <a:pt x="4161" y="1388"/>
                  </a:lnTo>
                  <a:lnTo>
                    <a:pt x="4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4994;p50">
              <a:extLst>
                <a:ext uri="{FF2B5EF4-FFF2-40B4-BE49-F238E27FC236}">
                  <a16:creationId xmlns:a16="http://schemas.microsoft.com/office/drawing/2014/main" id="{ABF0EA9E-8FAC-4F2F-B949-060E13B0A639}"/>
                </a:ext>
              </a:extLst>
            </p:cNvPr>
            <p:cNvSpPr/>
            <p:nvPr/>
          </p:nvSpPr>
          <p:spPr>
            <a:xfrm>
              <a:off x="5900625" y="1889950"/>
              <a:ext cx="242850" cy="416225"/>
            </a:xfrm>
            <a:custGeom>
              <a:avLst/>
              <a:gdLst/>
              <a:ahLst/>
              <a:cxnLst/>
              <a:rect l="l" t="t" r="r" b="b"/>
              <a:pathLst>
                <a:path w="9714" h="16649" extrusionOk="0">
                  <a:moveTo>
                    <a:pt x="0" y="0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2776"/>
                  </a:lnTo>
                  <a:lnTo>
                    <a:pt x="2776" y="2776"/>
                  </a:lnTo>
                  <a:lnTo>
                    <a:pt x="2776" y="12487"/>
                  </a:lnTo>
                  <a:lnTo>
                    <a:pt x="3701" y="12487"/>
                  </a:lnTo>
                  <a:lnTo>
                    <a:pt x="3701" y="15262"/>
                  </a:lnTo>
                  <a:lnTo>
                    <a:pt x="3701" y="16186"/>
                  </a:lnTo>
                  <a:lnTo>
                    <a:pt x="3701" y="16648"/>
                  </a:lnTo>
                  <a:lnTo>
                    <a:pt x="9713" y="16648"/>
                  </a:lnTo>
                  <a:lnTo>
                    <a:pt x="9713" y="15262"/>
                  </a:lnTo>
                  <a:lnTo>
                    <a:pt x="9713" y="12487"/>
                  </a:lnTo>
                  <a:lnTo>
                    <a:pt x="8325" y="12487"/>
                  </a:lnTo>
                  <a:lnTo>
                    <a:pt x="8325" y="11100"/>
                  </a:lnTo>
                  <a:lnTo>
                    <a:pt x="6937" y="11100"/>
                  </a:lnTo>
                  <a:lnTo>
                    <a:pt x="6937" y="9712"/>
                  </a:lnTo>
                  <a:lnTo>
                    <a:pt x="6937" y="8787"/>
                  </a:lnTo>
                  <a:lnTo>
                    <a:pt x="6937" y="8325"/>
                  </a:lnTo>
                  <a:lnTo>
                    <a:pt x="8325" y="8325"/>
                  </a:lnTo>
                  <a:lnTo>
                    <a:pt x="8325" y="2776"/>
                  </a:lnTo>
                  <a:lnTo>
                    <a:pt x="6937" y="2776"/>
                  </a:lnTo>
                  <a:lnTo>
                    <a:pt x="6937" y="1388"/>
                  </a:lnTo>
                  <a:lnTo>
                    <a:pt x="5551" y="1388"/>
                  </a:lnTo>
                  <a:lnTo>
                    <a:pt x="55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4995;p50">
              <a:extLst>
                <a:ext uri="{FF2B5EF4-FFF2-40B4-BE49-F238E27FC236}">
                  <a16:creationId xmlns:a16="http://schemas.microsoft.com/office/drawing/2014/main" id="{A5697B05-F020-445C-80A6-C716C305CDBA}"/>
                </a:ext>
              </a:extLst>
            </p:cNvPr>
            <p:cNvSpPr/>
            <p:nvPr/>
          </p:nvSpPr>
          <p:spPr>
            <a:xfrm>
              <a:off x="5646275" y="1994000"/>
              <a:ext cx="34725" cy="138750"/>
            </a:xfrm>
            <a:custGeom>
              <a:avLst/>
              <a:gdLst/>
              <a:ahLst/>
              <a:cxnLst/>
              <a:rect l="l" t="t" r="r" b="b"/>
              <a:pathLst>
                <a:path w="1389" h="5550" extrusionOk="0">
                  <a:moveTo>
                    <a:pt x="1" y="1"/>
                  </a:moveTo>
                  <a:lnTo>
                    <a:pt x="1" y="5550"/>
                  </a:lnTo>
                  <a:lnTo>
                    <a:pt x="1389" y="5550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4996;p50">
              <a:extLst>
                <a:ext uri="{FF2B5EF4-FFF2-40B4-BE49-F238E27FC236}">
                  <a16:creationId xmlns:a16="http://schemas.microsoft.com/office/drawing/2014/main" id="{C558CDE6-07F0-46B6-B4D8-250840DA9CF9}"/>
                </a:ext>
              </a:extLst>
            </p:cNvPr>
            <p:cNvSpPr/>
            <p:nvPr/>
          </p:nvSpPr>
          <p:spPr>
            <a:xfrm>
              <a:off x="5889075" y="1994000"/>
              <a:ext cx="34725" cy="138750"/>
            </a:xfrm>
            <a:custGeom>
              <a:avLst/>
              <a:gdLst/>
              <a:ahLst/>
              <a:cxnLst/>
              <a:rect l="l" t="t" r="r" b="b"/>
              <a:pathLst>
                <a:path w="1389" h="5550" extrusionOk="0">
                  <a:moveTo>
                    <a:pt x="0" y="1"/>
                  </a:moveTo>
                  <a:lnTo>
                    <a:pt x="0" y="5550"/>
                  </a:lnTo>
                  <a:lnTo>
                    <a:pt x="1388" y="5550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4997;p50">
              <a:extLst>
                <a:ext uri="{FF2B5EF4-FFF2-40B4-BE49-F238E27FC236}">
                  <a16:creationId xmlns:a16="http://schemas.microsoft.com/office/drawing/2014/main" id="{BB0F3305-2BB4-4D23-93E1-DB22EFC6904C}"/>
                </a:ext>
              </a:extLst>
            </p:cNvPr>
            <p:cNvSpPr/>
            <p:nvPr/>
          </p:nvSpPr>
          <p:spPr>
            <a:xfrm>
              <a:off x="5715650" y="1924650"/>
              <a:ext cx="138775" cy="34675"/>
            </a:xfrm>
            <a:custGeom>
              <a:avLst/>
              <a:gdLst/>
              <a:ahLst/>
              <a:cxnLst/>
              <a:rect l="l" t="t" r="r" b="b"/>
              <a:pathLst>
                <a:path w="5551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5551" y="1387"/>
                  </a:lnTo>
                  <a:lnTo>
                    <a:pt x="55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4998;p50">
              <a:extLst>
                <a:ext uri="{FF2B5EF4-FFF2-40B4-BE49-F238E27FC236}">
                  <a16:creationId xmlns:a16="http://schemas.microsoft.com/office/drawing/2014/main" id="{3C1B092A-515A-4483-BEF4-002D3A588251}"/>
                </a:ext>
              </a:extLst>
            </p:cNvPr>
            <p:cNvSpPr/>
            <p:nvPr/>
          </p:nvSpPr>
          <p:spPr>
            <a:xfrm>
              <a:off x="5680975" y="1959350"/>
              <a:ext cx="34700" cy="34675"/>
            </a:xfrm>
            <a:custGeom>
              <a:avLst/>
              <a:gdLst/>
              <a:ahLst/>
              <a:cxnLst/>
              <a:rect l="l" t="t" r="r" b="b"/>
              <a:pathLst>
                <a:path w="1388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4999;p50">
              <a:extLst>
                <a:ext uri="{FF2B5EF4-FFF2-40B4-BE49-F238E27FC236}">
                  <a16:creationId xmlns:a16="http://schemas.microsoft.com/office/drawing/2014/main" id="{BD2DA265-24BC-4ABB-A8E6-5FA3156614DA}"/>
                </a:ext>
              </a:extLst>
            </p:cNvPr>
            <p:cNvSpPr/>
            <p:nvPr/>
          </p:nvSpPr>
          <p:spPr>
            <a:xfrm>
              <a:off x="5854400" y="1959350"/>
              <a:ext cx="34700" cy="34675"/>
            </a:xfrm>
            <a:custGeom>
              <a:avLst/>
              <a:gdLst/>
              <a:ahLst/>
              <a:cxnLst/>
              <a:rect l="l" t="t" r="r" b="b"/>
              <a:pathLst>
                <a:path w="1388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5000;p50">
              <a:extLst>
                <a:ext uri="{FF2B5EF4-FFF2-40B4-BE49-F238E27FC236}">
                  <a16:creationId xmlns:a16="http://schemas.microsoft.com/office/drawing/2014/main" id="{0825166B-8C04-472D-9222-43252A621B7E}"/>
                </a:ext>
              </a:extLst>
            </p:cNvPr>
            <p:cNvSpPr/>
            <p:nvPr/>
          </p:nvSpPr>
          <p:spPr>
            <a:xfrm>
              <a:off x="5819700" y="2132725"/>
              <a:ext cx="69400" cy="69425"/>
            </a:xfrm>
            <a:custGeom>
              <a:avLst/>
              <a:gdLst/>
              <a:ahLst/>
              <a:cxnLst/>
              <a:rect l="l" t="t" r="r" b="b"/>
              <a:pathLst>
                <a:path w="2776" h="2777" extrusionOk="0">
                  <a:moveTo>
                    <a:pt x="1389" y="1"/>
                  </a:moveTo>
                  <a:lnTo>
                    <a:pt x="1389" y="1389"/>
                  </a:lnTo>
                  <a:lnTo>
                    <a:pt x="1" y="1389"/>
                  </a:lnTo>
                  <a:lnTo>
                    <a:pt x="1" y="2776"/>
                  </a:lnTo>
                  <a:lnTo>
                    <a:pt x="2775" y="2776"/>
                  </a:lnTo>
                  <a:lnTo>
                    <a:pt x="2775" y="1389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5001;p50">
              <a:extLst>
                <a:ext uri="{FF2B5EF4-FFF2-40B4-BE49-F238E27FC236}">
                  <a16:creationId xmlns:a16="http://schemas.microsoft.com/office/drawing/2014/main" id="{62F07BCB-786A-49A5-9AB1-5C4E75343469}"/>
                </a:ext>
              </a:extLst>
            </p:cNvPr>
            <p:cNvSpPr/>
            <p:nvPr/>
          </p:nvSpPr>
          <p:spPr>
            <a:xfrm>
              <a:off x="5646275" y="2202125"/>
              <a:ext cx="34725" cy="34675"/>
            </a:xfrm>
            <a:custGeom>
              <a:avLst/>
              <a:gdLst/>
              <a:ahLst/>
              <a:cxnLst/>
              <a:rect l="l" t="t" r="r" b="b"/>
              <a:pathLst>
                <a:path w="1389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5002;p50">
              <a:extLst>
                <a:ext uri="{FF2B5EF4-FFF2-40B4-BE49-F238E27FC236}">
                  <a16:creationId xmlns:a16="http://schemas.microsoft.com/office/drawing/2014/main" id="{FD90FA10-55EE-417D-9228-1EB0BE0DE47B}"/>
                </a:ext>
              </a:extLst>
            </p:cNvPr>
            <p:cNvSpPr/>
            <p:nvPr/>
          </p:nvSpPr>
          <p:spPr>
            <a:xfrm>
              <a:off x="5889075" y="2202125"/>
              <a:ext cx="34725" cy="34675"/>
            </a:xfrm>
            <a:custGeom>
              <a:avLst/>
              <a:gdLst/>
              <a:ahLst/>
              <a:cxnLst/>
              <a:rect l="l" t="t" r="r" b="b"/>
              <a:pathLst>
                <a:path w="1389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5003;p50">
              <a:extLst>
                <a:ext uri="{FF2B5EF4-FFF2-40B4-BE49-F238E27FC236}">
                  <a16:creationId xmlns:a16="http://schemas.microsoft.com/office/drawing/2014/main" id="{077D3639-3FB7-4F6B-BD58-98326BD2C29A}"/>
                </a:ext>
              </a:extLst>
            </p:cNvPr>
            <p:cNvSpPr/>
            <p:nvPr/>
          </p:nvSpPr>
          <p:spPr>
            <a:xfrm>
              <a:off x="5611625" y="2236775"/>
              <a:ext cx="346825" cy="104100"/>
            </a:xfrm>
            <a:custGeom>
              <a:avLst/>
              <a:gdLst/>
              <a:ahLst/>
              <a:cxnLst/>
              <a:rect l="l" t="t" r="r" b="b"/>
              <a:pathLst>
                <a:path w="13873" h="4164" extrusionOk="0">
                  <a:moveTo>
                    <a:pt x="1" y="1"/>
                  </a:moveTo>
                  <a:lnTo>
                    <a:pt x="1" y="2775"/>
                  </a:lnTo>
                  <a:lnTo>
                    <a:pt x="1" y="4163"/>
                  </a:lnTo>
                  <a:lnTo>
                    <a:pt x="13873" y="4163"/>
                  </a:lnTo>
                  <a:lnTo>
                    <a:pt x="13873" y="2775"/>
                  </a:lnTo>
                  <a:lnTo>
                    <a:pt x="13873" y="1"/>
                  </a:lnTo>
                  <a:lnTo>
                    <a:pt x="12486" y="1"/>
                  </a:lnTo>
                  <a:lnTo>
                    <a:pt x="12486" y="2775"/>
                  </a:lnTo>
                  <a:lnTo>
                    <a:pt x="1387" y="2775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5004;p50">
              <a:extLst>
                <a:ext uri="{FF2B5EF4-FFF2-40B4-BE49-F238E27FC236}">
                  <a16:creationId xmlns:a16="http://schemas.microsoft.com/office/drawing/2014/main" id="{94004CDF-26B6-4907-83FA-975800DDFA64}"/>
                </a:ext>
              </a:extLst>
            </p:cNvPr>
            <p:cNvSpPr/>
            <p:nvPr/>
          </p:nvSpPr>
          <p:spPr>
            <a:xfrm>
              <a:off x="5680975" y="2132725"/>
              <a:ext cx="69400" cy="69425"/>
            </a:xfrm>
            <a:custGeom>
              <a:avLst/>
              <a:gdLst/>
              <a:ahLst/>
              <a:cxnLst/>
              <a:rect l="l" t="t" r="r" b="b"/>
              <a:pathLst>
                <a:path w="2776" h="2777" extrusionOk="0">
                  <a:moveTo>
                    <a:pt x="1" y="1"/>
                  </a:moveTo>
                  <a:lnTo>
                    <a:pt x="1" y="1389"/>
                  </a:lnTo>
                  <a:lnTo>
                    <a:pt x="1" y="2776"/>
                  </a:lnTo>
                  <a:lnTo>
                    <a:pt x="2775" y="2776"/>
                  </a:lnTo>
                  <a:lnTo>
                    <a:pt x="2775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5005;p50">
              <a:extLst>
                <a:ext uri="{FF2B5EF4-FFF2-40B4-BE49-F238E27FC236}">
                  <a16:creationId xmlns:a16="http://schemas.microsoft.com/office/drawing/2014/main" id="{AC9E11D9-19AB-417C-9C00-4053EA1F4AD8}"/>
                </a:ext>
              </a:extLst>
            </p:cNvPr>
            <p:cNvSpPr/>
            <p:nvPr/>
          </p:nvSpPr>
          <p:spPr>
            <a:xfrm>
              <a:off x="6074050" y="1959350"/>
              <a:ext cx="34725" cy="138750"/>
            </a:xfrm>
            <a:custGeom>
              <a:avLst/>
              <a:gdLst/>
              <a:ahLst/>
              <a:cxnLst/>
              <a:rect l="l" t="t" r="r" b="b"/>
              <a:pathLst>
                <a:path w="1389" h="5550" extrusionOk="0">
                  <a:moveTo>
                    <a:pt x="0" y="0"/>
                  </a:moveTo>
                  <a:lnTo>
                    <a:pt x="0" y="5549"/>
                  </a:lnTo>
                  <a:lnTo>
                    <a:pt x="1388" y="554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5006;p50">
              <a:extLst>
                <a:ext uri="{FF2B5EF4-FFF2-40B4-BE49-F238E27FC236}">
                  <a16:creationId xmlns:a16="http://schemas.microsoft.com/office/drawing/2014/main" id="{27CDDCBE-6872-4647-B497-CE83B7CF060C}"/>
                </a:ext>
              </a:extLst>
            </p:cNvPr>
            <p:cNvSpPr/>
            <p:nvPr/>
          </p:nvSpPr>
          <p:spPr>
            <a:xfrm>
              <a:off x="5900625" y="1889950"/>
              <a:ext cx="138775" cy="34725"/>
            </a:xfrm>
            <a:custGeom>
              <a:avLst/>
              <a:gdLst/>
              <a:ahLst/>
              <a:cxnLst/>
              <a:rect l="l" t="t" r="r" b="b"/>
              <a:pathLst>
                <a:path w="5551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5551" y="1388"/>
                  </a:lnTo>
                  <a:lnTo>
                    <a:pt x="55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5007;p50">
              <a:extLst>
                <a:ext uri="{FF2B5EF4-FFF2-40B4-BE49-F238E27FC236}">
                  <a16:creationId xmlns:a16="http://schemas.microsoft.com/office/drawing/2014/main" id="{CC6D224E-B7C8-4F4C-AB78-B06E4CFDA54A}"/>
                </a:ext>
              </a:extLst>
            </p:cNvPr>
            <p:cNvSpPr/>
            <p:nvPr/>
          </p:nvSpPr>
          <p:spPr>
            <a:xfrm>
              <a:off x="6039375" y="1924650"/>
              <a:ext cx="34700" cy="34675"/>
            </a:xfrm>
            <a:custGeom>
              <a:avLst/>
              <a:gdLst/>
              <a:ahLst/>
              <a:cxnLst/>
              <a:rect l="l" t="t" r="r" b="b"/>
              <a:pathLst>
                <a:path w="1388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5008;p50">
              <a:extLst>
                <a:ext uri="{FF2B5EF4-FFF2-40B4-BE49-F238E27FC236}">
                  <a16:creationId xmlns:a16="http://schemas.microsoft.com/office/drawing/2014/main" id="{192C983C-A678-4B1A-B608-73FA2349EF37}"/>
                </a:ext>
              </a:extLst>
            </p:cNvPr>
            <p:cNvSpPr/>
            <p:nvPr/>
          </p:nvSpPr>
          <p:spPr>
            <a:xfrm>
              <a:off x="6004675" y="2098075"/>
              <a:ext cx="69400" cy="69375"/>
            </a:xfrm>
            <a:custGeom>
              <a:avLst/>
              <a:gdLst/>
              <a:ahLst/>
              <a:cxnLst/>
              <a:rect l="l" t="t" r="r" b="b"/>
              <a:pathLst>
                <a:path w="2776" h="2775" extrusionOk="0">
                  <a:moveTo>
                    <a:pt x="1389" y="0"/>
                  </a:moveTo>
                  <a:lnTo>
                    <a:pt x="1389" y="1387"/>
                  </a:lnTo>
                  <a:lnTo>
                    <a:pt x="1" y="1387"/>
                  </a:lnTo>
                  <a:lnTo>
                    <a:pt x="1" y="2775"/>
                  </a:lnTo>
                  <a:lnTo>
                    <a:pt x="2775" y="2775"/>
                  </a:lnTo>
                  <a:lnTo>
                    <a:pt x="2775" y="138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5009;p50">
              <a:extLst>
                <a:ext uri="{FF2B5EF4-FFF2-40B4-BE49-F238E27FC236}">
                  <a16:creationId xmlns:a16="http://schemas.microsoft.com/office/drawing/2014/main" id="{43808AF6-8109-4BDD-8317-BC9D6E5ABA6F}"/>
                </a:ext>
              </a:extLst>
            </p:cNvPr>
            <p:cNvSpPr/>
            <p:nvPr/>
          </p:nvSpPr>
          <p:spPr>
            <a:xfrm>
              <a:off x="6074050" y="2167425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1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5010;p50">
              <a:extLst>
                <a:ext uri="{FF2B5EF4-FFF2-40B4-BE49-F238E27FC236}">
                  <a16:creationId xmlns:a16="http://schemas.microsoft.com/office/drawing/2014/main" id="{5D8BD830-65FF-450C-BA39-5176AACFB66B}"/>
                </a:ext>
              </a:extLst>
            </p:cNvPr>
            <p:cNvSpPr/>
            <p:nvPr/>
          </p:nvSpPr>
          <p:spPr>
            <a:xfrm>
              <a:off x="5993125" y="2202125"/>
              <a:ext cx="150350" cy="104050"/>
            </a:xfrm>
            <a:custGeom>
              <a:avLst/>
              <a:gdLst/>
              <a:ahLst/>
              <a:cxnLst/>
              <a:rect l="l" t="t" r="r" b="b"/>
              <a:pathLst>
                <a:path w="6014" h="4162" extrusionOk="0">
                  <a:moveTo>
                    <a:pt x="4625" y="0"/>
                  </a:moveTo>
                  <a:lnTo>
                    <a:pt x="4625" y="2775"/>
                  </a:lnTo>
                  <a:lnTo>
                    <a:pt x="1" y="2775"/>
                  </a:lnTo>
                  <a:lnTo>
                    <a:pt x="1" y="4161"/>
                  </a:lnTo>
                  <a:lnTo>
                    <a:pt x="6013" y="4161"/>
                  </a:lnTo>
                  <a:lnTo>
                    <a:pt x="6013" y="2775"/>
                  </a:lnTo>
                  <a:lnTo>
                    <a:pt x="60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" name="Google Shape;5442;p50">
            <a:extLst>
              <a:ext uri="{FF2B5EF4-FFF2-40B4-BE49-F238E27FC236}">
                <a16:creationId xmlns:a16="http://schemas.microsoft.com/office/drawing/2014/main" id="{B01EAC3C-51E8-4EBE-8672-30585D4F094A}"/>
              </a:ext>
            </a:extLst>
          </p:cNvPr>
          <p:cNvGrpSpPr/>
          <p:nvPr/>
        </p:nvGrpSpPr>
        <p:grpSpPr>
          <a:xfrm>
            <a:off x="2746273" y="4318624"/>
            <a:ext cx="481134" cy="418355"/>
            <a:chOff x="6242125" y="4088300"/>
            <a:chExt cx="531875" cy="462475"/>
          </a:xfrm>
        </p:grpSpPr>
        <p:sp>
          <p:nvSpPr>
            <p:cNvPr id="793" name="Google Shape;5443;p50">
              <a:extLst>
                <a:ext uri="{FF2B5EF4-FFF2-40B4-BE49-F238E27FC236}">
                  <a16:creationId xmlns:a16="http://schemas.microsoft.com/office/drawing/2014/main" id="{DD22D91B-F9E2-4238-950A-FD41E681584B}"/>
                </a:ext>
              </a:extLst>
            </p:cNvPr>
            <p:cNvSpPr/>
            <p:nvPr/>
          </p:nvSpPr>
          <p:spPr>
            <a:xfrm>
              <a:off x="6242125" y="4088300"/>
              <a:ext cx="531850" cy="462475"/>
            </a:xfrm>
            <a:custGeom>
              <a:avLst/>
              <a:gdLst/>
              <a:ahLst/>
              <a:cxnLst/>
              <a:rect l="l" t="t" r="r" b="b"/>
              <a:pathLst>
                <a:path w="21274" h="18499" extrusionOk="0">
                  <a:moveTo>
                    <a:pt x="7400" y="1"/>
                  </a:moveTo>
                  <a:lnTo>
                    <a:pt x="7400" y="1389"/>
                  </a:lnTo>
                  <a:lnTo>
                    <a:pt x="6013" y="1389"/>
                  </a:lnTo>
                  <a:lnTo>
                    <a:pt x="6013" y="2775"/>
                  </a:lnTo>
                  <a:lnTo>
                    <a:pt x="1" y="2775"/>
                  </a:lnTo>
                  <a:lnTo>
                    <a:pt x="1" y="18499"/>
                  </a:lnTo>
                  <a:lnTo>
                    <a:pt x="21273" y="18499"/>
                  </a:lnTo>
                  <a:lnTo>
                    <a:pt x="21273" y="4625"/>
                  </a:lnTo>
                  <a:lnTo>
                    <a:pt x="21273" y="2775"/>
                  </a:lnTo>
                  <a:lnTo>
                    <a:pt x="21273" y="1389"/>
                  </a:lnTo>
                  <a:lnTo>
                    <a:pt x="19887" y="1389"/>
                  </a:lnTo>
                  <a:lnTo>
                    <a:pt x="198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5444;p50">
              <a:extLst>
                <a:ext uri="{FF2B5EF4-FFF2-40B4-BE49-F238E27FC236}">
                  <a16:creationId xmlns:a16="http://schemas.microsoft.com/office/drawing/2014/main" id="{E07D1A45-926D-4B9D-914A-52B8DACC6A5E}"/>
                </a:ext>
              </a:extLst>
            </p:cNvPr>
            <p:cNvSpPr/>
            <p:nvPr/>
          </p:nvSpPr>
          <p:spPr>
            <a:xfrm>
              <a:off x="6242125" y="4157675"/>
              <a:ext cx="531850" cy="393100"/>
            </a:xfrm>
            <a:custGeom>
              <a:avLst/>
              <a:gdLst/>
              <a:ahLst/>
              <a:cxnLst/>
              <a:rect l="l" t="t" r="r" b="b"/>
              <a:pathLst>
                <a:path w="21274" h="15724" extrusionOk="0">
                  <a:moveTo>
                    <a:pt x="1" y="0"/>
                  </a:moveTo>
                  <a:lnTo>
                    <a:pt x="1" y="2776"/>
                  </a:lnTo>
                  <a:lnTo>
                    <a:pt x="1" y="15724"/>
                  </a:lnTo>
                  <a:lnTo>
                    <a:pt x="2775" y="15724"/>
                  </a:lnTo>
                  <a:lnTo>
                    <a:pt x="2775" y="2776"/>
                  </a:lnTo>
                  <a:lnTo>
                    <a:pt x="21273" y="2776"/>
                  </a:lnTo>
                  <a:lnTo>
                    <a:pt x="212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5445;p50">
              <a:extLst>
                <a:ext uri="{FF2B5EF4-FFF2-40B4-BE49-F238E27FC236}">
                  <a16:creationId xmlns:a16="http://schemas.microsoft.com/office/drawing/2014/main" id="{5F54D689-0182-459D-939F-6D165FB33DBA}"/>
                </a:ext>
              </a:extLst>
            </p:cNvPr>
            <p:cNvSpPr/>
            <p:nvPr/>
          </p:nvSpPr>
          <p:spPr>
            <a:xfrm>
              <a:off x="6242175" y="4123000"/>
              <a:ext cx="531825" cy="427775"/>
            </a:xfrm>
            <a:custGeom>
              <a:avLst/>
              <a:gdLst/>
              <a:ahLst/>
              <a:cxnLst/>
              <a:rect l="l" t="t" r="r" b="b"/>
              <a:pathLst>
                <a:path w="21273" h="17111" extrusionOk="0">
                  <a:moveTo>
                    <a:pt x="19885" y="2775"/>
                  </a:moveTo>
                  <a:lnTo>
                    <a:pt x="19885" y="15723"/>
                  </a:lnTo>
                  <a:lnTo>
                    <a:pt x="1387" y="15723"/>
                  </a:lnTo>
                  <a:lnTo>
                    <a:pt x="1387" y="2775"/>
                  </a:lnTo>
                  <a:close/>
                  <a:moveTo>
                    <a:pt x="6011" y="1"/>
                  </a:moveTo>
                  <a:lnTo>
                    <a:pt x="6011" y="1387"/>
                  </a:lnTo>
                  <a:lnTo>
                    <a:pt x="0" y="1387"/>
                  </a:lnTo>
                  <a:lnTo>
                    <a:pt x="0" y="2775"/>
                  </a:lnTo>
                  <a:lnTo>
                    <a:pt x="0" y="15723"/>
                  </a:lnTo>
                  <a:lnTo>
                    <a:pt x="0" y="17111"/>
                  </a:lnTo>
                  <a:lnTo>
                    <a:pt x="21273" y="17111"/>
                  </a:lnTo>
                  <a:lnTo>
                    <a:pt x="21273" y="1"/>
                  </a:lnTo>
                  <a:lnTo>
                    <a:pt x="19885" y="1"/>
                  </a:lnTo>
                  <a:lnTo>
                    <a:pt x="19885" y="1387"/>
                  </a:lnTo>
                  <a:lnTo>
                    <a:pt x="7399" y="1387"/>
                  </a:lnTo>
                  <a:lnTo>
                    <a:pt x="73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5446;p50">
              <a:extLst>
                <a:ext uri="{FF2B5EF4-FFF2-40B4-BE49-F238E27FC236}">
                  <a16:creationId xmlns:a16="http://schemas.microsoft.com/office/drawing/2014/main" id="{CEE94110-A450-4709-92A3-2F421E97D963}"/>
                </a:ext>
              </a:extLst>
            </p:cNvPr>
            <p:cNvSpPr/>
            <p:nvPr/>
          </p:nvSpPr>
          <p:spPr>
            <a:xfrm>
              <a:off x="6427100" y="4088300"/>
              <a:ext cx="312200" cy="34725"/>
            </a:xfrm>
            <a:custGeom>
              <a:avLst/>
              <a:gdLst/>
              <a:ahLst/>
              <a:cxnLst/>
              <a:rect l="l" t="t" r="r" b="b"/>
              <a:pathLst>
                <a:path w="12488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12488" y="1389"/>
                  </a:lnTo>
                  <a:lnTo>
                    <a:pt x="12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A close up of a flower&#10;&#10;Description automatically generated">
            <a:extLst>
              <a:ext uri="{FF2B5EF4-FFF2-40B4-BE49-F238E27FC236}">
                <a16:creationId xmlns:a16="http://schemas.microsoft.com/office/drawing/2014/main" id="{7590F775-8B6B-4BBD-8D50-C4A2325BD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561" y="3618915"/>
            <a:ext cx="2950464" cy="206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344936"/>
      </p:ext>
    </p:extLst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6" name="Google Shape;3606;p39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xxxxx</a:t>
            </a:r>
            <a:endParaRPr dirty="0"/>
          </a:p>
        </p:txBody>
      </p:sp>
      <p:sp>
        <p:nvSpPr>
          <p:cNvPr id="3607" name="Google Shape;3607;p39"/>
          <p:cNvSpPr txBox="1">
            <a:spLocks noGrp="1"/>
          </p:cNvSpPr>
          <p:nvPr>
            <p:ph type="title" idx="2"/>
          </p:nvPr>
        </p:nvSpPr>
        <p:spPr>
          <a:xfrm>
            <a:off x="278729" y="1357840"/>
            <a:ext cx="2734121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FF33"/>
                </a:solidFill>
              </a:rPr>
              <a:t>S</a:t>
            </a:r>
            <a:r>
              <a:rPr lang="en-ZA" dirty="0">
                <a:solidFill>
                  <a:srgbClr val="66FF33"/>
                </a:solidFill>
              </a:rPr>
              <a:t>UCCESS!</a:t>
            </a:r>
            <a:endParaRPr dirty="0">
              <a:solidFill>
                <a:srgbClr val="66FF33"/>
              </a:solidFill>
            </a:endParaRPr>
          </a:p>
        </p:txBody>
      </p:sp>
      <p:sp>
        <p:nvSpPr>
          <p:cNvPr id="3608" name="Google Shape;3608;p39"/>
          <p:cNvSpPr txBox="1">
            <a:spLocks noGrp="1"/>
          </p:cNvSpPr>
          <p:nvPr>
            <p:ph type="subTitle" idx="1"/>
          </p:nvPr>
        </p:nvSpPr>
        <p:spPr>
          <a:xfrm>
            <a:off x="278729" y="1958201"/>
            <a:ext cx="3994671" cy="2085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ZA" dirty="0"/>
              <a:t>Upgraded:</a:t>
            </a:r>
          </a:p>
          <a:p>
            <a:pPr marL="0" lvl="0" indent="0"/>
            <a:r>
              <a:rPr lang="en-ZA" dirty="0"/>
              <a:t>- XXX</a:t>
            </a:r>
          </a:p>
          <a:p>
            <a:pPr marL="0" lvl="0" indent="0"/>
            <a:r>
              <a:rPr lang="en-ZA" dirty="0"/>
              <a:t>- XXXXXX</a:t>
            </a:r>
          </a:p>
          <a:p>
            <a:pPr marL="0" lvl="0" indent="0"/>
            <a:r>
              <a:rPr lang="en-ZA" dirty="0"/>
              <a:t>- XXXX</a:t>
            </a:r>
          </a:p>
          <a:p>
            <a:pPr marL="285750" lvl="0" indent="-285750">
              <a:buFontTx/>
              <a:buChar char="-"/>
            </a:pPr>
            <a:endParaRPr lang="en-ZA" dirty="0"/>
          </a:p>
          <a:p>
            <a:pPr marL="0" lvl="0" indent="0"/>
            <a:r>
              <a:rPr lang="en-ZA" dirty="0" err="1"/>
              <a:t>xXX</a:t>
            </a:r>
            <a:endParaRPr lang="en-ZA" dirty="0"/>
          </a:p>
          <a:p>
            <a:pPr marL="0" lvl="0" indent="0"/>
            <a:r>
              <a:rPr lang="en-ZA" dirty="0"/>
              <a:t>XXX</a:t>
            </a:r>
          </a:p>
          <a:p>
            <a:pPr marL="0" lvl="0" indent="0"/>
            <a:r>
              <a:rPr lang="en-ZA" dirty="0"/>
              <a:t>XXX</a:t>
            </a:r>
            <a:endParaRPr dirty="0"/>
          </a:p>
        </p:txBody>
      </p:sp>
      <p:sp>
        <p:nvSpPr>
          <p:cNvPr id="3611" name="Google Shape;3611;p39"/>
          <p:cNvSpPr txBox="1">
            <a:spLocks noGrp="1"/>
          </p:cNvSpPr>
          <p:nvPr>
            <p:ph type="title" idx="5"/>
          </p:nvPr>
        </p:nvSpPr>
        <p:spPr>
          <a:xfrm>
            <a:off x="6255242" y="1345475"/>
            <a:ext cx="2411451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en-ZA" dirty="0"/>
              <a:t>oming Soon</a:t>
            </a:r>
            <a:endParaRPr dirty="0"/>
          </a:p>
        </p:txBody>
      </p:sp>
      <p:sp>
        <p:nvSpPr>
          <p:cNvPr id="3612" name="Google Shape;3612;p39"/>
          <p:cNvSpPr txBox="1">
            <a:spLocks noGrp="1"/>
          </p:cNvSpPr>
          <p:nvPr>
            <p:ph type="subTitle" idx="6"/>
          </p:nvPr>
        </p:nvSpPr>
        <p:spPr>
          <a:xfrm>
            <a:off x="4388600" y="1958199"/>
            <a:ext cx="4278093" cy="23199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ZA" dirty="0"/>
              <a:t>XXX</a:t>
            </a:r>
          </a:p>
          <a:p>
            <a:pPr marL="0" lvl="0" indent="0" algn="r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ZA" dirty="0"/>
              <a:t>XXX</a:t>
            </a:r>
          </a:p>
          <a:p>
            <a:pPr marL="0" lvl="0" indent="0" algn="r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ZA" dirty="0"/>
              <a:t>XXXXX</a:t>
            </a:r>
          </a:p>
          <a:p>
            <a:pPr marL="0" lvl="0" indent="0" algn="r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ZA" dirty="0"/>
              <a:t>XXXXXXXX</a:t>
            </a:r>
          </a:p>
          <a:p>
            <a:pPr marL="0" lvl="0" indent="0" algn="r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ZA" dirty="0"/>
              <a:t>XXXXXX</a:t>
            </a:r>
            <a:endParaRPr dirty="0"/>
          </a:p>
        </p:txBody>
      </p:sp>
      <p:grpSp>
        <p:nvGrpSpPr>
          <p:cNvPr id="3629" name="Google Shape;3629;p39"/>
          <p:cNvGrpSpPr/>
          <p:nvPr/>
        </p:nvGrpSpPr>
        <p:grpSpPr>
          <a:xfrm>
            <a:off x="1936311" y="1287840"/>
            <a:ext cx="531825" cy="531800"/>
            <a:chOff x="2927450" y="4122975"/>
            <a:chExt cx="531825" cy="531800"/>
          </a:xfrm>
        </p:grpSpPr>
        <p:sp>
          <p:nvSpPr>
            <p:cNvPr id="3630" name="Google Shape;3630;p39"/>
            <p:cNvSpPr/>
            <p:nvPr/>
          </p:nvSpPr>
          <p:spPr>
            <a:xfrm>
              <a:off x="2927450" y="4122975"/>
              <a:ext cx="531825" cy="531800"/>
            </a:xfrm>
            <a:custGeom>
              <a:avLst/>
              <a:gdLst/>
              <a:ahLst/>
              <a:cxnLst/>
              <a:rect l="l" t="t" r="r" b="b"/>
              <a:pathLst>
                <a:path w="21273" h="21272" extrusionOk="0">
                  <a:moveTo>
                    <a:pt x="4162" y="0"/>
                  </a:moveTo>
                  <a:lnTo>
                    <a:pt x="4162" y="3237"/>
                  </a:lnTo>
                  <a:lnTo>
                    <a:pt x="0" y="3237"/>
                  </a:lnTo>
                  <a:lnTo>
                    <a:pt x="0" y="4623"/>
                  </a:lnTo>
                  <a:lnTo>
                    <a:pt x="0" y="8786"/>
                  </a:lnTo>
                  <a:lnTo>
                    <a:pt x="1387" y="8786"/>
                  </a:lnTo>
                  <a:lnTo>
                    <a:pt x="1387" y="10174"/>
                  </a:lnTo>
                  <a:lnTo>
                    <a:pt x="2775" y="10174"/>
                  </a:lnTo>
                  <a:lnTo>
                    <a:pt x="2775" y="11560"/>
                  </a:lnTo>
                  <a:lnTo>
                    <a:pt x="4162" y="11560"/>
                  </a:lnTo>
                  <a:lnTo>
                    <a:pt x="4162" y="12948"/>
                  </a:lnTo>
                  <a:lnTo>
                    <a:pt x="5549" y="12948"/>
                  </a:lnTo>
                  <a:lnTo>
                    <a:pt x="5549" y="14336"/>
                  </a:lnTo>
                  <a:lnTo>
                    <a:pt x="6937" y="14336"/>
                  </a:lnTo>
                  <a:lnTo>
                    <a:pt x="6937" y="15722"/>
                  </a:lnTo>
                  <a:lnTo>
                    <a:pt x="8323" y="15722"/>
                  </a:lnTo>
                  <a:lnTo>
                    <a:pt x="8323" y="17110"/>
                  </a:lnTo>
                  <a:lnTo>
                    <a:pt x="5549" y="17110"/>
                  </a:lnTo>
                  <a:lnTo>
                    <a:pt x="5549" y="18497"/>
                  </a:lnTo>
                  <a:lnTo>
                    <a:pt x="4162" y="18497"/>
                  </a:lnTo>
                  <a:lnTo>
                    <a:pt x="4162" y="19885"/>
                  </a:lnTo>
                  <a:lnTo>
                    <a:pt x="4162" y="21271"/>
                  </a:lnTo>
                  <a:lnTo>
                    <a:pt x="17110" y="21271"/>
                  </a:lnTo>
                  <a:lnTo>
                    <a:pt x="17110" y="18497"/>
                  </a:lnTo>
                  <a:lnTo>
                    <a:pt x="15722" y="18497"/>
                  </a:lnTo>
                  <a:lnTo>
                    <a:pt x="15722" y="17110"/>
                  </a:lnTo>
                  <a:lnTo>
                    <a:pt x="12948" y="17110"/>
                  </a:lnTo>
                  <a:lnTo>
                    <a:pt x="12948" y="15722"/>
                  </a:lnTo>
                  <a:lnTo>
                    <a:pt x="14336" y="15722"/>
                  </a:lnTo>
                  <a:lnTo>
                    <a:pt x="14336" y="14336"/>
                  </a:lnTo>
                  <a:lnTo>
                    <a:pt x="15722" y="14336"/>
                  </a:lnTo>
                  <a:lnTo>
                    <a:pt x="15722" y="12948"/>
                  </a:lnTo>
                  <a:lnTo>
                    <a:pt x="17110" y="12948"/>
                  </a:lnTo>
                  <a:lnTo>
                    <a:pt x="17110" y="11560"/>
                  </a:lnTo>
                  <a:lnTo>
                    <a:pt x="18498" y="11560"/>
                  </a:lnTo>
                  <a:lnTo>
                    <a:pt x="18498" y="10174"/>
                  </a:lnTo>
                  <a:lnTo>
                    <a:pt x="19885" y="10174"/>
                  </a:lnTo>
                  <a:lnTo>
                    <a:pt x="19885" y="8786"/>
                  </a:lnTo>
                  <a:lnTo>
                    <a:pt x="21273" y="8786"/>
                  </a:lnTo>
                  <a:lnTo>
                    <a:pt x="21273" y="4623"/>
                  </a:lnTo>
                  <a:lnTo>
                    <a:pt x="21273" y="3237"/>
                  </a:lnTo>
                  <a:lnTo>
                    <a:pt x="17110" y="3237"/>
                  </a:lnTo>
                  <a:lnTo>
                    <a:pt x="171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39"/>
            <p:cNvSpPr/>
            <p:nvPr/>
          </p:nvSpPr>
          <p:spPr>
            <a:xfrm>
              <a:off x="3031500" y="4122975"/>
              <a:ext cx="323725" cy="150300"/>
            </a:xfrm>
            <a:custGeom>
              <a:avLst/>
              <a:gdLst/>
              <a:ahLst/>
              <a:cxnLst/>
              <a:rect l="l" t="t" r="r" b="b"/>
              <a:pathLst>
                <a:path w="12949" h="6012" extrusionOk="0">
                  <a:moveTo>
                    <a:pt x="0" y="0"/>
                  </a:moveTo>
                  <a:lnTo>
                    <a:pt x="0" y="4623"/>
                  </a:lnTo>
                  <a:lnTo>
                    <a:pt x="1387" y="4623"/>
                  </a:lnTo>
                  <a:lnTo>
                    <a:pt x="1387" y="6011"/>
                  </a:lnTo>
                  <a:lnTo>
                    <a:pt x="2775" y="6011"/>
                  </a:lnTo>
                  <a:lnTo>
                    <a:pt x="2775" y="2775"/>
                  </a:lnTo>
                  <a:lnTo>
                    <a:pt x="12948" y="2775"/>
                  </a:lnTo>
                  <a:lnTo>
                    <a:pt x="129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39"/>
            <p:cNvSpPr/>
            <p:nvPr/>
          </p:nvSpPr>
          <p:spPr>
            <a:xfrm>
              <a:off x="3031475" y="4307950"/>
              <a:ext cx="69400" cy="34675"/>
            </a:xfrm>
            <a:custGeom>
              <a:avLst/>
              <a:gdLst/>
              <a:ahLst/>
              <a:cxnLst/>
              <a:rect l="l" t="t" r="r" b="b"/>
              <a:pathLst>
                <a:path w="2776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2776" y="1387"/>
                  </a:lnTo>
                  <a:lnTo>
                    <a:pt x="27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39"/>
            <p:cNvSpPr/>
            <p:nvPr/>
          </p:nvSpPr>
          <p:spPr>
            <a:xfrm>
              <a:off x="3066150" y="444665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1389" y="1389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39"/>
            <p:cNvSpPr/>
            <p:nvPr/>
          </p:nvSpPr>
          <p:spPr>
            <a:xfrm>
              <a:off x="3066150" y="4481350"/>
              <a:ext cx="104100" cy="104050"/>
            </a:xfrm>
            <a:custGeom>
              <a:avLst/>
              <a:gdLst/>
              <a:ahLst/>
              <a:cxnLst/>
              <a:rect l="l" t="t" r="r" b="b"/>
              <a:pathLst>
                <a:path w="4164" h="4162" extrusionOk="0">
                  <a:moveTo>
                    <a:pt x="1389" y="1"/>
                  </a:moveTo>
                  <a:lnTo>
                    <a:pt x="1389" y="1387"/>
                  </a:lnTo>
                  <a:lnTo>
                    <a:pt x="2775" y="1387"/>
                  </a:lnTo>
                  <a:lnTo>
                    <a:pt x="2775" y="2775"/>
                  </a:lnTo>
                  <a:lnTo>
                    <a:pt x="1" y="2775"/>
                  </a:lnTo>
                  <a:lnTo>
                    <a:pt x="1" y="4162"/>
                  </a:lnTo>
                  <a:lnTo>
                    <a:pt x="4163" y="4162"/>
                  </a:lnTo>
                  <a:lnTo>
                    <a:pt x="4163" y="1387"/>
                  </a:lnTo>
                  <a:lnTo>
                    <a:pt x="41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39"/>
            <p:cNvSpPr/>
            <p:nvPr/>
          </p:nvSpPr>
          <p:spPr>
            <a:xfrm>
              <a:off x="2962100" y="434260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1389" y="1389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39"/>
            <p:cNvSpPr/>
            <p:nvPr/>
          </p:nvSpPr>
          <p:spPr>
            <a:xfrm>
              <a:off x="2996800" y="4377300"/>
              <a:ext cx="69375" cy="69375"/>
            </a:xfrm>
            <a:custGeom>
              <a:avLst/>
              <a:gdLst/>
              <a:ahLst/>
              <a:cxnLst/>
              <a:rect l="l" t="t" r="r" b="b"/>
              <a:pathLst>
                <a:path w="2775" h="2775" extrusionOk="0">
                  <a:moveTo>
                    <a:pt x="1" y="1"/>
                  </a:moveTo>
                  <a:lnTo>
                    <a:pt x="1" y="1387"/>
                  </a:lnTo>
                  <a:lnTo>
                    <a:pt x="1388" y="1387"/>
                  </a:lnTo>
                  <a:lnTo>
                    <a:pt x="1388" y="2775"/>
                  </a:lnTo>
                  <a:lnTo>
                    <a:pt x="2775" y="2775"/>
                  </a:lnTo>
                  <a:lnTo>
                    <a:pt x="2775" y="1387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39"/>
            <p:cNvSpPr/>
            <p:nvPr/>
          </p:nvSpPr>
          <p:spPr>
            <a:xfrm>
              <a:off x="2996800" y="4273250"/>
              <a:ext cx="69375" cy="69375"/>
            </a:xfrm>
            <a:custGeom>
              <a:avLst/>
              <a:gdLst/>
              <a:ahLst/>
              <a:cxnLst/>
              <a:rect l="l" t="t" r="r" b="b"/>
              <a:pathLst>
                <a:path w="2775" h="2775" extrusionOk="0">
                  <a:moveTo>
                    <a:pt x="1" y="0"/>
                  </a:moveTo>
                  <a:lnTo>
                    <a:pt x="1" y="1388"/>
                  </a:lnTo>
                  <a:lnTo>
                    <a:pt x="1388" y="1388"/>
                  </a:lnTo>
                  <a:lnTo>
                    <a:pt x="1388" y="2775"/>
                  </a:lnTo>
                  <a:lnTo>
                    <a:pt x="2775" y="2775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39"/>
            <p:cNvSpPr/>
            <p:nvPr/>
          </p:nvSpPr>
          <p:spPr>
            <a:xfrm>
              <a:off x="3031500" y="4585375"/>
              <a:ext cx="323725" cy="69400"/>
            </a:xfrm>
            <a:custGeom>
              <a:avLst/>
              <a:gdLst/>
              <a:ahLst/>
              <a:cxnLst/>
              <a:rect l="l" t="t" r="r" b="b"/>
              <a:pathLst>
                <a:path w="12949" h="2776" extrusionOk="0">
                  <a:moveTo>
                    <a:pt x="0" y="1"/>
                  </a:moveTo>
                  <a:lnTo>
                    <a:pt x="0" y="1389"/>
                  </a:lnTo>
                  <a:lnTo>
                    <a:pt x="0" y="2775"/>
                  </a:lnTo>
                  <a:lnTo>
                    <a:pt x="12948" y="2775"/>
                  </a:lnTo>
                  <a:lnTo>
                    <a:pt x="12948" y="1"/>
                  </a:lnTo>
                  <a:lnTo>
                    <a:pt x="11560" y="1"/>
                  </a:lnTo>
                  <a:lnTo>
                    <a:pt x="1156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39"/>
            <p:cNvSpPr/>
            <p:nvPr/>
          </p:nvSpPr>
          <p:spPr>
            <a:xfrm>
              <a:off x="3285825" y="4446650"/>
              <a:ext cx="34700" cy="34725"/>
            </a:xfrm>
            <a:custGeom>
              <a:avLst/>
              <a:gdLst/>
              <a:ahLst/>
              <a:cxnLst/>
              <a:rect l="l" t="t" r="r" b="b"/>
              <a:pathLst>
                <a:path w="1388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39"/>
            <p:cNvSpPr/>
            <p:nvPr/>
          </p:nvSpPr>
          <p:spPr>
            <a:xfrm>
              <a:off x="3216475" y="4481350"/>
              <a:ext cx="104050" cy="104050"/>
            </a:xfrm>
            <a:custGeom>
              <a:avLst/>
              <a:gdLst/>
              <a:ahLst/>
              <a:cxnLst/>
              <a:rect l="l" t="t" r="r" b="b"/>
              <a:pathLst>
                <a:path w="4162" h="4162" extrusionOk="0">
                  <a:moveTo>
                    <a:pt x="0" y="1"/>
                  </a:moveTo>
                  <a:lnTo>
                    <a:pt x="0" y="1387"/>
                  </a:lnTo>
                  <a:lnTo>
                    <a:pt x="0" y="4162"/>
                  </a:lnTo>
                  <a:lnTo>
                    <a:pt x="4161" y="4162"/>
                  </a:lnTo>
                  <a:lnTo>
                    <a:pt x="4161" y="2775"/>
                  </a:lnTo>
                  <a:lnTo>
                    <a:pt x="1387" y="2775"/>
                  </a:lnTo>
                  <a:lnTo>
                    <a:pt x="1387" y="1387"/>
                  </a:lnTo>
                  <a:lnTo>
                    <a:pt x="2775" y="1387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39"/>
            <p:cNvSpPr/>
            <p:nvPr/>
          </p:nvSpPr>
          <p:spPr>
            <a:xfrm>
              <a:off x="3389900" y="4342600"/>
              <a:ext cx="34675" cy="34725"/>
            </a:xfrm>
            <a:custGeom>
              <a:avLst/>
              <a:gdLst/>
              <a:ahLst/>
              <a:cxnLst/>
              <a:rect l="l" t="t" r="r" b="b"/>
              <a:pathLst>
                <a:path w="1387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39"/>
            <p:cNvSpPr/>
            <p:nvPr/>
          </p:nvSpPr>
          <p:spPr>
            <a:xfrm>
              <a:off x="3320500" y="4273250"/>
              <a:ext cx="69425" cy="69375"/>
            </a:xfrm>
            <a:custGeom>
              <a:avLst/>
              <a:gdLst/>
              <a:ahLst/>
              <a:cxnLst/>
              <a:rect l="l" t="t" r="r" b="b"/>
              <a:pathLst>
                <a:path w="2777" h="2775" extrusionOk="0">
                  <a:moveTo>
                    <a:pt x="0" y="0"/>
                  </a:moveTo>
                  <a:lnTo>
                    <a:pt x="0" y="2775"/>
                  </a:lnTo>
                  <a:lnTo>
                    <a:pt x="1388" y="2775"/>
                  </a:lnTo>
                  <a:lnTo>
                    <a:pt x="1388" y="1388"/>
                  </a:lnTo>
                  <a:lnTo>
                    <a:pt x="2776" y="1388"/>
                  </a:lnTo>
                  <a:lnTo>
                    <a:pt x="27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39"/>
            <p:cNvSpPr/>
            <p:nvPr/>
          </p:nvSpPr>
          <p:spPr>
            <a:xfrm>
              <a:off x="3320500" y="4377300"/>
              <a:ext cx="69425" cy="69375"/>
            </a:xfrm>
            <a:custGeom>
              <a:avLst/>
              <a:gdLst/>
              <a:ahLst/>
              <a:cxnLst/>
              <a:rect l="l" t="t" r="r" b="b"/>
              <a:pathLst>
                <a:path w="2777" h="2775" extrusionOk="0">
                  <a:moveTo>
                    <a:pt x="0" y="1"/>
                  </a:moveTo>
                  <a:lnTo>
                    <a:pt x="0" y="1387"/>
                  </a:lnTo>
                  <a:lnTo>
                    <a:pt x="0" y="2775"/>
                  </a:lnTo>
                  <a:lnTo>
                    <a:pt x="1388" y="2775"/>
                  </a:lnTo>
                  <a:lnTo>
                    <a:pt x="1388" y="1387"/>
                  </a:lnTo>
                  <a:lnTo>
                    <a:pt x="2776" y="1387"/>
                  </a:lnTo>
                  <a:lnTo>
                    <a:pt x="27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39"/>
            <p:cNvSpPr/>
            <p:nvPr/>
          </p:nvSpPr>
          <p:spPr>
            <a:xfrm>
              <a:off x="2927450" y="4122975"/>
              <a:ext cx="531825" cy="219650"/>
            </a:xfrm>
            <a:custGeom>
              <a:avLst/>
              <a:gdLst/>
              <a:ahLst/>
              <a:cxnLst/>
              <a:rect l="l" t="t" r="r" b="b"/>
              <a:pathLst>
                <a:path w="21273" h="8786" extrusionOk="0">
                  <a:moveTo>
                    <a:pt x="4162" y="0"/>
                  </a:moveTo>
                  <a:lnTo>
                    <a:pt x="4162" y="1387"/>
                  </a:lnTo>
                  <a:lnTo>
                    <a:pt x="4162" y="3237"/>
                  </a:lnTo>
                  <a:lnTo>
                    <a:pt x="0" y="3237"/>
                  </a:lnTo>
                  <a:lnTo>
                    <a:pt x="0" y="4623"/>
                  </a:lnTo>
                  <a:lnTo>
                    <a:pt x="0" y="8786"/>
                  </a:lnTo>
                  <a:lnTo>
                    <a:pt x="1387" y="8786"/>
                  </a:lnTo>
                  <a:lnTo>
                    <a:pt x="1387" y="4623"/>
                  </a:lnTo>
                  <a:lnTo>
                    <a:pt x="5549" y="4623"/>
                  </a:lnTo>
                  <a:lnTo>
                    <a:pt x="5549" y="3237"/>
                  </a:lnTo>
                  <a:lnTo>
                    <a:pt x="5549" y="1387"/>
                  </a:lnTo>
                  <a:lnTo>
                    <a:pt x="15722" y="1387"/>
                  </a:lnTo>
                  <a:lnTo>
                    <a:pt x="15722" y="3237"/>
                  </a:lnTo>
                  <a:lnTo>
                    <a:pt x="15722" y="4623"/>
                  </a:lnTo>
                  <a:lnTo>
                    <a:pt x="19885" y="4623"/>
                  </a:lnTo>
                  <a:lnTo>
                    <a:pt x="19885" y="8786"/>
                  </a:lnTo>
                  <a:lnTo>
                    <a:pt x="21273" y="8786"/>
                  </a:lnTo>
                  <a:lnTo>
                    <a:pt x="21273" y="4623"/>
                  </a:lnTo>
                  <a:lnTo>
                    <a:pt x="21273" y="3237"/>
                  </a:lnTo>
                  <a:lnTo>
                    <a:pt x="17110" y="3237"/>
                  </a:lnTo>
                  <a:lnTo>
                    <a:pt x="171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3" name="Google Shape;3653;p39"/>
          <p:cNvSpPr/>
          <p:nvPr/>
        </p:nvSpPr>
        <p:spPr>
          <a:xfrm>
            <a:off x="8723150" y="1099650"/>
            <a:ext cx="28800" cy="29442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4" name="Google Shape;3654;p39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3655" name="Google Shape;3655;p3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3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3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3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9" name="Google Shape;3659;p39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3660" name="Google Shape;3660;p3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3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3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3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64" name="Google Shape;3664;p39"/>
          <p:cNvSpPr/>
          <p:nvPr/>
        </p:nvSpPr>
        <p:spPr>
          <a:xfrm>
            <a:off x="8689850" y="865322"/>
            <a:ext cx="95400" cy="825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5" name="Google Shape;3665;p39"/>
          <p:cNvSpPr/>
          <p:nvPr/>
        </p:nvSpPr>
        <p:spPr>
          <a:xfrm rot="10800000">
            <a:off x="8689850" y="4195672"/>
            <a:ext cx="95400" cy="825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5078;p50">
            <a:extLst>
              <a:ext uri="{FF2B5EF4-FFF2-40B4-BE49-F238E27FC236}">
                <a16:creationId xmlns:a16="http://schemas.microsoft.com/office/drawing/2014/main" id="{6FF43E87-13CF-4BA5-BED2-BBD117C1693C}"/>
              </a:ext>
            </a:extLst>
          </p:cNvPr>
          <p:cNvGrpSpPr/>
          <p:nvPr/>
        </p:nvGrpSpPr>
        <p:grpSpPr>
          <a:xfrm>
            <a:off x="6338189" y="1298001"/>
            <a:ext cx="481112" cy="439274"/>
            <a:chOff x="1927025" y="2629125"/>
            <a:chExt cx="531850" cy="485600"/>
          </a:xfrm>
        </p:grpSpPr>
        <p:sp>
          <p:nvSpPr>
            <p:cNvPr id="71" name="Google Shape;5079;p50">
              <a:extLst>
                <a:ext uri="{FF2B5EF4-FFF2-40B4-BE49-F238E27FC236}">
                  <a16:creationId xmlns:a16="http://schemas.microsoft.com/office/drawing/2014/main" id="{2BC049D7-9F11-4640-ADFE-B901472D860A}"/>
                </a:ext>
              </a:extLst>
            </p:cNvPr>
            <p:cNvSpPr/>
            <p:nvPr/>
          </p:nvSpPr>
          <p:spPr>
            <a:xfrm>
              <a:off x="1927025" y="2629125"/>
              <a:ext cx="531850" cy="485600"/>
            </a:xfrm>
            <a:custGeom>
              <a:avLst/>
              <a:gdLst/>
              <a:ahLst/>
              <a:cxnLst/>
              <a:rect l="l" t="t" r="r" b="b"/>
              <a:pathLst>
                <a:path w="21274" h="19424" extrusionOk="0">
                  <a:moveTo>
                    <a:pt x="3699" y="1"/>
                  </a:moveTo>
                  <a:lnTo>
                    <a:pt x="3699" y="1389"/>
                  </a:lnTo>
                  <a:lnTo>
                    <a:pt x="1" y="1389"/>
                  </a:lnTo>
                  <a:lnTo>
                    <a:pt x="1" y="2775"/>
                  </a:lnTo>
                  <a:lnTo>
                    <a:pt x="1" y="18037"/>
                  </a:lnTo>
                  <a:lnTo>
                    <a:pt x="1387" y="18037"/>
                  </a:lnTo>
                  <a:lnTo>
                    <a:pt x="1387" y="19423"/>
                  </a:lnTo>
                  <a:lnTo>
                    <a:pt x="19885" y="19423"/>
                  </a:lnTo>
                  <a:lnTo>
                    <a:pt x="19885" y="18037"/>
                  </a:lnTo>
                  <a:lnTo>
                    <a:pt x="21273" y="18037"/>
                  </a:lnTo>
                  <a:lnTo>
                    <a:pt x="21273" y="2775"/>
                  </a:lnTo>
                  <a:lnTo>
                    <a:pt x="21273" y="1389"/>
                  </a:lnTo>
                  <a:lnTo>
                    <a:pt x="17573" y="1389"/>
                  </a:lnTo>
                  <a:lnTo>
                    <a:pt x="17573" y="1"/>
                  </a:lnTo>
                  <a:lnTo>
                    <a:pt x="16186" y="1"/>
                  </a:lnTo>
                  <a:lnTo>
                    <a:pt x="16186" y="1389"/>
                  </a:lnTo>
                  <a:lnTo>
                    <a:pt x="13410" y="1389"/>
                  </a:lnTo>
                  <a:lnTo>
                    <a:pt x="13410" y="1"/>
                  </a:lnTo>
                  <a:lnTo>
                    <a:pt x="12024" y="1"/>
                  </a:lnTo>
                  <a:lnTo>
                    <a:pt x="12024" y="1389"/>
                  </a:lnTo>
                  <a:lnTo>
                    <a:pt x="9248" y="1389"/>
                  </a:lnTo>
                  <a:lnTo>
                    <a:pt x="9248" y="1"/>
                  </a:lnTo>
                  <a:lnTo>
                    <a:pt x="7862" y="1"/>
                  </a:lnTo>
                  <a:lnTo>
                    <a:pt x="7862" y="1389"/>
                  </a:lnTo>
                  <a:lnTo>
                    <a:pt x="5087" y="1389"/>
                  </a:lnTo>
                  <a:lnTo>
                    <a:pt x="50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080;p50">
              <a:extLst>
                <a:ext uri="{FF2B5EF4-FFF2-40B4-BE49-F238E27FC236}">
                  <a16:creationId xmlns:a16="http://schemas.microsoft.com/office/drawing/2014/main" id="{EFF81451-AE16-4736-AC20-935FCC2D8828}"/>
                </a:ext>
              </a:extLst>
            </p:cNvPr>
            <p:cNvSpPr/>
            <p:nvPr/>
          </p:nvSpPr>
          <p:spPr>
            <a:xfrm>
              <a:off x="2158225" y="2975975"/>
              <a:ext cx="34725" cy="69375"/>
            </a:xfrm>
            <a:custGeom>
              <a:avLst/>
              <a:gdLst/>
              <a:ahLst/>
              <a:cxnLst/>
              <a:rect l="l" t="t" r="r" b="b"/>
              <a:pathLst>
                <a:path w="1389" h="2775" extrusionOk="0">
                  <a:moveTo>
                    <a:pt x="0" y="0"/>
                  </a:moveTo>
                  <a:lnTo>
                    <a:pt x="0" y="2775"/>
                  </a:lnTo>
                  <a:lnTo>
                    <a:pt x="1388" y="2775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081;p50">
              <a:extLst>
                <a:ext uri="{FF2B5EF4-FFF2-40B4-BE49-F238E27FC236}">
                  <a16:creationId xmlns:a16="http://schemas.microsoft.com/office/drawing/2014/main" id="{80F305F9-3DD7-4CE4-A9EF-E675EFDB28FE}"/>
                </a:ext>
              </a:extLst>
            </p:cNvPr>
            <p:cNvSpPr/>
            <p:nvPr/>
          </p:nvSpPr>
          <p:spPr>
            <a:xfrm>
              <a:off x="2088850" y="2779450"/>
              <a:ext cx="208150" cy="92475"/>
            </a:xfrm>
            <a:custGeom>
              <a:avLst/>
              <a:gdLst/>
              <a:ahLst/>
              <a:cxnLst/>
              <a:rect l="l" t="t" r="r" b="b"/>
              <a:pathLst>
                <a:path w="8326" h="3699" extrusionOk="0">
                  <a:moveTo>
                    <a:pt x="1" y="0"/>
                  </a:moveTo>
                  <a:lnTo>
                    <a:pt x="1" y="1387"/>
                  </a:lnTo>
                  <a:lnTo>
                    <a:pt x="6937" y="1387"/>
                  </a:lnTo>
                  <a:lnTo>
                    <a:pt x="6937" y="3699"/>
                  </a:lnTo>
                  <a:lnTo>
                    <a:pt x="8325" y="3699"/>
                  </a:lnTo>
                  <a:lnTo>
                    <a:pt x="83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082;p50">
              <a:extLst>
                <a:ext uri="{FF2B5EF4-FFF2-40B4-BE49-F238E27FC236}">
                  <a16:creationId xmlns:a16="http://schemas.microsoft.com/office/drawing/2014/main" id="{E53FE0C7-E54E-4382-A376-F4E0735FF162}"/>
                </a:ext>
              </a:extLst>
            </p:cNvPr>
            <p:cNvSpPr/>
            <p:nvPr/>
          </p:nvSpPr>
          <p:spPr>
            <a:xfrm>
              <a:off x="2192925" y="2906600"/>
              <a:ext cx="34700" cy="69400"/>
            </a:xfrm>
            <a:custGeom>
              <a:avLst/>
              <a:gdLst/>
              <a:ahLst/>
              <a:cxnLst/>
              <a:rect l="l" t="t" r="r" b="b"/>
              <a:pathLst>
                <a:path w="1388" h="2776" extrusionOk="0">
                  <a:moveTo>
                    <a:pt x="0" y="1"/>
                  </a:moveTo>
                  <a:lnTo>
                    <a:pt x="0" y="2775"/>
                  </a:lnTo>
                  <a:lnTo>
                    <a:pt x="1388" y="2775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083;p50">
              <a:extLst>
                <a:ext uri="{FF2B5EF4-FFF2-40B4-BE49-F238E27FC236}">
                  <a16:creationId xmlns:a16="http://schemas.microsoft.com/office/drawing/2014/main" id="{73DF62EA-D98A-4684-A0B8-B0BD8436E85D}"/>
                </a:ext>
              </a:extLst>
            </p:cNvPr>
            <p:cNvSpPr/>
            <p:nvPr/>
          </p:nvSpPr>
          <p:spPr>
            <a:xfrm>
              <a:off x="2227600" y="2871900"/>
              <a:ext cx="34700" cy="34725"/>
            </a:xfrm>
            <a:custGeom>
              <a:avLst/>
              <a:gdLst/>
              <a:ahLst/>
              <a:cxnLst/>
              <a:rect l="l" t="t" r="r" b="b"/>
              <a:pathLst>
                <a:path w="1388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084;p50">
              <a:extLst>
                <a:ext uri="{FF2B5EF4-FFF2-40B4-BE49-F238E27FC236}">
                  <a16:creationId xmlns:a16="http://schemas.microsoft.com/office/drawing/2014/main" id="{0302DFE4-5C93-458C-9B02-DCAA5276AD0F}"/>
                </a:ext>
              </a:extLst>
            </p:cNvPr>
            <p:cNvSpPr/>
            <p:nvPr/>
          </p:nvSpPr>
          <p:spPr>
            <a:xfrm>
              <a:off x="1927025" y="2663825"/>
              <a:ext cx="531850" cy="450900"/>
            </a:xfrm>
            <a:custGeom>
              <a:avLst/>
              <a:gdLst/>
              <a:ahLst/>
              <a:cxnLst/>
              <a:rect l="l" t="t" r="r" b="b"/>
              <a:pathLst>
                <a:path w="21274" h="18036" extrusionOk="0">
                  <a:moveTo>
                    <a:pt x="1" y="1"/>
                  </a:moveTo>
                  <a:lnTo>
                    <a:pt x="1" y="16649"/>
                  </a:lnTo>
                  <a:lnTo>
                    <a:pt x="1387" y="16649"/>
                  </a:lnTo>
                  <a:lnTo>
                    <a:pt x="1387" y="18035"/>
                  </a:lnTo>
                  <a:lnTo>
                    <a:pt x="2313" y="18035"/>
                  </a:lnTo>
                  <a:lnTo>
                    <a:pt x="2313" y="16649"/>
                  </a:lnTo>
                  <a:lnTo>
                    <a:pt x="2313" y="15261"/>
                  </a:lnTo>
                  <a:lnTo>
                    <a:pt x="2313" y="2313"/>
                  </a:lnTo>
                  <a:lnTo>
                    <a:pt x="21273" y="2313"/>
                  </a:lnTo>
                  <a:lnTo>
                    <a:pt x="212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085;p50">
              <a:extLst>
                <a:ext uri="{FF2B5EF4-FFF2-40B4-BE49-F238E27FC236}">
                  <a16:creationId xmlns:a16="http://schemas.microsoft.com/office/drawing/2014/main" id="{C42199D7-AA15-4F34-A7EB-D2E5DF2F30E4}"/>
                </a:ext>
              </a:extLst>
            </p:cNvPr>
            <p:cNvSpPr/>
            <p:nvPr/>
          </p:nvSpPr>
          <p:spPr>
            <a:xfrm>
              <a:off x="1961675" y="3080025"/>
              <a:ext cx="462500" cy="34700"/>
            </a:xfrm>
            <a:custGeom>
              <a:avLst/>
              <a:gdLst/>
              <a:ahLst/>
              <a:cxnLst/>
              <a:rect l="l" t="t" r="r" b="b"/>
              <a:pathLst>
                <a:path w="18500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8499" y="1387"/>
                  </a:lnTo>
                  <a:lnTo>
                    <a:pt x="184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086;p50">
              <a:extLst>
                <a:ext uri="{FF2B5EF4-FFF2-40B4-BE49-F238E27FC236}">
                  <a16:creationId xmlns:a16="http://schemas.microsoft.com/office/drawing/2014/main" id="{EF73A2A9-302E-485D-AFB3-567CF2624381}"/>
                </a:ext>
              </a:extLst>
            </p:cNvPr>
            <p:cNvSpPr/>
            <p:nvPr/>
          </p:nvSpPr>
          <p:spPr>
            <a:xfrm>
              <a:off x="1927025" y="2629125"/>
              <a:ext cx="531850" cy="450925"/>
            </a:xfrm>
            <a:custGeom>
              <a:avLst/>
              <a:gdLst/>
              <a:ahLst/>
              <a:cxnLst/>
              <a:rect l="l" t="t" r="r" b="b"/>
              <a:pathLst>
                <a:path w="21274" h="18037" extrusionOk="0">
                  <a:moveTo>
                    <a:pt x="3699" y="1"/>
                  </a:moveTo>
                  <a:lnTo>
                    <a:pt x="3699" y="1389"/>
                  </a:lnTo>
                  <a:lnTo>
                    <a:pt x="1" y="1389"/>
                  </a:lnTo>
                  <a:lnTo>
                    <a:pt x="1" y="2775"/>
                  </a:lnTo>
                  <a:lnTo>
                    <a:pt x="1" y="18037"/>
                  </a:lnTo>
                  <a:lnTo>
                    <a:pt x="1387" y="18037"/>
                  </a:lnTo>
                  <a:lnTo>
                    <a:pt x="1387" y="2775"/>
                  </a:lnTo>
                  <a:lnTo>
                    <a:pt x="3699" y="2775"/>
                  </a:lnTo>
                  <a:lnTo>
                    <a:pt x="3699" y="4163"/>
                  </a:lnTo>
                  <a:lnTo>
                    <a:pt x="5087" y="4163"/>
                  </a:lnTo>
                  <a:lnTo>
                    <a:pt x="5087" y="2775"/>
                  </a:lnTo>
                  <a:lnTo>
                    <a:pt x="7862" y="2775"/>
                  </a:lnTo>
                  <a:lnTo>
                    <a:pt x="7862" y="4163"/>
                  </a:lnTo>
                  <a:lnTo>
                    <a:pt x="9248" y="4163"/>
                  </a:lnTo>
                  <a:lnTo>
                    <a:pt x="9248" y="2775"/>
                  </a:lnTo>
                  <a:lnTo>
                    <a:pt x="12024" y="2775"/>
                  </a:lnTo>
                  <a:lnTo>
                    <a:pt x="12024" y="4163"/>
                  </a:lnTo>
                  <a:lnTo>
                    <a:pt x="13410" y="4163"/>
                  </a:lnTo>
                  <a:lnTo>
                    <a:pt x="13410" y="2775"/>
                  </a:lnTo>
                  <a:lnTo>
                    <a:pt x="16186" y="2775"/>
                  </a:lnTo>
                  <a:lnTo>
                    <a:pt x="16186" y="4163"/>
                  </a:lnTo>
                  <a:lnTo>
                    <a:pt x="17573" y="4163"/>
                  </a:lnTo>
                  <a:lnTo>
                    <a:pt x="17573" y="2775"/>
                  </a:lnTo>
                  <a:lnTo>
                    <a:pt x="19885" y="2775"/>
                  </a:lnTo>
                  <a:lnTo>
                    <a:pt x="19885" y="18037"/>
                  </a:lnTo>
                  <a:lnTo>
                    <a:pt x="21273" y="18037"/>
                  </a:lnTo>
                  <a:lnTo>
                    <a:pt x="21273" y="2775"/>
                  </a:lnTo>
                  <a:lnTo>
                    <a:pt x="21273" y="1389"/>
                  </a:lnTo>
                  <a:lnTo>
                    <a:pt x="17573" y="1389"/>
                  </a:lnTo>
                  <a:lnTo>
                    <a:pt x="17573" y="1"/>
                  </a:lnTo>
                  <a:lnTo>
                    <a:pt x="16186" y="1"/>
                  </a:lnTo>
                  <a:lnTo>
                    <a:pt x="16186" y="1389"/>
                  </a:lnTo>
                  <a:lnTo>
                    <a:pt x="13410" y="1389"/>
                  </a:lnTo>
                  <a:lnTo>
                    <a:pt x="13410" y="1"/>
                  </a:lnTo>
                  <a:lnTo>
                    <a:pt x="12024" y="1"/>
                  </a:lnTo>
                  <a:lnTo>
                    <a:pt x="12024" y="1389"/>
                  </a:lnTo>
                  <a:lnTo>
                    <a:pt x="9248" y="1389"/>
                  </a:lnTo>
                  <a:lnTo>
                    <a:pt x="9248" y="1"/>
                  </a:lnTo>
                  <a:lnTo>
                    <a:pt x="7862" y="1"/>
                  </a:lnTo>
                  <a:lnTo>
                    <a:pt x="7862" y="1389"/>
                  </a:lnTo>
                  <a:lnTo>
                    <a:pt x="5087" y="1389"/>
                  </a:lnTo>
                  <a:lnTo>
                    <a:pt x="50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99AE3E87-D54D-4F19-A36B-26E0D21561A2}"/>
              </a:ext>
            </a:extLst>
          </p:cNvPr>
          <p:cNvSpPr/>
          <p:nvPr/>
        </p:nvSpPr>
        <p:spPr>
          <a:xfrm>
            <a:off x="0" y="10160"/>
            <a:ext cx="9144000" cy="3380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7D3233-A661-4287-A389-2C53B3164AB8}"/>
              </a:ext>
            </a:extLst>
          </p:cNvPr>
          <p:cNvSpPr txBox="1"/>
          <p:nvPr/>
        </p:nvSpPr>
        <p:spPr>
          <a:xfrm>
            <a:off x="107276" y="-60575"/>
            <a:ext cx="2905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it5x3" panose="00000400000000000000" pitchFamily="2" charset="0"/>
              </a:rPr>
              <a:t>SCORE: 51 of 202</a:t>
            </a:r>
            <a:endParaRPr lang="en-ZA" sz="2400" dirty="0">
              <a:latin typeface="Bit5x3" panose="00000400000000000000" pitchFamily="2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DAC7ADB-04E8-4EC7-83FF-F6F542CDD58C}"/>
              </a:ext>
            </a:extLst>
          </p:cNvPr>
          <p:cNvSpPr txBox="1"/>
          <p:nvPr/>
        </p:nvSpPr>
        <p:spPr>
          <a:xfrm>
            <a:off x="6844550" y="-70735"/>
            <a:ext cx="2338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it5x3" panose="00000400000000000000" pitchFamily="2" charset="0"/>
              </a:rPr>
              <a:t>Sound: ON</a:t>
            </a:r>
            <a:endParaRPr lang="en-ZA" sz="2400" dirty="0">
              <a:latin typeface="Bit5x3" panose="00000400000000000000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CB7AF7A-045E-4CCF-8368-BA93629FD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76" y="4435885"/>
            <a:ext cx="8975764" cy="684196"/>
          </a:xfrm>
          <a:prstGeom prst="rect">
            <a:avLst/>
          </a:prstGeom>
        </p:spPr>
      </p:pic>
      <p:pic>
        <p:nvPicPr>
          <p:cNvPr id="25" name="Picture 24" descr="Qr code&#10;&#10;Description automatically generated">
            <a:extLst>
              <a:ext uri="{FF2B5EF4-FFF2-40B4-BE49-F238E27FC236}">
                <a16:creationId xmlns:a16="http://schemas.microsoft.com/office/drawing/2014/main" id="{3FFF7083-4CE8-488A-8603-29601F935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545" y="1253375"/>
            <a:ext cx="1017614" cy="1017614"/>
          </a:xfrm>
          <a:prstGeom prst="rect">
            <a:avLst/>
          </a:prstGeom>
        </p:spPr>
      </p:pic>
      <p:pic>
        <p:nvPicPr>
          <p:cNvPr id="27" name="Picture 26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7F73C678-B784-4C85-8B77-4743DB577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052" y="1114785"/>
            <a:ext cx="1130682" cy="904546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F04CD66-57CF-457B-B63D-2938A7DBDE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9700" y="990855"/>
            <a:ext cx="5964600" cy="1325234"/>
          </a:xfrm>
        </p:spPr>
        <p:txBody>
          <a:bodyPr/>
          <a:lstStyle/>
          <a:p>
            <a:r>
              <a:rPr lang="en-US" sz="8000" dirty="0">
                <a:latin typeface="CrackMan" panose="04010400000000000000" pitchFamily="82" charset="0"/>
              </a:rPr>
              <a:t>QUIZ TIME</a:t>
            </a:r>
            <a:endParaRPr lang="en-ZA" sz="8000" dirty="0">
              <a:latin typeface="CrackMan" panose="04010400000000000000" pitchFamily="82" charset="0"/>
            </a:endParaRPr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F06394E9-598C-4FC0-BD16-CFD0E98DEA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29" b="88321" l="7227" r="89844">
                        <a14:foregroundMark x1="9375" y1="48175" x2="14063" y2="57664"/>
                        <a14:foregroundMark x1="14063" y1="43066" x2="16602" y2="58394"/>
                        <a14:foregroundMark x1="49219" y1="43796" x2="40865" y2="58366"/>
                        <a14:foregroundMark x1="45703" y1="40876" x2="47901" y2="66090"/>
                        <a14:foregroundMark x1="44336" y1="37226" x2="42578" y2="49635"/>
                        <a14:foregroundMark x1="59180" y1="46715" x2="65294" y2="57440"/>
                        <a14:foregroundMark x1="64063" y1="37226" x2="61914" y2="54015"/>
                        <a14:foregroundMark x1="10742" y1="38686" x2="11719" y2="59124"/>
                        <a14:foregroundMark x1="13281" y1="35036" x2="9584" y2="61238"/>
                        <a14:foregroundMark x1="58008" y1="39416" x2="57813" y2="39416"/>
                        <a14:foregroundMark x1="16992" y1="40146" x2="16992" y2="44526"/>
                        <a14:foregroundMark x1="7422" y1="76642" x2="7422" y2="76642"/>
                        <a14:foregroundMark x1="7617" y1="75912" x2="7617" y2="75912"/>
                        <a14:foregroundMark x1="7617" y1="75912" x2="7617" y2="75912"/>
                        <a14:foregroundMark x1="7617" y1="75912" x2="7617" y2="75912"/>
                        <a14:foregroundMark x1="7617" y1="76642" x2="7617" y2="75912"/>
                        <a14:foregroundMark x1="7422" y1="75182" x2="7617" y2="75912"/>
                        <a14:foregroundMark x1="7617" y1="75912" x2="7422" y2="75912"/>
                        <a14:foregroundMark x1="7617" y1="75912" x2="7422" y2="75912"/>
                        <a14:foregroundMark x1="7617" y1="75182" x2="7422" y2="75182"/>
                        <a14:foregroundMark x1="7617" y1="75182" x2="7617" y2="75182"/>
                        <a14:foregroundMark x1="7813" y1="75182" x2="7617" y2="75182"/>
                        <a14:foregroundMark x1="8008" y1="74453" x2="7227" y2="76642"/>
                        <a14:foregroundMark x1="46484" y1="46715" x2="49023" y2="64234"/>
                        <a14:foregroundMark x1="25586" y1="51825" x2="32031" y2="44526"/>
                        <a14:backgroundMark x1="43945" y1="71533" x2="44141" y2="74453"/>
                        <a14:backgroundMark x1="48438" y1="72263" x2="48242" y2="77372"/>
                        <a14:backgroundMark x1="69141" y1="60584" x2="68750" y2="67153"/>
                        <a14:backgroundMark x1="40039" y1="56934" x2="39453" y2="61314"/>
                        <a14:backgroundMark x1="48242" y1="71533" x2="48828" y2="75182"/>
                        <a14:backgroundMark x1="48633" y1="71533" x2="48438" y2="73723"/>
                        <a14:backgroundMark x1="48438" y1="71533" x2="48242" y2="75912"/>
                        <a14:backgroundMark x1="48242" y1="70073" x2="48242" y2="74453"/>
                        <a14:backgroundMark x1="48828" y1="71533" x2="48047" y2="71533"/>
                        <a14:backgroundMark x1="6901" y1="75912" x2="7085" y2="76170"/>
                        <a14:backgroundMark x1="6380" y1="75182" x2="6901" y2="75912"/>
                        <a14:backgroundMark x1="5859" y1="74453" x2="6380" y2="75182"/>
                      </a14:backgroundRemoval>
                    </a14:imgEffect>
                  </a14:imgLayer>
                </a14:imgProps>
              </a:ext>
            </a:extLst>
          </a:blip>
          <a:srcRect l="4213" r="79662"/>
          <a:stretch/>
        </p:blipFill>
        <p:spPr>
          <a:xfrm>
            <a:off x="984673" y="866638"/>
            <a:ext cx="786384" cy="1304925"/>
          </a:xfrm>
          <a:prstGeom prst="rect">
            <a:avLst/>
          </a:prstGeom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3952BC9E-AEA1-46E9-8735-BC525BF40A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29" b="88321" l="7227" r="89844">
                        <a14:foregroundMark x1="9375" y1="48175" x2="14063" y2="57664"/>
                        <a14:foregroundMark x1="14063" y1="43066" x2="16602" y2="58394"/>
                        <a14:foregroundMark x1="49219" y1="43796" x2="40865" y2="58366"/>
                        <a14:foregroundMark x1="45703" y1="40876" x2="47901" y2="66090"/>
                        <a14:foregroundMark x1="44336" y1="37226" x2="42578" y2="49635"/>
                        <a14:foregroundMark x1="59180" y1="46715" x2="65294" y2="57440"/>
                        <a14:foregroundMark x1="64063" y1="37226" x2="61914" y2="54015"/>
                        <a14:foregroundMark x1="10742" y1="38686" x2="11719" y2="59124"/>
                        <a14:foregroundMark x1="13281" y1="35036" x2="9584" y2="61238"/>
                        <a14:foregroundMark x1="58008" y1="39416" x2="57813" y2="39416"/>
                        <a14:foregroundMark x1="16992" y1="40146" x2="16992" y2="44526"/>
                        <a14:foregroundMark x1="7422" y1="76642" x2="7422" y2="76642"/>
                        <a14:foregroundMark x1="7617" y1="75912" x2="7617" y2="75912"/>
                        <a14:foregroundMark x1="7617" y1="75912" x2="7617" y2="75912"/>
                        <a14:foregroundMark x1="7617" y1="75912" x2="7617" y2="75912"/>
                        <a14:foregroundMark x1="7617" y1="76642" x2="7617" y2="75912"/>
                        <a14:foregroundMark x1="7422" y1="75182" x2="7617" y2="75912"/>
                        <a14:foregroundMark x1="7617" y1="75912" x2="7422" y2="75912"/>
                        <a14:foregroundMark x1="7617" y1="75912" x2="7422" y2="75912"/>
                        <a14:foregroundMark x1="7617" y1="75182" x2="7422" y2="75182"/>
                        <a14:foregroundMark x1="7617" y1="75182" x2="7617" y2="75182"/>
                        <a14:foregroundMark x1="7813" y1="75182" x2="7617" y2="75182"/>
                        <a14:foregroundMark x1="8008" y1="74453" x2="7227" y2="76642"/>
                        <a14:foregroundMark x1="46484" y1="46715" x2="49023" y2="64234"/>
                        <a14:foregroundMark x1="25586" y1="51825" x2="32031" y2="44526"/>
                        <a14:backgroundMark x1="43945" y1="71533" x2="44141" y2="74453"/>
                        <a14:backgroundMark x1="48438" y1="72263" x2="48242" y2="77372"/>
                        <a14:backgroundMark x1="69141" y1="60584" x2="68750" y2="67153"/>
                        <a14:backgroundMark x1="40039" y1="56934" x2="39453" y2="61314"/>
                        <a14:backgroundMark x1="48242" y1="71533" x2="48828" y2="75182"/>
                        <a14:backgroundMark x1="48633" y1="71533" x2="48438" y2="73723"/>
                        <a14:backgroundMark x1="48438" y1="71533" x2="48242" y2="75912"/>
                        <a14:backgroundMark x1="48242" y1="70073" x2="48242" y2="74453"/>
                        <a14:backgroundMark x1="48828" y1="71533" x2="48047" y2="71533"/>
                        <a14:backgroundMark x1="6901" y1="75912" x2="7085" y2="76170"/>
                        <a14:backgroundMark x1="6380" y1="75182" x2="6901" y2="75912"/>
                        <a14:backgroundMark x1="5859" y1="74453" x2="6380" y2="75182"/>
                      </a14:backgroundRemoval>
                    </a14:imgEffect>
                  </a14:imgLayer>
                </a14:imgProps>
              </a:ext>
            </a:extLst>
          </a:blip>
          <a:srcRect l="22104" r="61771"/>
          <a:stretch/>
        </p:blipFill>
        <p:spPr>
          <a:xfrm>
            <a:off x="4674594" y="14575"/>
            <a:ext cx="786384" cy="1304925"/>
          </a:xfrm>
          <a:prstGeom prst="rect">
            <a:avLst/>
          </a:prstGeom>
        </p:spPr>
      </p:pic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3794D5BA-E8C7-4A0B-B2CB-C6B1DB7125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29" b="88321" l="7227" r="89844">
                        <a14:foregroundMark x1="9375" y1="48175" x2="14063" y2="57664"/>
                        <a14:foregroundMark x1="14063" y1="43066" x2="16602" y2="58394"/>
                        <a14:foregroundMark x1="49219" y1="43796" x2="40865" y2="58366"/>
                        <a14:foregroundMark x1="45703" y1="40876" x2="47901" y2="66090"/>
                        <a14:foregroundMark x1="44336" y1="37226" x2="42578" y2="49635"/>
                        <a14:foregroundMark x1="59180" y1="46715" x2="65294" y2="57440"/>
                        <a14:foregroundMark x1="64063" y1="37226" x2="61914" y2="54015"/>
                        <a14:foregroundMark x1="10742" y1="38686" x2="11719" y2="59124"/>
                        <a14:foregroundMark x1="13281" y1="35036" x2="9584" y2="61238"/>
                        <a14:foregroundMark x1="58008" y1="39416" x2="57813" y2="39416"/>
                        <a14:foregroundMark x1="16992" y1="40146" x2="16992" y2="44526"/>
                        <a14:foregroundMark x1="7422" y1="76642" x2="7422" y2="76642"/>
                        <a14:foregroundMark x1="7617" y1="75912" x2="7617" y2="75912"/>
                        <a14:foregroundMark x1="7617" y1="75912" x2="7617" y2="75912"/>
                        <a14:foregroundMark x1="7617" y1="75912" x2="7617" y2="75912"/>
                        <a14:foregroundMark x1="7617" y1="76642" x2="7617" y2="75912"/>
                        <a14:foregroundMark x1="7422" y1="75182" x2="7617" y2="75912"/>
                        <a14:foregroundMark x1="7617" y1="75912" x2="7422" y2="75912"/>
                        <a14:foregroundMark x1="7617" y1="75912" x2="7422" y2="75912"/>
                        <a14:foregroundMark x1="7617" y1="75182" x2="7422" y2="75182"/>
                        <a14:foregroundMark x1="7617" y1="75182" x2="7617" y2="75182"/>
                        <a14:foregroundMark x1="7813" y1="75182" x2="7617" y2="75182"/>
                        <a14:foregroundMark x1="8008" y1="74453" x2="7227" y2="76642"/>
                        <a14:foregroundMark x1="46484" y1="46715" x2="49023" y2="64234"/>
                        <a14:foregroundMark x1="25586" y1="51825" x2="32031" y2="44526"/>
                        <a14:backgroundMark x1="43945" y1="71533" x2="44141" y2="74453"/>
                        <a14:backgroundMark x1="48438" y1="72263" x2="48242" y2="77372"/>
                        <a14:backgroundMark x1="69141" y1="60584" x2="68750" y2="67153"/>
                        <a14:backgroundMark x1="40039" y1="56934" x2="39453" y2="61314"/>
                        <a14:backgroundMark x1="48242" y1="71533" x2="48828" y2="75182"/>
                        <a14:backgroundMark x1="48633" y1="71533" x2="48438" y2="73723"/>
                        <a14:backgroundMark x1="48438" y1="71533" x2="48242" y2="75912"/>
                        <a14:backgroundMark x1="48242" y1="70073" x2="48242" y2="74453"/>
                        <a14:backgroundMark x1="48828" y1="71533" x2="48047" y2="71533"/>
                        <a14:backgroundMark x1="6901" y1="75912" x2="7085" y2="76170"/>
                        <a14:backgroundMark x1="6380" y1="75182" x2="6901" y2="75912"/>
                        <a14:backgroundMark x1="5859" y1="74453" x2="6380" y2="75182"/>
                      </a14:backgroundRemoval>
                    </a14:imgEffect>
                  </a14:imgLayer>
                </a14:imgProps>
              </a:ext>
            </a:extLst>
          </a:blip>
          <a:srcRect l="53502" r="28162"/>
          <a:stretch/>
        </p:blipFill>
        <p:spPr>
          <a:xfrm>
            <a:off x="7372943" y="866638"/>
            <a:ext cx="894183" cy="1304925"/>
          </a:xfrm>
          <a:prstGeom prst="rect">
            <a:avLst/>
          </a:prstGeom>
        </p:spPr>
      </p:pic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798017DA-8BF2-45EC-B6B9-473E8E9E75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29" b="88321" l="7227" r="89844">
                        <a14:foregroundMark x1="9375" y1="48175" x2="14063" y2="57664"/>
                        <a14:foregroundMark x1="14063" y1="43066" x2="16602" y2="58394"/>
                        <a14:foregroundMark x1="49219" y1="43796" x2="40865" y2="58366"/>
                        <a14:foregroundMark x1="45703" y1="40876" x2="47901" y2="66090"/>
                        <a14:foregroundMark x1="44336" y1="37226" x2="42578" y2="49635"/>
                        <a14:foregroundMark x1="59180" y1="46715" x2="65294" y2="57440"/>
                        <a14:foregroundMark x1="64063" y1="37226" x2="61914" y2="54015"/>
                        <a14:foregroundMark x1="10742" y1="38686" x2="11719" y2="59124"/>
                        <a14:foregroundMark x1="13281" y1="35036" x2="9584" y2="61238"/>
                        <a14:foregroundMark x1="58008" y1="39416" x2="57813" y2="39416"/>
                        <a14:foregroundMark x1="16992" y1="40146" x2="16992" y2="44526"/>
                        <a14:foregroundMark x1="7422" y1="76642" x2="7422" y2="76642"/>
                        <a14:foregroundMark x1="7617" y1="75912" x2="7617" y2="75912"/>
                        <a14:foregroundMark x1="7617" y1="75912" x2="7617" y2="75912"/>
                        <a14:foregroundMark x1="7617" y1="75912" x2="7617" y2="75912"/>
                        <a14:foregroundMark x1="7617" y1="76642" x2="7617" y2="75912"/>
                        <a14:foregroundMark x1="7422" y1="75182" x2="7617" y2="75912"/>
                        <a14:foregroundMark x1="7617" y1="75912" x2="7422" y2="75912"/>
                        <a14:foregroundMark x1="7617" y1="75912" x2="7422" y2="75912"/>
                        <a14:foregroundMark x1="7617" y1="75182" x2="7422" y2="75182"/>
                        <a14:foregroundMark x1="7617" y1="75182" x2="7617" y2="75182"/>
                        <a14:foregroundMark x1="7813" y1="75182" x2="7617" y2="75182"/>
                        <a14:foregroundMark x1="8008" y1="74453" x2="7227" y2="76642"/>
                        <a14:foregroundMark x1="46484" y1="46715" x2="49023" y2="64234"/>
                        <a14:foregroundMark x1="25586" y1="51825" x2="32031" y2="44526"/>
                        <a14:backgroundMark x1="43945" y1="71533" x2="44141" y2="74453"/>
                        <a14:backgroundMark x1="48438" y1="72263" x2="48242" y2="77372"/>
                        <a14:backgroundMark x1="69141" y1="60584" x2="68750" y2="67153"/>
                        <a14:backgroundMark x1="40039" y1="56934" x2="39453" y2="61314"/>
                        <a14:backgroundMark x1="48242" y1="71533" x2="48828" y2="75182"/>
                        <a14:backgroundMark x1="48633" y1="71533" x2="48438" y2="73723"/>
                        <a14:backgroundMark x1="48438" y1="71533" x2="48242" y2="75912"/>
                        <a14:backgroundMark x1="48242" y1="70073" x2="48242" y2="74453"/>
                        <a14:backgroundMark x1="48828" y1="71533" x2="48047" y2="71533"/>
                        <a14:backgroundMark x1="6901" y1="75912" x2="7085" y2="76170"/>
                        <a14:backgroundMark x1="6380" y1="75182" x2="6901" y2="75912"/>
                        <a14:backgroundMark x1="5859" y1="74453" x2="6380" y2="75182"/>
                      </a14:backgroundRemoval>
                    </a14:imgEffect>
                  </a14:imgLayer>
                </a14:imgProps>
              </a:ext>
            </a:extLst>
          </a:blip>
          <a:srcRect l="38126" r="45229"/>
          <a:stretch/>
        </p:blipFill>
        <p:spPr>
          <a:xfrm>
            <a:off x="3657663" y="34895"/>
            <a:ext cx="811743" cy="1304925"/>
          </a:xfrm>
          <a:prstGeom prst="rect">
            <a:avLst/>
          </a:prstGeom>
        </p:spPr>
      </p:pic>
      <p:pic>
        <p:nvPicPr>
          <p:cNvPr id="19" name="Picture 18" descr="Logo, histogram&#10;&#10;Description automatically generated">
            <a:extLst>
              <a:ext uri="{FF2B5EF4-FFF2-40B4-BE49-F238E27FC236}">
                <a16:creationId xmlns:a16="http://schemas.microsoft.com/office/drawing/2014/main" id="{ED515AC5-A7B2-47B6-B89D-2C7C71D20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7077" y="3788079"/>
            <a:ext cx="977566" cy="977566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92FBE640-FA10-441D-BEE9-9951981BB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00" b="95000" l="6000" r="93000">
                        <a14:foregroundMark x1="52500" y1="8000" x2="49000" y2="48750"/>
                        <a14:foregroundMark x1="49000" y1="48750" x2="45250" y2="65250"/>
                        <a14:foregroundMark x1="5250" y1="48250" x2="80250" y2="54250"/>
                        <a14:foregroundMark x1="80250" y1="54250" x2="93000" y2="51500"/>
                        <a14:foregroundMark x1="93000" y1="51500" x2="93000" y2="51500"/>
                        <a14:foregroundMark x1="44500" y1="23500" x2="46250" y2="71750"/>
                        <a14:foregroundMark x1="46250" y1="71750" x2="46250" y2="71750"/>
                        <a14:foregroundMark x1="27250" y1="30250" x2="67500" y2="68750"/>
                        <a14:foregroundMark x1="72500" y1="33500" x2="49250" y2="95000"/>
                        <a14:foregroundMark x1="72750" y1="32250" x2="58000" y2="48750"/>
                        <a14:foregroundMark x1="58000" y1="48750" x2="41750" y2="58500"/>
                        <a14:foregroundMark x1="41750" y1="58500" x2="36250" y2="67000"/>
                        <a14:foregroundMark x1="23500" y1="30250" x2="26750" y2="47250"/>
                        <a14:foregroundMark x1="26750" y1="47250" x2="57750" y2="82500"/>
                        <a14:foregroundMark x1="57750" y1="82500" x2="57750" y2="82750"/>
                        <a14:foregroundMark x1="29000" y1="27250" x2="25250" y2="42250"/>
                        <a14:foregroundMark x1="25250" y1="42250" x2="29500" y2="69000"/>
                        <a14:foregroundMark x1="48250" y1="35750" x2="56500" y2="69750"/>
                        <a14:foregroundMark x1="53000" y1="55250" x2="61750" y2="71000"/>
                        <a14:foregroundMark x1="61750" y1="71000" x2="73750" y2="73750"/>
                        <a14:foregroundMark x1="88750" y1="67000" x2="53500" y2="74500"/>
                        <a14:foregroundMark x1="15250" y1="49250" x2="6000" y2="49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68817" y="4042840"/>
            <a:ext cx="468044" cy="468044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E9E2174F-62D2-4643-B139-0FB14A6A73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00" b="95000" l="6000" r="93000">
                        <a14:foregroundMark x1="52500" y1="8000" x2="49000" y2="48750"/>
                        <a14:foregroundMark x1="49000" y1="48750" x2="45250" y2="65250"/>
                        <a14:foregroundMark x1="5250" y1="48250" x2="80250" y2="54250"/>
                        <a14:foregroundMark x1="80250" y1="54250" x2="93000" y2="51500"/>
                        <a14:foregroundMark x1="93000" y1="51500" x2="93000" y2="51500"/>
                        <a14:foregroundMark x1="44500" y1="23500" x2="46250" y2="71750"/>
                        <a14:foregroundMark x1="46250" y1="71750" x2="46250" y2="71750"/>
                        <a14:foregroundMark x1="27250" y1="30250" x2="67500" y2="68750"/>
                        <a14:foregroundMark x1="72500" y1="33500" x2="49250" y2="95000"/>
                        <a14:foregroundMark x1="72750" y1="32250" x2="58000" y2="48750"/>
                        <a14:foregroundMark x1="58000" y1="48750" x2="41750" y2="58500"/>
                        <a14:foregroundMark x1="41750" y1="58500" x2="36250" y2="67000"/>
                        <a14:foregroundMark x1="23500" y1="30250" x2="26750" y2="47250"/>
                        <a14:foregroundMark x1="26750" y1="47250" x2="57750" y2="82500"/>
                        <a14:foregroundMark x1="57750" y1="82500" x2="57750" y2="82750"/>
                        <a14:foregroundMark x1="29000" y1="27250" x2="25250" y2="42250"/>
                        <a14:foregroundMark x1="25250" y1="42250" x2="29500" y2="69000"/>
                        <a14:foregroundMark x1="48250" y1="35750" x2="56500" y2="69750"/>
                        <a14:foregroundMark x1="53000" y1="55250" x2="61750" y2="71000"/>
                        <a14:foregroundMark x1="61750" y1="71000" x2="73750" y2="73750"/>
                        <a14:foregroundMark x1="88750" y1="67000" x2="53500" y2="74500"/>
                        <a14:foregroundMark x1="15250" y1="49250" x2="6000" y2="49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9359" y="4042996"/>
            <a:ext cx="468044" cy="468044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1A83E75C-4BE6-410D-BB4C-4F7CC2669D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00" b="95000" l="6000" r="93000">
                        <a14:foregroundMark x1="52500" y1="8000" x2="49000" y2="48750"/>
                        <a14:foregroundMark x1="49000" y1="48750" x2="45250" y2="65250"/>
                        <a14:foregroundMark x1="5250" y1="48250" x2="80250" y2="54250"/>
                        <a14:foregroundMark x1="80250" y1="54250" x2="93000" y2="51500"/>
                        <a14:foregroundMark x1="93000" y1="51500" x2="93000" y2="51500"/>
                        <a14:foregroundMark x1="44500" y1="23500" x2="46250" y2="71750"/>
                        <a14:foregroundMark x1="46250" y1="71750" x2="46250" y2="71750"/>
                        <a14:foregroundMark x1="27250" y1="30250" x2="67500" y2="68750"/>
                        <a14:foregroundMark x1="72500" y1="33500" x2="49250" y2="95000"/>
                        <a14:foregroundMark x1="72750" y1="32250" x2="58000" y2="48750"/>
                        <a14:foregroundMark x1="58000" y1="48750" x2="41750" y2="58500"/>
                        <a14:foregroundMark x1="41750" y1="58500" x2="36250" y2="67000"/>
                        <a14:foregroundMark x1="23500" y1="30250" x2="26750" y2="47250"/>
                        <a14:foregroundMark x1="26750" y1="47250" x2="57750" y2="82500"/>
                        <a14:foregroundMark x1="57750" y1="82500" x2="57750" y2="82750"/>
                        <a14:foregroundMark x1="29000" y1="27250" x2="25250" y2="42250"/>
                        <a14:foregroundMark x1="25250" y1="42250" x2="29500" y2="69000"/>
                        <a14:foregroundMark x1="48250" y1="35750" x2="56500" y2="69750"/>
                        <a14:foregroundMark x1="53000" y1="55250" x2="61750" y2="71000"/>
                        <a14:foregroundMark x1="61750" y1="71000" x2="73750" y2="73750"/>
                        <a14:foregroundMark x1="88750" y1="67000" x2="53500" y2="74500"/>
                        <a14:foregroundMark x1="15250" y1="49250" x2="6000" y2="49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60978" y="4042840"/>
            <a:ext cx="468044" cy="468044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40FA287D-1712-44F6-87F8-073D214393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00" b="95000" l="6000" r="93000">
                        <a14:foregroundMark x1="52500" y1="8000" x2="49000" y2="48750"/>
                        <a14:foregroundMark x1="49000" y1="48750" x2="45250" y2="65250"/>
                        <a14:foregroundMark x1="5250" y1="48250" x2="80250" y2="54250"/>
                        <a14:foregroundMark x1="80250" y1="54250" x2="93000" y2="51500"/>
                        <a14:foregroundMark x1="93000" y1="51500" x2="93000" y2="51500"/>
                        <a14:foregroundMark x1="44500" y1="23500" x2="46250" y2="71750"/>
                        <a14:foregroundMark x1="46250" y1="71750" x2="46250" y2="71750"/>
                        <a14:foregroundMark x1="27250" y1="30250" x2="67500" y2="68750"/>
                        <a14:foregroundMark x1="72500" y1="33500" x2="49250" y2="95000"/>
                        <a14:foregroundMark x1="72750" y1="32250" x2="58000" y2="48750"/>
                        <a14:foregroundMark x1="58000" y1="48750" x2="41750" y2="58500"/>
                        <a14:foregroundMark x1="41750" y1="58500" x2="36250" y2="67000"/>
                        <a14:foregroundMark x1="23500" y1="30250" x2="26750" y2="47250"/>
                        <a14:foregroundMark x1="26750" y1="47250" x2="57750" y2="82500"/>
                        <a14:foregroundMark x1="57750" y1="82500" x2="57750" y2="82750"/>
                        <a14:foregroundMark x1="29000" y1="27250" x2="25250" y2="42250"/>
                        <a14:foregroundMark x1="25250" y1="42250" x2="29500" y2="69000"/>
                        <a14:foregroundMark x1="48250" y1="35750" x2="56500" y2="69750"/>
                        <a14:foregroundMark x1="53000" y1="55250" x2="61750" y2="71000"/>
                        <a14:foregroundMark x1="61750" y1="71000" x2="73750" y2="73750"/>
                        <a14:foregroundMark x1="88750" y1="67000" x2="53500" y2="74500"/>
                        <a14:foregroundMark x1="15250" y1="49250" x2="6000" y2="49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62597" y="4042840"/>
            <a:ext cx="468044" cy="46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229602"/>
      </p:ext>
    </p:extLst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7" name="Google Shape;4277;p42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trike="sngStrike" dirty="0"/>
              <a:t>Tech</a:t>
            </a:r>
            <a:r>
              <a:rPr lang="en-ZA" dirty="0"/>
              <a:t> REAL News</a:t>
            </a:r>
            <a:endParaRPr dirty="0"/>
          </a:p>
        </p:txBody>
      </p:sp>
      <p:sp>
        <p:nvSpPr>
          <p:cNvPr id="4278" name="Google Shape;4278;p42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279" name="Google Shape;4279;p42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dirty="0">
                <a:solidFill>
                  <a:schemeClr val="lt1"/>
                </a:solidFill>
              </a:rPr>
              <a:t>TECHNOLOGY…</a:t>
            </a:r>
            <a:endParaRPr dirty="0"/>
          </a:p>
        </p:txBody>
      </p:sp>
      <p:grpSp>
        <p:nvGrpSpPr>
          <p:cNvPr id="4280" name="Google Shape;4280;p42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4281" name="Google Shape;4281;p42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42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42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42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42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42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42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42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42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42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42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42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42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42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42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42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42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42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42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42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42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42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42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42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42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42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42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8" name="Google Shape;4308;p42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4309" name="Google Shape;4309;p42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42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42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42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42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42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42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42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42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42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42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42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42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42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42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42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42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42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42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42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42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42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42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42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42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42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42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6" name="Google Shape;4336;p42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4337" name="Google Shape;4337;p42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42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42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42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42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42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42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42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42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42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42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42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42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42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42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42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42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42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42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42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42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42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42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42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42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42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42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4" name="Google Shape;4364;p42"/>
          <p:cNvGrpSpPr/>
          <p:nvPr/>
        </p:nvGrpSpPr>
        <p:grpSpPr>
          <a:xfrm>
            <a:off x="8051338" y="2622667"/>
            <a:ext cx="263998" cy="263956"/>
            <a:chOff x="1031000" y="3038742"/>
            <a:chExt cx="263998" cy="263956"/>
          </a:xfrm>
        </p:grpSpPr>
        <p:sp>
          <p:nvSpPr>
            <p:cNvPr id="4365" name="Google Shape;4365;p42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42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42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42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9" name="Google Shape;4369;p42"/>
          <p:cNvGrpSpPr/>
          <p:nvPr/>
        </p:nvGrpSpPr>
        <p:grpSpPr>
          <a:xfrm>
            <a:off x="8051338" y="2195842"/>
            <a:ext cx="263998" cy="263956"/>
            <a:chOff x="1031000" y="3038742"/>
            <a:chExt cx="263998" cy="263956"/>
          </a:xfrm>
        </p:grpSpPr>
        <p:sp>
          <p:nvSpPr>
            <p:cNvPr id="4370" name="Google Shape;4370;p42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42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42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42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4" name="Google Shape;4374;p42"/>
          <p:cNvGrpSpPr/>
          <p:nvPr/>
        </p:nvGrpSpPr>
        <p:grpSpPr>
          <a:xfrm>
            <a:off x="8051338" y="1769017"/>
            <a:ext cx="263998" cy="263956"/>
            <a:chOff x="1031000" y="3038742"/>
            <a:chExt cx="263998" cy="263956"/>
          </a:xfrm>
        </p:grpSpPr>
        <p:sp>
          <p:nvSpPr>
            <p:cNvPr id="4375" name="Google Shape;4375;p42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42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42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42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4280;p42">
            <a:extLst>
              <a:ext uri="{FF2B5EF4-FFF2-40B4-BE49-F238E27FC236}">
                <a16:creationId xmlns:a16="http://schemas.microsoft.com/office/drawing/2014/main" id="{72C134EC-88E2-4EE2-A970-3F12E54B00F5}"/>
              </a:ext>
            </a:extLst>
          </p:cNvPr>
          <p:cNvGrpSpPr/>
          <p:nvPr/>
        </p:nvGrpSpPr>
        <p:grpSpPr>
          <a:xfrm>
            <a:off x="7652100" y="154008"/>
            <a:ext cx="264001" cy="226285"/>
            <a:chOff x="753950" y="238125"/>
            <a:chExt cx="6111125" cy="5238075"/>
          </a:xfrm>
        </p:grpSpPr>
        <p:sp>
          <p:nvSpPr>
            <p:cNvPr id="105" name="Google Shape;4281;p42">
              <a:extLst>
                <a:ext uri="{FF2B5EF4-FFF2-40B4-BE49-F238E27FC236}">
                  <a16:creationId xmlns:a16="http://schemas.microsoft.com/office/drawing/2014/main" id="{956509B6-9CA5-4026-8455-FD10FACCDC59}"/>
                </a:ext>
              </a:extLst>
            </p:cNvPr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282;p42">
              <a:extLst>
                <a:ext uri="{FF2B5EF4-FFF2-40B4-BE49-F238E27FC236}">
                  <a16:creationId xmlns:a16="http://schemas.microsoft.com/office/drawing/2014/main" id="{AFEF91D7-45A0-44DA-AFDB-601BCB4D3FA2}"/>
                </a:ext>
              </a:extLst>
            </p:cNvPr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283;p42">
              <a:extLst>
                <a:ext uri="{FF2B5EF4-FFF2-40B4-BE49-F238E27FC236}">
                  <a16:creationId xmlns:a16="http://schemas.microsoft.com/office/drawing/2014/main" id="{99D38766-550D-4BCE-A359-C4485E154F66}"/>
                </a:ext>
              </a:extLst>
            </p:cNvPr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284;p42">
              <a:extLst>
                <a:ext uri="{FF2B5EF4-FFF2-40B4-BE49-F238E27FC236}">
                  <a16:creationId xmlns:a16="http://schemas.microsoft.com/office/drawing/2014/main" id="{14079610-98BE-47EA-8F05-AEC9080F489A}"/>
                </a:ext>
              </a:extLst>
            </p:cNvPr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285;p42">
              <a:extLst>
                <a:ext uri="{FF2B5EF4-FFF2-40B4-BE49-F238E27FC236}">
                  <a16:creationId xmlns:a16="http://schemas.microsoft.com/office/drawing/2014/main" id="{0116429C-24C2-4998-9044-CB13D0623283}"/>
                </a:ext>
              </a:extLst>
            </p:cNvPr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286;p42">
              <a:extLst>
                <a:ext uri="{FF2B5EF4-FFF2-40B4-BE49-F238E27FC236}">
                  <a16:creationId xmlns:a16="http://schemas.microsoft.com/office/drawing/2014/main" id="{C6D29195-294A-49EB-BAFD-AF35C2CEAF16}"/>
                </a:ext>
              </a:extLst>
            </p:cNvPr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287;p42">
              <a:extLst>
                <a:ext uri="{FF2B5EF4-FFF2-40B4-BE49-F238E27FC236}">
                  <a16:creationId xmlns:a16="http://schemas.microsoft.com/office/drawing/2014/main" id="{99EC96B4-26A2-49CE-BBC9-98FFB8479630}"/>
                </a:ext>
              </a:extLst>
            </p:cNvPr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288;p42">
              <a:extLst>
                <a:ext uri="{FF2B5EF4-FFF2-40B4-BE49-F238E27FC236}">
                  <a16:creationId xmlns:a16="http://schemas.microsoft.com/office/drawing/2014/main" id="{59079AAF-4E72-49D7-B786-8E5187F2CDE4}"/>
                </a:ext>
              </a:extLst>
            </p:cNvPr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289;p42">
              <a:extLst>
                <a:ext uri="{FF2B5EF4-FFF2-40B4-BE49-F238E27FC236}">
                  <a16:creationId xmlns:a16="http://schemas.microsoft.com/office/drawing/2014/main" id="{D413F2DC-211F-466F-998D-1368CE59BD65}"/>
                </a:ext>
              </a:extLst>
            </p:cNvPr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290;p42">
              <a:extLst>
                <a:ext uri="{FF2B5EF4-FFF2-40B4-BE49-F238E27FC236}">
                  <a16:creationId xmlns:a16="http://schemas.microsoft.com/office/drawing/2014/main" id="{1C49B7B2-B254-49CF-AF48-A5E9CE02D5C1}"/>
                </a:ext>
              </a:extLst>
            </p:cNvPr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291;p42">
              <a:extLst>
                <a:ext uri="{FF2B5EF4-FFF2-40B4-BE49-F238E27FC236}">
                  <a16:creationId xmlns:a16="http://schemas.microsoft.com/office/drawing/2014/main" id="{29F34444-C1F8-46C9-8032-EA22151A22F9}"/>
                </a:ext>
              </a:extLst>
            </p:cNvPr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292;p42">
              <a:extLst>
                <a:ext uri="{FF2B5EF4-FFF2-40B4-BE49-F238E27FC236}">
                  <a16:creationId xmlns:a16="http://schemas.microsoft.com/office/drawing/2014/main" id="{1F26955A-647F-4A09-9E76-650CB839E761}"/>
                </a:ext>
              </a:extLst>
            </p:cNvPr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293;p42">
              <a:extLst>
                <a:ext uri="{FF2B5EF4-FFF2-40B4-BE49-F238E27FC236}">
                  <a16:creationId xmlns:a16="http://schemas.microsoft.com/office/drawing/2014/main" id="{87D3AB52-F996-4664-9B16-56300E8F0601}"/>
                </a:ext>
              </a:extLst>
            </p:cNvPr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294;p42">
              <a:extLst>
                <a:ext uri="{FF2B5EF4-FFF2-40B4-BE49-F238E27FC236}">
                  <a16:creationId xmlns:a16="http://schemas.microsoft.com/office/drawing/2014/main" id="{6BC52BC9-3FB1-45C5-8CBA-D01AE4635B88}"/>
                </a:ext>
              </a:extLst>
            </p:cNvPr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295;p42">
              <a:extLst>
                <a:ext uri="{FF2B5EF4-FFF2-40B4-BE49-F238E27FC236}">
                  <a16:creationId xmlns:a16="http://schemas.microsoft.com/office/drawing/2014/main" id="{37C9A5A9-1D83-4FC3-B4E7-660855E9FD6D}"/>
                </a:ext>
              </a:extLst>
            </p:cNvPr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296;p42">
              <a:extLst>
                <a:ext uri="{FF2B5EF4-FFF2-40B4-BE49-F238E27FC236}">
                  <a16:creationId xmlns:a16="http://schemas.microsoft.com/office/drawing/2014/main" id="{4F530D25-7864-4B87-872B-03A3580589C7}"/>
                </a:ext>
              </a:extLst>
            </p:cNvPr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297;p42">
              <a:extLst>
                <a:ext uri="{FF2B5EF4-FFF2-40B4-BE49-F238E27FC236}">
                  <a16:creationId xmlns:a16="http://schemas.microsoft.com/office/drawing/2014/main" id="{EAA64388-60AA-49A6-B8AA-FFB50E48C94B}"/>
                </a:ext>
              </a:extLst>
            </p:cNvPr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298;p42">
              <a:extLst>
                <a:ext uri="{FF2B5EF4-FFF2-40B4-BE49-F238E27FC236}">
                  <a16:creationId xmlns:a16="http://schemas.microsoft.com/office/drawing/2014/main" id="{5D46D313-CF6E-4924-BDF1-00B1EE0F0B37}"/>
                </a:ext>
              </a:extLst>
            </p:cNvPr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4299;p42">
              <a:extLst>
                <a:ext uri="{FF2B5EF4-FFF2-40B4-BE49-F238E27FC236}">
                  <a16:creationId xmlns:a16="http://schemas.microsoft.com/office/drawing/2014/main" id="{647A2A77-D250-4CBC-A6C5-A6C0B235A639}"/>
                </a:ext>
              </a:extLst>
            </p:cNvPr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300;p42">
              <a:extLst>
                <a:ext uri="{FF2B5EF4-FFF2-40B4-BE49-F238E27FC236}">
                  <a16:creationId xmlns:a16="http://schemas.microsoft.com/office/drawing/2014/main" id="{13178B17-2600-4924-A856-5DF632B8D7D5}"/>
                </a:ext>
              </a:extLst>
            </p:cNvPr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4301;p42">
              <a:extLst>
                <a:ext uri="{FF2B5EF4-FFF2-40B4-BE49-F238E27FC236}">
                  <a16:creationId xmlns:a16="http://schemas.microsoft.com/office/drawing/2014/main" id="{074ACB31-B75A-4F41-9349-95AF3D7B6F20}"/>
                </a:ext>
              </a:extLst>
            </p:cNvPr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4302;p42">
              <a:extLst>
                <a:ext uri="{FF2B5EF4-FFF2-40B4-BE49-F238E27FC236}">
                  <a16:creationId xmlns:a16="http://schemas.microsoft.com/office/drawing/2014/main" id="{7FD8E57A-F997-4074-A231-B2A69BE61861}"/>
                </a:ext>
              </a:extLst>
            </p:cNvPr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4303;p42">
              <a:extLst>
                <a:ext uri="{FF2B5EF4-FFF2-40B4-BE49-F238E27FC236}">
                  <a16:creationId xmlns:a16="http://schemas.microsoft.com/office/drawing/2014/main" id="{F0736AD1-8E3F-4F9E-A949-D113F0733ADF}"/>
                </a:ext>
              </a:extLst>
            </p:cNvPr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304;p42">
              <a:extLst>
                <a:ext uri="{FF2B5EF4-FFF2-40B4-BE49-F238E27FC236}">
                  <a16:creationId xmlns:a16="http://schemas.microsoft.com/office/drawing/2014/main" id="{5D07D5B9-F59E-4D5F-9220-61338F2C5FE5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305;p42">
              <a:extLst>
                <a:ext uri="{FF2B5EF4-FFF2-40B4-BE49-F238E27FC236}">
                  <a16:creationId xmlns:a16="http://schemas.microsoft.com/office/drawing/2014/main" id="{7914C2F0-0D43-47EC-992E-91AD85B83233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306;p42">
              <a:extLst>
                <a:ext uri="{FF2B5EF4-FFF2-40B4-BE49-F238E27FC236}">
                  <a16:creationId xmlns:a16="http://schemas.microsoft.com/office/drawing/2014/main" id="{907D1085-2B34-4F22-8009-CA52FC7211EB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4307;p42">
              <a:extLst>
                <a:ext uri="{FF2B5EF4-FFF2-40B4-BE49-F238E27FC236}">
                  <a16:creationId xmlns:a16="http://schemas.microsoft.com/office/drawing/2014/main" id="{ECE62E45-3944-4626-B5A1-1D66D5A6BDC8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2" name="03 - How High Can You Get">
            <a:hlinkClick r:id="" action="ppaction://media"/>
            <a:extLst>
              <a:ext uri="{FF2B5EF4-FFF2-40B4-BE49-F238E27FC236}">
                <a16:creationId xmlns:a16="http://schemas.microsoft.com/office/drawing/2014/main" id="{228FCDD2-3597-4403-98C3-B72E88B81B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72238" y="3556000"/>
            <a:ext cx="487362" cy="487363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8" fill="hold"/>
                                        <p:tgtEl>
                                          <p:spTgt spid="1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0066"/>
        </a:solidFill>
        <a:effectLst/>
      </p:bgPr>
    </p:bg>
    <p:spTree>
      <p:nvGrpSpPr>
        <p:cNvPr id="1" name="Shape 5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9" name="Google Shape;5479;p5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trike="sngStrike" dirty="0"/>
              <a:t>TECH</a:t>
            </a:r>
            <a:r>
              <a:rPr lang="en-ZA" dirty="0"/>
              <a:t> REAL NEWS</a:t>
            </a:r>
            <a:endParaRPr dirty="0"/>
          </a:p>
        </p:txBody>
      </p:sp>
      <p:grpSp>
        <p:nvGrpSpPr>
          <p:cNvPr id="5480" name="Google Shape;5480;p51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481" name="Google Shape;5481;p51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51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51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51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5" name="Google Shape;5485;p51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486" name="Google Shape;5486;p51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51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51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51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5" name="Google Shape;6185;p51"/>
          <p:cNvGrpSpPr/>
          <p:nvPr/>
        </p:nvGrpSpPr>
        <p:grpSpPr>
          <a:xfrm>
            <a:off x="1765257" y="4094395"/>
            <a:ext cx="579475" cy="455480"/>
            <a:chOff x="1217169" y="3770339"/>
            <a:chExt cx="1129234" cy="80691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6186" name="Google Shape;6186;p51"/>
            <p:cNvSpPr/>
            <p:nvPr/>
          </p:nvSpPr>
          <p:spPr>
            <a:xfrm>
              <a:off x="2237892" y="4468722"/>
              <a:ext cx="54824" cy="54855"/>
            </a:xfrm>
            <a:custGeom>
              <a:avLst/>
              <a:gdLst/>
              <a:ahLst/>
              <a:cxnLst/>
              <a:rect l="l" t="t" r="r" b="b"/>
              <a:pathLst>
                <a:path w="3520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6187;p51"/>
            <p:cNvSpPr/>
            <p:nvPr/>
          </p:nvSpPr>
          <p:spPr>
            <a:xfrm>
              <a:off x="2237892" y="4361302"/>
              <a:ext cx="54824" cy="54840"/>
            </a:xfrm>
            <a:custGeom>
              <a:avLst/>
              <a:gdLst/>
              <a:ahLst/>
              <a:cxnLst/>
              <a:rect l="l" t="t" r="r" b="b"/>
              <a:pathLst>
                <a:path w="3520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9" y="3520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" name="Google Shape;6188;p51"/>
            <p:cNvSpPr/>
            <p:nvPr/>
          </p:nvSpPr>
          <p:spPr>
            <a:xfrm>
              <a:off x="223842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" name="Google Shape;6189;p51"/>
            <p:cNvSpPr/>
            <p:nvPr/>
          </p:nvSpPr>
          <p:spPr>
            <a:xfrm>
              <a:off x="2237892" y="4307552"/>
              <a:ext cx="54824" cy="54824"/>
            </a:xfrm>
            <a:custGeom>
              <a:avLst/>
              <a:gdLst/>
              <a:ahLst/>
              <a:cxnLst/>
              <a:rect l="l" t="t" r="r" b="b"/>
              <a:pathLst>
                <a:path w="3520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19" y="3520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51"/>
            <p:cNvSpPr/>
            <p:nvPr/>
          </p:nvSpPr>
          <p:spPr>
            <a:xfrm>
              <a:off x="2238422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" name="Google Shape;6191;p51"/>
            <p:cNvSpPr/>
            <p:nvPr/>
          </p:nvSpPr>
          <p:spPr>
            <a:xfrm>
              <a:off x="2237892" y="4253865"/>
              <a:ext cx="54824" cy="54777"/>
            </a:xfrm>
            <a:custGeom>
              <a:avLst/>
              <a:gdLst/>
              <a:ahLst/>
              <a:cxnLst/>
              <a:rect l="l" t="t" r="r" b="b"/>
              <a:pathLst>
                <a:path w="3520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9" y="3517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" name="Google Shape;6192;p51"/>
            <p:cNvSpPr/>
            <p:nvPr/>
          </p:nvSpPr>
          <p:spPr>
            <a:xfrm>
              <a:off x="223842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51"/>
            <p:cNvSpPr/>
            <p:nvPr/>
          </p:nvSpPr>
          <p:spPr>
            <a:xfrm>
              <a:off x="2237892" y="4200131"/>
              <a:ext cx="54824" cy="54840"/>
            </a:xfrm>
            <a:custGeom>
              <a:avLst/>
              <a:gdLst/>
              <a:ahLst/>
              <a:cxnLst/>
              <a:rect l="l" t="t" r="r" b="b"/>
              <a:pathLst>
                <a:path w="3520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6194;p51"/>
            <p:cNvSpPr/>
            <p:nvPr/>
          </p:nvSpPr>
          <p:spPr>
            <a:xfrm>
              <a:off x="223842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51"/>
            <p:cNvSpPr/>
            <p:nvPr/>
          </p:nvSpPr>
          <p:spPr>
            <a:xfrm>
              <a:off x="2237892" y="4146398"/>
              <a:ext cx="54824" cy="54824"/>
            </a:xfrm>
            <a:custGeom>
              <a:avLst/>
              <a:gdLst/>
              <a:ahLst/>
              <a:cxnLst/>
              <a:rect l="l" t="t" r="r" b="b"/>
              <a:pathLst>
                <a:path w="3520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9" y="3519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51"/>
            <p:cNvSpPr/>
            <p:nvPr/>
          </p:nvSpPr>
          <p:spPr>
            <a:xfrm>
              <a:off x="223842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" name="Google Shape;6197;p51"/>
            <p:cNvSpPr/>
            <p:nvPr/>
          </p:nvSpPr>
          <p:spPr>
            <a:xfrm>
              <a:off x="2237892" y="4092695"/>
              <a:ext cx="54824" cy="54777"/>
            </a:xfrm>
            <a:custGeom>
              <a:avLst/>
              <a:gdLst/>
              <a:ahLst/>
              <a:cxnLst/>
              <a:rect l="l" t="t" r="r" b="b"/>
              <a:pathLst>
                <a:path w="3520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19" y="3517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" name="Google Shape;6198;p51"/>
            <p:cNvSpPr/>
            <p:nvPr/>
          </p:nvSpPr>
          <p:spPr>
            <a:xfrm>
              <a:off x="223842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51"/>
            <p:cNvSpPr/>
            <p:nvPr/>
          </p:nvSpPr>
          <p:spPr>
            <a:xfrm>
              <a:off x="2237892" y="4038961"/>
              <a:ext cx="54824" cy="54824"/>
            </a:xfrm>
            <a:custGeom>
              <a:avLst/>
              <a:gdLst/>
              <a:ahLst/>
              <a:cxnLst/>
              <a:rect l="l" t="t" r="r" b="b"/>
              <a:pathLst>
                <a:path w="3520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9" y="3519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51"/>
            <p:cNvSpPr/>
            <p:nvPr/>
          </p:nvSpPr>
          <p:spPr>
            <a:xfrm>
              <a:off x="223842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51"/>
            <p:cNvSpPr/>
            <p:nvPr/>
          </p:nvSpPr>
          <p:spPr>
            <a:xfrm>
              <a:off x="2237892" y="3985196"/>
              <a:ext cx="54824" cy="54855"/>
            </a:xfrm>
            <a:custGeom>
              <a:avLst/>
              <a:gdLst/>
              <a:ahLst/>
              <a:cxnLst/>
              <a:rect l="l" t="t" r="r" b="b"/>
              <a:pathLst>
                <a:path w="3520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" name="Google Shape;6202;p51"/>
            <p:cNvSpPr/>
            <p:nvPr/>
          </p:nvSpPr>
          <p:spPr>
            <a:xfrm>
              <a:off x="223842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" name="Google Shape;6203;p51"/>
            <p:cNvSpPr/>
            <p:nvPr/>
          </p:nvSpPr>
          <p:spPr>
            <a:xfrm>
              <a:off x="2237892" y="3931525"/>
              <a:ext cx="54824" cy="54793"/>
            </a:xfrm>
            <a:custGeom>
              <a:avLst/>
              <a:gdLst/>
              <a:ahLst/>
              <a:cxnLst/>
              <a:rect l="l" t="t" r="r" b="b"/>
              <a:pathLst>
                <a:path w="3520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19" y="3517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51"/>
            <p:cNvSpPr/>
            <p:nvPr/>
          </p:nvSpPr>
          <p:spPr>
            <a:xfrm>
              <a:off x="223842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51"/>
            <p:cNvSpPr/>
            <p:nvPr/>
          </p:nvSpPr>
          <p:spPr>
            <a:xfrm>
              <a:off x="2237892" y="3877776"/>
              <a:ext cx="54824" cy="54840"/>
            </a:xfrm>
            <a:custGeom>
              <a:avLst/>
              <a:gdLst/>
              <a:ahLst/>
              <a:cxnLst/>
              <a:rect l="l" t="t" r="r" b="b"/>
              <a:pathLst>
                <a:path w="3520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6206;p51"/>
            <p:cNvSpPr/>
            <p:nvPr/>
          </p:nvSpPr>
          <p:spPr>
            <a:xfrm>
              <a:off x="2238422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" name="Google Shape;6207;p51"/>
            <p:cNvSpPr/>
            <p:nvPr/>
          </p:nvSpPr>
          <p:spPr>
            <a:xfrm>
              <a:off x="2237892" y="3824042"/>
              <a:ext cx="54824" cy="54840"/>
            </a:xfrm>
            <a:custGeom>
              <a:avLst/>
              <a:gdLst/>
              <a:ahLst/>
              <a:cxnLst/>
              <a:rect l="l" t="t" r="r" b="b"/>
              <a:pathLst>
                <a:path w="3520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9" y="3520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" name="Google Shape;6208;p51"/>
            <p:cNvSpPr/>
            <p:nvPr/>
          </p:nvSpPr>
          <p:spPr>
            <a:xfrm>
              <a:off x="223842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51"/>
            <p:cNvSpPr/>
            <p:nvPr/>
          </p:nvSpPr>
          <p:spPr>
            <a:xfrm>
              <a:off x="2184128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51"/>
            <p:cNvSpPr/>
            <p:nvPr/>
          </p:nvSpPr>
          <p:spPr>
            <a:xfrm>
              <a:off x="2184688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" name="Google Shape;6211;p51"/>
            <p:cNvSpPr/>
            <p:nvPr/>
          </p:nvSpPr>
          <p:spPr>
            <a:xfrm>
              <a:off x="2184128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" name="Google Shape;6212;p51"/>
            <p:cNvSpPr/>
            <p:nvPr/>
          </p:nvSpPr>
          <p:spPr>
            <a:xfrm>
              <a:off x="2184688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51"/>
            <p:cNvSpPr/>
            <p:nvPr/>
          </p:nvSpPr>
          <p:spPr>
            <a:xfrm>
              <a:off x="2184128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" name="Google Shape;6214;p51"/>
            <p:cNvSpPr/>
            <p:nvPr/>
          </p:nvSpPr>
          <p:spPr>
            <a:xfrm>
              <a:off x="2184128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" name="Google Shape;6215;p51"/>
            <p:cNvSpPr/>
            <p:nvPr/>
          </p:nvSpPr>
          <p:spPr>
            <a:xfrm>
              <a:off x="2184688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51"/>
            <p:cNvSpPr/>
            <p:nvPr/>
          </p:nvSpPr>
          <p:spPr>
            <a:xfrm>
              <a:off x="2184128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" name="Google Shape;6217;p51"/>
            <p:cNvSpPr/>
            <p:nvPr/>
          </p:nvSpPr>
          <p:spPr>
            <a:xfrm>
              <a:off x="2184128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" name="Google Shape;6218;p51"/>
            <p:cNvSpPr/>
            <p:nvPr/>
          </p:nvSpPr>
          <p:spPr>
            <a:xfrm>
              <a:off x="2184128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" name="Google Shape;6219;p51"/>
            <p:cNvSpPr/>
            <p:nvPr/>
          </p:nvSpPr>
          <p:spPr>
            <a:xfrm>
              <a:off x="2184688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" name="Google Shape;6220;p51"/>
            <p:cNvSpPr/>
            <p:nvPr/>
          </p:nvSpPr>
          <p:spPr>
            <a:xfrm>
              <a:off x="2184128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" name="Google Shape;6221;p51"/>
            <p:cNvSpPr/>
            <p:nvPr/>
          </p:nvSpPr>
          <p:spPr>
            <a:xfrm>
              <a:off x="2184128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51"/>
            <p:cNvSpPr/>
            <p:nvPr/>
          </p:nvSpPr>
          <p:spPr>
            <a:xfrm>
              <a:off x="2184128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51"/>
            <p:cNvSpPr/>
            <p:nvPr/>
          </p:nvSpPr>
          <p:spPr>
            <a:xfrm>
              <a:off x="2184688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51"/>
            <p:cNvSpPr/>
            <p:nvPr/>
          </p:nvSpPr>
          <p:spPr>
            <a:xfrm>
              <a:off x="2184128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" name="Google Shape;6225;p51"/>
            <p:cNvSpPr/>
            <p:nvPr/>
          </p:nvSpPr>
          <p:spPr>
            <a:xfrm>
              <a:off x="2184128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6226;p51"/>
            <p:cNvSpPr/>
            <p:nvPr/>
          </p:nvSpPr>
          <p:spPr>
            <a:xfrm>
              <a:off x="2184688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" name="Google Shape;6227;p51"/>
            <p:cNvSpPr/>
            <p:nvPr/>
          </p:nvSpPr>
          <p:spPr>
            <a:xfrm>
              <a:off x="2130456" y="4468722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" name="Google Shape;6228;p51"/>
            <p:cNvSpPr/>
            <p:nvPr/>
          </p:nvSpPr>
          <p:spPr>
            <a:xfrm>
              <a:off x="2130986" y="446926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51"/>
            <p:cNvSpPr/>
            <p:nvPr/>
          </p:nvSpPr>
          <p:spPr>
            <a:xfrm>
              <a:off x="2130456" y="436130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51"/>
            <p:cNvSpPr/>
            <p:nvPr/>
          </p:nvSpPr>
          <p:spPr>
            <a:xfrm>
              <a:off x="2130986" y="4361831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" name="Google Shape;6231;p51"/>
            <p:cNvSpPr/>
            <p:nvPr/>
          </p:nvSpPr>
          <p:spPr>
            <a:xfrm>
              <a:off x="2130456" y="4307552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FF3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" name="Google Shape;6232;p51"/>
            <p:cNvSpPr/>
            <p:nvPr/>
          </p:nvSpPr>
          <p:spPr>
            <a:xfrm>
              <a:off x="2130986" y="430809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51"/>
            <p:cNvSpPr/>
            <p:nvPr/>
          </p:nvSpPr>
          <p:spPr>
            <a:xfrm>
              <a:off x="2130456" y="425386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51"/>
            <p:cNvSpPr/>
            <p:nvPr/>
          </p:nvSpPr>
          <p:spPr>
            <a:xfrm>
              <a:off x="2130986" y="4254395"/>
              <a:ext cx="53718" cy="53718"/>
            </a:xfrm>
            <a:custGeom>
              <a:avLst/>
              <a:gdLst/>
              <a:ahLst/>
              <a:cxnLst/>
              <a:rect l="l" t="t" r="r" b="b"/>
              <a:pathLst>
                <a:path w="344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6235;p51"/>
            <p:cNvSpPr/>
            <p:nvPr/>
          </p:nvSpPr>
          <p:spPr>
            <a:xfrm>
              <a:off x="2130456" y="420013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51"/>
            <p:cNvSpPr/>
            <p:nvPr/>
          </p:nvSpPr>
          <p:spPr>
            <a:xfrm>
              <a:off x="2130456" y="4146398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51"/>
            <p:cNvSpPr/>
            <p:nvPr/>
          </p:nvSpPr>
          <p:spPr>
            <a:xfrm>
              <a:off x="2130456" y="409269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51"/>
            <p:cNvSpPr/>
            <p:nvPr/>
          </p:nvSpPr>
          <p:spPr>
            <a:xfrm>
              <a:off x="2130986" y="4093225"/>
              <a:ext cx="53718" cy="53718"/>
            </a:xfrm>
            <a:custGeom>
              <a:avLst/>
              <a:gdLst/>
              <a:ahLst/>
              <a:cxnLst/>
              <a:rect l="l" t="t" r="r" b="b"/>
              <a:pathLst>
                <a:path w="344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" name="Google Shape;6239;p51"/>
            <p:cNvSpPr/>
            <p:nvPr/>
          </p:nvSpPr>
          <p:spPr>
            <a:xfrm>
              <a:off x="2130456" y="4038961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" name="Google Shape;6240;p51"/>
            <p:cNvSpPr/>
            <p:nvPr/>
          </p:nvSpPr>
          <p:spPr>
            <a:xfrm>
              <a:off x="2130456" y="3985196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51"/>
            <p:cNvSpPr/>
            <p:nvPr/>
          </p:nvSpPr>
          <p:spPr>
            <a:xfrm>
              <a:off x="2130456" y="3931525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51"/>
            <p:cNvSpPr/>
            <p:nvPr/>
          </p:nvSpPr>
          <p:spPr>
            <a:xfrm>
              <a:off x="2130986" y="3932070"/>
              <a:ext cx="53718" cy="53703"/>
            </a:xfrm>
            <a:custGeom>
              <a:avLst/>
              <a:gdLst/>
              <a:ahLst/>
              <a:cxnLst/>
              <a:rect l="l" t="t" r="r" b="b"/>
              <a:pathLst>
                <a:path w="3449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51"/>
            <p:cNvSpPr/>
            <p:nvPr/>
          </p:nvSpPr>
          <p:spPr>
            <a:xfrm>
              <a:off x="2130456" y="3877776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" name="Google Shape;6244;p51"/>
            <p:cNvSpPr/>
            <p:nvPr/>
          </p:nvSpPr>
          <p:spPr>
            <a:xfrm>
              <a:off x="2130456" y="382404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51"/>
            <p:cNvSpPr/>
            <p:nvPr/>
          </p:nvSpPr>
          <p:spPr>
            <a:xfrm>
              <a:off x="2130986" y="3824571"/>
              <a:ext cx="53718" cy="53765"/>
            </a:xfrm>
            <a:custGeom>
              <a:avLst/>
              <a:gdLst/>
              <a:ahLst/>
              <a:cxnLst/>
              <a:rect l="l" t="t" r="r" b="b"/>
              <a:pathLst>
                <a:path w="3449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51"/>
            <p:cNvSpPr/>
            <p:nvPr/>
          </p:nvSpPr>
          <p:spPr>
            <a:xfrm>
              <a:off x="2076691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51"/>
            <p:cNvSpPr/>
            <p:nvPr/>
          </p:nvSpPr>
          <p:spPr>
            <a:xfrm>
              <a:off x="2077252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51"/>
            <p:cNvSpPr/>
            <p:nvPr/>
          </p:nvSpPr>
          <p:spPr>
            <a:xfrm>
              <a:off x="2076691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" name="Google Shape;6249;p51"/>
            <p:cNvSpPr/>
            <p:nvPr/>
          </p:nvSpPr>
          <p:spPr>
            <a:xfrm>
              <a:off x="207725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" name="Google Shape;6250;p51"/>
            <p:cNvSpPr/>
            <p:nvPr/>
          </p:nvSpPr>
          <p:spPr>
            <a:xfrm>
              <a:off x="2076691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51"/>
            <p:cNvSpPr/>
            <p:nvPr/>
          </p:nvSpPr>
          <p:spPr>
            <a:xfrm>
              <a:off x="2077252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" name="Google Shape;6252;p51"/>
            <p:cNvSpPr/>
            <p:nvPr/>
          </p:nvSpPr>
          <p:spPr>
            <a:xfrm>
              <a:off x="2076691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" name="Google Shape;6253;p51"/>
            <p:cNvSpPr/>
            <p:nvPr/>
          </p:nvSpPr>
          <p:spPr>
            <a:xfrm>
              <a:off x="207725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51"/>
            <p:cNvSpPr/>
            <p:nvPr/>
          </p:nvSpPr>
          <p:spPr>
            <a:xfrm>
              <a:off x="2076691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51"/>
            <p:cNvSpPr/>
            <p:nvPr/>
          </p:nvSpPr>
          <p:spPr>
            <a:xfrm>
              <a:off x="207725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" name="Google Shape;6256;p51"/>
            <p:cNvSpPr/>
            <p:nvPr/>
          </p:nvSpPr>
          <p:spPr>
            <a:xfrm>
              <a:off x="2076691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" name="Google Shape;6257;p51"/>
            <p:cNvSpPr/>
            <p:nvPr/>
          </p:nvSpPr>
          <p:spPr>
            <a:xfrm>
              <a:off x="207725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51"/>
            <p:cNvSpPr/>
            <p:nvPr/>
          </p:nvSpPr>
          <p:spPr>
            <a:xfrm>
              <a:off x="2076691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51"/>
            <p:cNvSpPr/>
            <p:nvPr/>
          </p:nvSpPr>
          <p:spPr>
            <a:xfrm>
              <a:off x="207725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51"/>
            <p:cNvSpPr/>
            <p:nvPr/>
          </p:nvSpPr>
          <p:spPr>
            <a:xfrm>
              <a:off x="2076691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51"/>
            <p:cNvSpPr/>
            <p:nvPr/>
          </p:nvSpPr>
          <p:spPr>
            <a:xfrm>
              <a:off x="207725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6262;p51"/>
            <p:cNvSpPr/>
            <p:nvPr/>
          </p:nvSpPr>
          <p:spPr>
            <a:xfrm>
              <a:off x="2076691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51"/>
            <p:cNvSpPr/>
            <p:nvPr/>
          </p:nvSpPr>
          <p:spPr>
            <a:xfrm>
              <a:off x="207725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51"/>
            <p:cNvSpPr/>
            <p:nvPr/>
          </p:nvSpPr>
          <p:spPr>
            <a:xfrm>
              <a:off x="2076691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51"/>
            <p:cNvSpPr/>
            <p:nvPr/>
          </p:nvSpPr>
          <p:spPr>
            <a:xfrm>
              <a:off x="207725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6266;p51"/>
            <p:cNvSpPr/>
            <p:nvPr/>
          </p:nvSpPr>
          <p:spPr>
            <a:xfrm>
              <a:off x="2076691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51"/>
            <p:cNvSpPr/>
            <p:nvPr/>
          </p:nvSpPr>
          <p:spPr>
            <a:xfrm>
              <a:off x="2077252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51"/>
            <p:cNvSpPr/>
            <p:nvPr/>
          </p:nvSpPr>
          <p:spPr>
            <a:xfrm>
              <a:off x="2076691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51"/>
            <p:cNvSpPr/>
            <p:nvPr/>
          </p:nvSpPr>
          <p:spPr>
            <a:xfrm>
              <a:off x="207725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" name="Google Shape;6270;p51"/>
            <p:cNvSpPr/>
            <p:nvPr/>
          </p:nvSpPr>
          <p:spPr>
            <a:xfrm>
              <a:off x="2022957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" name="Google Shape;6271;p51"/>
            <p:cNvSpPr/>
            <p:nvPr/>
          </p:nvSpPr>
          <p:spPr>
            <a:xfrm>
              <a:off x="2023518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51"/>
            <p:cNvSpPr/>
            <p:nvPr/>
          </p:nvSpPr>
          <p:spPr>
            <a:xfrm>
              <a:off x="2022957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51"/>
            <p:cNvSpPr/>
            <p:nvPr/>
          </p:nvSpPr>
          <p:spPr>
            <a:xfrm>
              <a:off x="2023518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51"/>
            <p:cNvSpPr/>
            <p:nvPr/>
          </p:nvSpPr>
          <p:spPr>
            <a:xfrm>
              <a:off x="2022957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51"/>
            <p:cNvSpPr/>
            <p:nvPr/>
          </p:nvSpPr>
          <p:spPr>
            <a:xfrm>
              <a:off x="2023518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51"/>
            <p:cNvSpPr/>
            <p:nvPr/>
          </p:nvSpPr>
          <p:spPr>
            <a:xfrm>
              <a:off x="2022957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51"/>
            <p:cNvSpPr/>
            <p:nvPr/>
          </p:nvSpPr>
          <p:spPr>
            <a:xfrm>
              <a:off x="2022957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51"/>
            <p:cNvSpPr/>
            <p:nvPr/>
          </p:nvSpPr>
          <p:spPr>
            <a:xfrm>
              <a:off x="2022957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51"/>
            <p:cNvSpPr/>
            <p:nvPr/>
          </p:nvSpPr>
          <p:spPr>
            <a:xfrm>
              <a:off x="2022957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" name="Google Shape;6280;p51"/>
            <p:cNvSpPr/>
            <p:nvPr/>
          </p:nvSpPr>
          <p:spPr>
            <a:xfrm>
              <a:off x="2022957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" name="Google Shape;6281;p51"/>
            <p:cNvSpPr/>
            <p:nvPr/>
          </p:nvSpPr>
          <p:spPr>
            <a:xfrm>
              <a:off x="2022957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51"/>
            <p:cNvSpPr/>
            <p:nvPr/>
          </p:nvSpPr>
          <p:spPr>
            <a:xfrm>
              <a:off x="2022957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51"/>
            <p:cNvSpPr/>
            <p:nvPr/>
          </p:nvSpPr>
          <p:spPr>
            <a:xfrm>
              <a:off x="2022957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51"/>
            <p:cNvSpPr/>
            <p:nvPr/>
          </p:nvSpPr>
          <p:spPr>
            <a:xfrm>
              <a:off x="2023518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51"/>
            <p:cNvSpPr/>
            <p:nvPr/>
          </p:nvSpPr>
          <p:spPr>
            <a:xfrm>
              <a:off x="2022957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51"/>
            <p:cNvSpPr/>
            <p:nvPr/>
          </p:nvSpPr>
          <p:spPr>
            <a:xfrm>
              <a:off x="2023518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51"/>
            <p:cNvSpPr/>
            <p:nvPr/>
          </p:nvSpPr>
          <p:spPr>
            <a:xfrm>
              <a:off x="1969286" y="4468722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51"/>
            <p:cNvSpPr/>
            <p:nvPr/>
          </p:nvSpPr>
          <p:spPr>
            <a:xfrm>
              <a:off x="1969831" y="446926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51"/>
            <p:cNvSpPr/>
            <p:nvPr/>
          </p:nvSpPr>
          <p:spPr>
            <a:xfrm>
              <a:off x="1969286" y="436130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51"/>
            <p:cNvSpPr/>
            <p:nvPr/>
          </p:nvSpPr>
          <p:spPr>
            <a:xfrm>
              <a:off x="1969831" y="436183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51"/>
            <p:cNvSpPr/>
            <p:nvPr/>
          </p:nvSpPr>
          <p:spPr>
            <a:xfrm>
              <a:off x="1969286" y="4307552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51"/>
            <p:cNvSpPr/>
            <p:nvPr/>
          </p:nvSpPr>
          <p:spPr>
            <a:xfrm>
              <a:off x="1969286" y="425386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51"/>
            <p:cNvSpPr/>
            <p:nvPr/>
          </p:nvSpPr>
          <p:spPr>
            <a:xfrm>
              <a:off x="1969831" y="4254395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51"/>
            <p:cNvSpPr/>
            <p:nvPr/>
          </p:nvSpPr>
          <p:spPr>
            <a:xfrm>
              <a:off x="1969286" y="420013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51"/>
            <p:cNvSpPr/>
            <p:nvPr/>
          </p:nvSpPr>
          <p:spPr>
            <a:xfrm>
              <a:off x="1969831" y="420066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51"/>
            <p:cNvSpPr/>
            <p:nvPr/>
          </p:nvSpPr>
          <p:spPr>
            <a:xfrm>
              <a:off x="1969286" y="4146398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51"/>
            <p:cNvSpPr/>
            <p:nvPr/>
          </p:nvSpPr>
          <p:spPr>
            <a:xfrm>
              <a:off x="1969831" y="414692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51"/>
            <p:cNvSpPr/>
            <p:nvPr/>
          </p:nvSpPr>
          <p:spPr>
            <a:xfrm>
              <a:off x="1969286" y="409269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51"/>
            <p:cNvSpPr/>
            <p:nvPr/>
          </p:nvSpPr>
          <p:spPr>
            <a:xfrm>
              <a:off x="1969831" y="4093225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51"/>
            <p:cNvSpPr/>
            <p:nvPr/>
          </p:nvSpPr>
          <p:spPr>
            <a:xfrm>
              <a:off x="1969286" y="4038961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6301;p51"/>
            <p:cNvSpPr/>
            <p:nvPr/>
          </p:nvSpPr>
          <p:spPr>
            <a:xfrm>
              <a:off x="1969831" y="403949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51"/>
            <p:cNvSpPr/>
            <p:nvPr/>
          </p:nvSpPr>
          <p:spPr>
            <a:xfrm>
              <a:off x="1969286" y="3985196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51"/>
            <p:cNvSpPr/>
            <p:nvPr/>
          </p:nvSpPr>
          <p:spPr>
            <a:xfrm>
              <a:off x="1969831" y="398575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51"/>
            <p:cNvSpPr/>
            <p:nvPr/>
          </p:nvSpPr>
          <p:spPr>
            <a:xfrm>
              <a:off x="1969286" y="3931525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51"/>
            <p:cNvSpPr/>
            <p:nvPr/>
          </p:nvSpPr>
          <p:spPr>
            <a:xfrm>
              <a:off x="1969831" y="3932070"/>
              <a:ext cx="53703" cy="53703"/>
            </a:xfrm>
            <a:custGeom>
              <a:avLst/>
              <a:gdLst/>
              <a:ahLst/>
              <a:cxnLst/>
              <a:rect l="l" t="t" r="r" b="b"/>
              <a:pathLst>
                <a:path w="3448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51"/>
            <p:cNvSpPr/>
            <p:nvPr/>
          </p:nvSpPr>
          <p:spPr>
            <a:xfrm>
              <a:off x="1969286" y="3877776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51"/>
            <p:cNvSpPr/>
            <p:nvPr/>
          </p:nvSpPr>
          <p:spPr>
            <a:xfrm>
              <a:off x="1969286" y="382404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51"/>
            <p:cNvSpPr/>
            <p:nvPr/>
          </p:nvSpPr>
          <p:spPr>
            <a:xfrm>
              <a:off x="1969831" y="3824571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51"/>
            <p:cNvSpPr/>
            <p:nvPr/>
          </p:nvSpPr>
          <p:spPr>
            <a:xfrm>
              <a:off x="1915537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51"/>
            <p:cNvSpPr/>
            <p:nvPr/>
          </p:nvSpPr>
          <p:spPr>
            <a:xfrm>
              <a:off x="1916082" y="446926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51"/>
            <p:cNvSpPr/>
            <p:nvPr/>
          </p:nvSpPr>
          <p:spPr>
            <a:xfrm>
              <a:off x="1915537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51"/>
            <p:cNvSpPr/>
            <p:nvPr/>
          </p:nvSpPr>
          <p:spPr>
            <a:xfrm>
              <a:off x="1916082" y="436183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51"/>
            <p:cNvSpPr/>
            <p:nvPr/>
          </p:nvSpPr>
          <p:spPr>
            <a:xfrm>
              <a:off x="1915537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51"/>
            <p:cNvSpPr/>
            <p:nvPr/>
          </p:nvSpPr>
          <p:spPr>
            <a:xfrm>
              <a:off x="1915537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51"/>
            <p:cNvSpPr/>
            <p:nvPr/>
          </p:nvSpPr>
          <p:spPr>
            <a:xfrm>
              <a:off x="1916082" y="425439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51"/>
            <p:cNvSpPr/>
            <p:nvPr/>
          </p:nvSpPr>
          <p:spPr>
            <a:xfrm>
              <a:off x="1915537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51"/>
            <p:cNvSpPr/>
            <p:nvPr/>
          </p:nvSpPr>
          <p:spPr>
            <a:xfrm>
              <a:off x="1916082" y="420066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51"/>
            <p:cNvSpPr/>
            <p:nvPr/>
          </p:nvSpPr>
          <p:spPr>
            <a:xfrm>
              <a:off x="1915537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0" y="3519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51"/>
            <p:cNvSpPr/>
            <p:nvPr/>
          </p:nvSpPr>
          <p:spPr>
            <a:xfrm>
              <a:off x="1916082" y="414692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51"/>
            <p:cNvSpPr/>
            <p:nvPr/>
          </p:nvSpPr>
          <p:spPr>
            <a:xfrm>
              <a:off x="1915537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51"/>
            <p:cNvSpPr/>
            <p:nvPr/>
          </p:nvSpPr>
          <p:spPr>
            <a:xfrm>
              <a:off x="1916082" y="409322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51"/>
            <p:cNvSpPr/>
            <p:nvPr/>
          </p:nvSpPr>
          <p:spPr>
            <a:xfrm>
              <a:off x="1915537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0" y="3519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51"/>
            <p:cNvSpPr/>
            <p:nvPr/>
          </p:nvSpPr>
          <p:spPr>
            <a:xfrm>
              <a:off x="1916082" y="403949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51"/>
            <p:cNvSpPr/>
            <p:nvPr/>
          </p:nvSpPr>
          <p:spPr>
            <a:xfrm>
              <a:off x="1915537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51"/>
            <p:cNvSpPr/>
            <p:nvPr/>
          </p:nvSpPr>
          <p:spPr>
            <a:xfrm>
              <a:off x="1916082" y="398575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51"/>
            <p:cNvSpPr/>
            <p:nvPr/>
          </p:nvSpPr>
          <p:spPr>
            <a:xfrm>
              <a:off x="1915537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51"/>
            <p:cNvSpPr/>
            <p:nvPr/>
          </p:nvSpPr>
          <p:spPr>
            <a:xfrm>
              <a:off x="1916082" y="3932070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51"/>
            <p:cNvSpPr/>
            <p:nvPr/>
          </p:nvSpPr>
          <p:spPr>
            <a:xfrm>
              <a:off x="1915537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51"/>
            <p:cNvSpPr/>
            <p:nvPr/>
          </p:nvSpPr>
          <p:spPr>
            <a:xfrm>
              <a:off x="1915537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51"/>
            <p:cNvSpPr/>
            <p:nvPr/>
          </p:nvSpPr>
          <p:spPr>
            <a:xfrm>
              <a:off x="1916082" y="3824571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51"/>
            <p:cNvSpPr/>
            <p:nvPr/>
          </p:nvSpPr>
          <p:spPr>
            <a:xfrm>
              <a:off x="1861787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51"/>
            <p:cNvSpPr/>
            <p:nvPr/>
          </p:nvSpPr>
          <p:spPr>
            <a:xfrm>
              <a:off x="1862332" y="446926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51"/>
            <p:cNvSpPr/>
            <p:nvPr/>
          </p:nvSpPr>
          <p:spPr>
            <a:xfrm>
              <a:off x="1861787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51"/>
            <p:cNvSpPr/>
            <p:nvPr/>
          </p:nvSpPr>
          <p:spPr>
            <a:xfrm>
              <a:off x="1862332" y="436183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51"/>
            <p:cNvSpPr/>
            <p:nvPr/>
          </p:nvSpPr>
          <p:spPr>
            <a:xfrm>
              <a:off x="1861787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51"/>
            <p:cNvSpPr/>
            <p:nvPr/>
          </p:nvSpPr>
          <p:spPr>
            <a:xfrm>
              <a:off x="1861787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51"/>
            <p:cNvSpPr/>
            <p:nvPr/>
          </p:nvSpPr>
          <p:spPr>
            <a:xfrm>
              <a:off x="1862332" y="425439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51"/>
            <p:cNvSpPr/>
            <p:nvPr/>
          </p:nvSpPr>
          <p:spPr>
            <a:xfrm>
              <a:off x="1861787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51"/>
            <p:cNvSpPr/>
            <p:nvPr/>
          </p:nvSpPr>
          <p:spPr>
            <a:xfrm>
              <a:off x="1862332" y="420066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51"/>
            <p:cNvSpPr/>
            <p:nvPr/>
          </p:nvSpPr>
          <p:spPr>
            <a:xfrm>
              <a:off x="1861787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51"/>
            <p:cNvSpPr/>
            <p:nvPr/>
          </p:nvSpPr>
          <p:spPr>
            <a:xfrm>
              <a:off x="1862332" y="414692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51"/>
            <p:cNvSpPr/>
            <p:nvPr/>
          </p:nvSpPr>
          <p:spPr>
            <a:xfrm>
              <a:off x="1861787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51"/>
            <p:cNvSpPr/>
            <p:nvPr/>
          </p:nvSpPr>
          <p:spPr>
            <a:xfrm>
              <a:off x="1862332" y="409322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51"/>
            <p:cNvSpPr/>
            <p:nvPr/>
          </p:nvSpPr>
          <p:spPr>
            <a:xfrm>
              <a:off x="1861787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51"/>
            <p:cNvSpPr/>
            <p:nvPr/>
          </p:nvSpPr>
          <p:spPr>
            <a:xfrm>
              <a:off x="1862332" y="403949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51"/>
            <p:cNvSpPr/>
            <p:nvPr/>
          </p:nvSpPr>
          <p:spPr>
            <a:xfrm>
              <a:off x="1861787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51"/>
            <p:cNvSpPr/>
            <p:nvPr/>
          </p:nvSpPr>
          <p:spPr>
            <a:xfrm>
              <a:off x="1862332" y="398575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51"/>
            <p:cNvSpPr/>
            <p:nvPr/>
          </p:nvSpPr>
          <p:spPr>
            <a:xfrm>
              <a:off x="1861787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51"/>
            <p:cNvSpPr/>
            <p:nvPr/>
          </p:nvSpPr>
          <p:spPr>
            <a:xfrm>
              <a:off x="1862332" y="3932070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51"/>
            <p:cNvSpPr/>
            <p:nvPr/>
          </p:nvSpPr>
          <p:spPr>
            <a:xfrm>
              <a:off x="1861787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51"/>
            <p:cNvSpPr/>
            <p:nvPr/>
          </p:nvSpPr>
          <p:spPr>
            <a:xfrm>
              <a:off x="1861787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51"/>
            <p:cNvSpPr/>
            <p:nvPr/>
          </p:nvSpPr>
          <p:spPr>
            <a:xfrm>
              <a:off x="1862332" y="3824571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51"/>
            <p:cNvSpPr/>
            <p:nvPr/>
          </p:nvSpPr>
          <p:spPr>
            <a:xfrm>
              <a:off x="1808116" y="4468722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51"/>
            <p:cNvSpPr/>
            <p:nvPr/>
          </p:nvSpPr>
          <p:spPr>
            <a:xfrm>
              <a:off x="1808661" y="446926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6" y="3450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51"/>
            <p:cNvSpPr/>
            <p:nvPr/>
          </p:nvSpPr>
          <p:spPr>
            <a:xfrm>
              <a:off x="1808116" y="4361302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51"/>
            <p:cNvSpPr/>
            <p:nvPr/>
          </p:nvSpPr>
          <p:spPr>
            <a:xfrm>
              <a:off x="1808661" y="436183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51"/>
            <p:cNvSpPr/>
            <p:nvPr/>
          </p:nvSpPr>
          <p:spPr>
            <a:xfrm>
              <a:off x="1808116" y="4307552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51"/>
            <p:cNvSpPr/>
            <p:nvPr/>
          </p:nvSpPr>
          <p:spPr>
            <a:xfrm>
              <a:off x="1808116" y="4253865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51"/>
            <p:cNvSpPr/>
            <p:nvPr/>
          </p:nvSpPr>
          <p:spPr>
            <a:xfrm>
              <a:off x="1808661" y="4254395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51"/>
            <p:cNvSpPr/>
            <p:nvPr/>
          </p:nvSpPr>
          <p:spPr>
            <a:xfrm>
              <a:off x="1808116" y="4200131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51"/>
            <p:cNvSpPr/>
            <p:nvPr/>
          </p:nvSpPr>
          <p:spPr>
            <a:xfrm>
              <a:off x="1808661" y="420066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" name="Google Shape;6362;p51"/>
            <p:cNvSpPr/>
            <p:nvPr/>
          </p:nvSpPr>
          <p:spPr>
            <a:xfrm>
              <a:off x="1808116" y="4146398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51"/>
            <p:cNvSpPr/>
            <p:nvPr/>
          </p:nvSpPr>
          <p:spPr>
            <a:xfrm>
              <a:off x="1808661" y="414692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" name="Google Shape;6364;p51"/>
            <p:cNvSpPr/>
            <p:nvPr/>
          </p:nvSpPr>
          <p:spPr>
            <a:xfrm>
              <a:off x="1808116" y="4092695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6365;p51"/>
            <p:cNvSpPr/>
            <p:nvPr/>
          </p:nvSpPr>
          <p:spPr>
            <a:xfrm>
              <a:off x="1808661" y="4093225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51"/>
            <p:cNvSpPr/>
            <p:nvPr/>
          </p:nvSpPr>
          <p:spPr>
            <a:xfrm>
              <a:off x="1808116" y="4038961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51"/>
            <p:cNvSpPr/>
            <p:nvPr/>
          </p:nvSpPr>
          <p:spPr>
            <a:xfrm>
              <a:off x="1808661" y="403949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51"/>
            <p:cNvSpPr/>
            <p:nvPr/>
          </p:nvSpPr>
          <p:spPr>
            <a:xfrm>
              <a:off x="1808116" y="3985196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51"/>
            <p:cNvSpPr/>
            <p:nvPr/>
          </p:nvSpPr>
          <p:spPr>
            <a:xfrm>
              <a:off x="1808661" y="398575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51"/>
            <p:cNvSpPr/>
            <p:nvPr/>
          </p:nvSpPr>
          <p:spPr>
            <a:xfrm>
              <a:off x="1808116" y="3931525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51"/>
            <p:cNvSpPr/>
            <p:nvPr/>
          </p:nvSpPr>
          <p:spPr>
            <a:xfrm>
              <a:off x="1808661" y="3932070"/>
              <a:ext cx="53687" cy="53703"/>
            </a:xfrm>
            <a:custGeom>
              <a:avLst/>
              <a:gdLst/>
              <a:ahLst/>
              <a:cxnLst/>
              <a:rect l="l" t="t" r="r" b="b"/>
              <a:pathLst>
                <a:path w="3447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51"/>
            <p:cNvSpPr/>
            <p:nvPr/>
          </p:nvSpPr>
          <p:spPr>
            <a:xfrm>
              <a:off x="1808116" y="3877776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51"/>
            <p:cNvSpPr/>
            <p:nvPr/>
          </p:nvSpPr>
          <p:spPr>
            <a:xfrm>
              <a:off x="1808116" y="3824042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51"/>
            <p:cNvSpPr/>
            <p:nvPr/>
          </p:nvSpPr>
          <p:spPr>
            <a:xfrm>
              <a:off x="1808661" y="3824571"/>
              <a:ext cx="53687" cy="53765"/>
            </a:xfrm>
            <a:custGeom>
              <a:avLst/>
              <a:gdLst/>
              <a:ahLst/>
              <a:cxnLst/>
              <a:rect l="l" t="t" r="r" b="b"/>
              <a:pathLst>
                <a:path w="3447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6" y="3452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51"/>
            <p:cNvSpPr/>
            <p:nvPr/>
          </p:nvSpPr>
          <p:spPr>
            <a:xfrm>
              <a:off x="1754367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51"/>
            <p:cNvSpPr/>
            <p:nvPr/>
          </p:nvSpPr>
          <p:spPr>
            <a:xfrm>
              <a:off x="1754896" y="4469267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51"/>
            <p:cNvSpPr/>
            <p:nvPr/>
          </p:nvSpPr>
          <p:spPr>
            <a:xfrm>
              <a:off x="1754367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51"/>
            <p:cNvSpPr/>
            <p:nvPr/>
          </p:nvSpPr>
          <p:spPr>
            <a:xfrm>
              <a:off x="1754896" y="4361831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51"/>
            <p:cNvSpPr/>
            <p:nvPr/>
          </p:nvSpPr>
          <p:spPr>
            <a:xfrm>
              <a:off x="1754367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51"/>
            <p:cNvSpPr/>
            <p:nvPr/>
          </p:nvSpPr>
          <p:spPr>
            <a:xfrm>
              <a:off x="1754367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51"/>
            <p:cNvSpPr/>
            <p:nvPr/>
          </p:nvSpPr>
          <p:spPr>
            <a:xfrm>
              <a:off x="1754896" y="4254395"/>
              <a:ext cx="53780" cy="53718"/>
            </a:xfrm>
            <a:custGeom>
              <a:avLst/>
              <a:gdLst/>
              <a:ahLst/>
              <a:cxnLst/>
              <a:rect l="l" t="t" r="r" b="b"/>
              <a:pathLst>
                <a:path w="3453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51"/>
            <p:cNvSpPr/>
            <p:nvPr/>
          </p:nvSpPr>
          <p:spPr>
            <a:xfrm>
              <a:off x="1754367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51"/>
            <p:cNvSpPr/>
            <p:nvPr/>
          </p:nvSpPr>
          <p:spPr>
            <a:xfrm>
              <a:off x="1754896" y="4200661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51"/>
            <p:cNvSpPr/>
            <p:nvPr/>
          </p:nvSpPr>
          <p:spPr>
            <a:xfrm>
              <a:off x="1754367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51"/>
            <p:cNvSpPr/>
            <p:nvPr/>
          </p:nvSpPr>
          <p:spPr>
            <a:xfrm>
              <a:off x="1754896" y="4146927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51"/>
            <p:cNvSpPr/>
            <p:nvPr/>
          </p:nvSpPr>
          <p:spPr>
            <a:xfrm>
              <a:off x="1754367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51"/>
            <p:cNvSpPr/>
            <p:nvPr/>
          </p:nvSpPr>
          <p:spPr>
            <a:xfrm>
              <a:off x="1754896" y="4093225"/>
              <a:ext cx="53780" cy="53718"/>
            </a:xfrm>
            <a:custGeom>
              <a:avLst/>
              <a:gdLst/>
              <a:ahLst/>
              <a:cxnLst/>
              <a:rect l="l" t="t" r="r" b="b"/>
              <a:pathLst>
                <a:path w="3453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51"/>
            <p:cNvSpPr/>
            <p:nvPr/>
          </p:nvSpPr>
          <p:spPr>
            <a:xfrm>
              <a:off x="1754367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51"/>
            <p:cNvSpPr/>
            <p:nvPr/>
          </p:nvSpPr>
          <p:spPr>
            <a:xfrm>
              <a:off x="1754896" y="4039491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51"/>
            <p:cNvSpPr/>
            <p:nvPr/>
          </p:nvSpPr>
          <p:spPr>
            <a:xfrm>
              <a:off x="1754367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51"/>
            <p:cNvSpPr/>
            <p:nvPr/>
          </p:nvSpPr>
          <p:spPr>
            <a:xfrm>
              <a:off x="1754896" y="3985757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51"/>
            <p:cNvSpPr/>
            <p:nvPr/>
          </p:nvSpPr>
          <p:spPr>
            <a:xfrm>
              <a:off x="1754367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51"/>
            <p:cNvSpPr/>
            <p:nvPr/>
          </p:nvSpPr>
          <p:spPr>
            <a:xfrm>
              <a:off x="1754896" y="3932070"/>
              <a:ext cx="53780" cy="53703"/>
            </a:xfrm>
            <a:custGeom>
              <a:avLst/>
              <a:gdLst/>
              <a:ahLst/>
              <a:cxnLst/>
              <a:rect l="l" t="t" r="r" b="b"/>
              <a:pathLst>
                <a:path w="3453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51"/>
            <p:cNvSpPr/>
            <p:nvPr/>
          </p:nvSpPr>
          <p:spPr>
            <a:xfrm>
              <a:off x="1754367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51"/>
            <p:cNvSpPr/>
            <p:nvPr/>
          </p:nvSpPr>
          <p:spPr>
            <a:xfrm>
              <a:off x="1754367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51"/>
            <p:cNvSpPr/>
            <p:nvPr/>
          </p:nvSpPr>
          <p:spPr>
            <a:xfrm>
              <a:off x="1754896" y="3824571"/>
              <a:ext cx="53780" cy="53765"/>
            </a:xfrm>
            <a:custGeom>
              <a:avLst/>
              <a:gdLst/>
              <a:ahLst/>
              <a:cxnLst/>
              <a:rect l="l" t="t" r="r" b="b"/>
              <a:pathLst>
                <a:path w="3453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51"/>
            <p:cNvSpPr/>
            <p:nvPr/>
          </p:nvSpPr>
          <p:spPr>
            <a:xfrm>
              <a:off x="1700633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51"/>
            <p:cNvSpPr/>
            <p:nvPr/>
          </p:nvSpPr>
          <p:spPr>
            <a:xfrm>
              <a:off x="1701162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51"/>
            <p:cNvSpPr/>
            <p:nvPr/>
          </p:nvSpPr>
          <p:spPr>
            <a:xfrm>
              <a:off x="1700633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51"/>
            <p:cNvSpPr/>
            <p:nvPr/>
          </p:nvSpPr>
          <p:spPr>
            <a:xfrm>
              <a:off x="170116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51"/>
            <p:cNvSpPr/>
            <p:nvPr/>
          </p:nvSpPr>
          <p:spPr>
            <a:xfrm>
              <a:off x="1700633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51"/>
            <p:cNvSpPr/>
            <p:nvPr/>
          </p:nvSpPr>
          <p:spPr>
            <a:xfrm>
              <a:off x="1700633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51"/>
            <p:cNvSpPr/>
            <p:nvPr/>
          </p:nvSpPr>
          <p:spPr>
            <a:xfrm>
              <a:off x="170116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51"/>
            <p:cNvSpPr/>
            <p:nvPr/>
          </p:nvSpPr>
          <p:spPr>
            <a:xfrm>
              <a:off x="1700633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51"/>
            <p:cNvSpPr/>
            <p:nvPr/>
          </p:nvSpPr>
          <p:spPr>
            <a:xfrm>
              <a:off x="170116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51"/>
            <p:cNvSpPr/>
            <p:nvPr/>
          </p:nvSpPr>
          <p:spPr>
            <a:xfrm>
              <a:off x="1700633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51"/>
            <p:cNvSpPr/>
            <p:nvPr/>
          </p:nvSpPr>
          <p:spPr>
            <a:xfrm>
              <a:off x="170116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51"/>
            <p:cNvSpPr/>
            <p:nvPr/>
          </p:nvSpPr>
          <p:spPr>
            <a:xfrm>
              <a:off x="1700633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" name="Google Shape;6409;p51"/>
            <p:cNvSpPr/>
            <p:nvPr/>
          </p:nvSpPr>
          <p:spPr>
            <a:xfrm>
              <a:off x="170116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6410;p51"/>
            <p:cNvSpPr/>
            <p:nvPr/>
          </p:nvSpPr>
          <p:spPr>
            <a:xfrm>
              <a:off x="1700633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51"/>
            <p:cNvSpPr/>
            <p:nvPr/>
          </p:nvSpPr>
          <p:spPr>
            <a:xfrm>
              <a:off x="170116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51"/>
            <p:cNvSpPr/>
            <p:nvPr/>
          </p:nvSpPr>
          <p:spPr>
            <a:xfrm>
              <a:off x="1700633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51"/>
            <p:cNvSpPr/>
            <p:nvPr/>
          </p:nvSpPr>
          <p:spPr>
            <a:xfrm>
              <a:off x="170116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51"/>
            <p:cNvSpPr/>
            <p:nvPr/>
          </p:nvSpPr>
          <p:spPr>
            <a:xfrm>
              <a:off x="1700633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51"/>
            <p:cNvSpPr/>
            <p:nvPr/>
          </p:nvSpPr>
          <p:spPr>
            <a:xfrm>
              <a:off x="170116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51"/>
            <p:cNvSpPr/>
            <p:nvPr/>
          </p:nvSpPr>
          <p:spPr>
            <a:xfrm>
              <a:off x="1700633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51"/>
            <p:cNvSpPr/>
            <p:nvPr/>
          </p:nvSpPr>
          <p:spPr>
            <a:xfrm>
              <a:off x="1700633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51"/>
            <p:cNvSpPr/>
            <p:nvPr/>
          </p:nvSpPr>
          <p:spPr>
            <a:xfrm>
              <a:off x="170116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51"/>
            <p:cNvSpPr/>
            <p:nvPr/>
          </p:nvSpPr>
          <p:spPr>
            <a:xfrm>
              <a:off x="1646930" y="4468722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51"/>
            <p:cNvSpPr/>
            <p:nvPr/>
          </p:nvSpPr>
          <p:spPr>
            <a:xfrm>
              <a:off x="1647491" y="446926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51"/>
            <p:cNvSpPr/>
            <p:nvPr/>
          </p:nvSpPr>
          <p:spPr>
            <a:xfrm>
              <a:off x="1646930" y="4361302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51"/>
            <p:cNvSpPr/>
            <p:nvPr/>
          </p:nvSpPr>
          <p:spPr>
            <a:xfrm>
              <a:off x="1647491" y="436183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51"/>
            <p:cNvSpPr/>
            <p:nvPr/>
          </p:nvSpPr>
          <p:spPr>
            <a:xfrm>
              <a:off x="1646930" y="4307552"/>
              <a:ext cx="54808" cy="54824"/>
            </a:xfrm>
            <a:custGeom>
              <a:avLst/>
              <a:gdLst/>
              <a:ahLst/>
              <a:cxnLst/>
              <a:rect l="l" t="t" r="r" b="b"/>
              <a:pathLst>
                <a:path w="3519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51"/>
            <p:cNvSpPr/>
            <p:nvPr/>
          </p:nvSpPr>
          <p:spPr>
            <a:xfrm>
              <a:off x="1646930" y="4253865"/>
              <a:ext cx="54808" cy="54777"/>
            </a:xfrm>
            <a:custGeom>
              <a:avLst/>
              <a:gdLst/>
              <a:ahLst/>
              <a:cxnLst/>
              <a:rect l="l" t="t" r="r" b="b"/>
              <a:pathLst>
                <a:path w="3519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8" y="3517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51"/>
            <p:cNvSpPr/>
            <p:nvPr/>
          </p:nvSpPr>
          <p:spPr>
            <a:xfrm>
              <a:off x="1647491" y="4254395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51"/>
            <p:cNvSpPr/>
            <p:nvPr/>
          </p:nvSpPr>
          <p:spPr>
            <a:xfrm>
              <a:off x="1646930" y="4200131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51"/>
            <p:cNvSpPr/>
            <p:nvPr/>
          </p:nvSpPr>
          <p:spPr>
            <a:xfrm>
              <a:off x="1647491" y="420066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51"/>
            <p:cNvSpPr/>
            <p:nvPr/>
          </p:nvSpPr>
          <p:spPr>
            <a:xfrm>
              <a:off x="1646930" y="4146398"/>
              <a:ext cx="54808" cy="54824"/>
            </a:xfrm>
            <a:custGeom>
              <a:avLst/>
              <a:gdLst/>
              <a:ahLst/>
              <a:cxnLst/>
              <a:rect l="l" t="t" r="r" b="b"/>
              <a:pathLst>
                <a:path w="3519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8" y="3519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51"/>
            <p:cNvSpPr/>
            <p:nvPr/>
          </p:nvSpPr>
          <p:spPr>
            <a:xfrm>
              <a:off x="1647491" y="414692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51"/>
            <p:cNvSpPr/>
            <p:nvPr/>
          </p:nvSpPr>
          <p:spPr>
            <a:xfrm>
              <a:off x="1646930" y="4092695"/>
              <a:ext cx="54808" cy="54777"/>
            </a:xfrm>
            <a:custGeom>
              <a:avLst/>
              <a:gdLst/>
              <a:ahLst/>
              <a:cxnLst/>
              <a:rect l="l" t="t" r="r" b="b"/>
              <a:pathLst>
                <a:path w="3519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18" y="3517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51"/>
            <p:cNvSpPr/>
            <p:nvPr/>
          </p:nvSpPr>
          <p:spPr>
            <a:xfrm>
              <a:off x="1647491" y="4093225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51"/>
            <p:cNvSpPr/>
            <p:nvPr/>
          </p:nvSpPr>
          <p:spPr>
            <a:xfrm>
              <a:off x="1646930" y="4038961"/>
              <a:ext cx="54808" cy="54824"/>
            </a:xfrm>
            <a:custGeom>
              <a:avLst/>
              <a:gdLst/>
              <a:ahLst/>
              <a:cxnLst/>
              <a:rect l="l" t="t" r="r" b="b"/>
              <a:pathLst>
                <a:path w="3519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8" y="3519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51"/>
            <p:cNvSpPr/>
            <p:nvPr/>
          </p:nvSpPr>
          <p:spPr>
            <a:xfrm>
              <a:off x="1647491" y="403949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51"/>
            <p:cNvSpPr/>
            <p:nvPr/>
          </p:nvSpPr>
          <p:spPr>
            <a:xfrm>
              <a:off x="1646930" y="3985196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51"/>
            <p:cNvSpPr/>
            <p:nvPr/>
          </p:nvSpPr>
          <p:spPr>
            <a:xfrm>
              <a:off x="1647491" y="398575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51"/>
            <p:cNvSpPr/>
            <p:nvPr/>
          </p:nvSpPr>
          <p:spPr>
            <a:xfrm>
              <a:off x="1646930" y="3931525"/>
              <a:ext cx="54808" cy="54793"/>
            </a:xfrm>
            <a:custGeom>
              <a:avLst/>
              <a:gdLst/>
              <a:ahLst/>
              <a:cxnLst/>
              <a:rect l="l" t="t" r="r" b="b"/>
              <a:pathLst>
                <a:path w="3519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8" y="3517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51"/>
            <p:cNvSpPr/>
            <p:nvPr/>
          </p:nvSpPr>
          <p:spPr>
            <a:xfrm>
              <a:off x="1647491" y="3932070"/>
              <a:ext cx="53687" cy="53703"/>
            </a:xfrm>
            <a:custGeom>
              <a:avLst/>
              <a:gdLst/>
              <a:ahLst/>
              <a:cxnLst/>
              <a:rect l="l" t="t" r="r" b="b"/>
              <a:pathLst>
                <a:path w="3447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6438;p51"/>
            <p:cNvSpPr/>
            <p:nvPr/>
          </p:nvSpPr>
          <p:spPr>
            <a:xfrm>
              <a:off x="1646930" y="3877776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51"/>
            <p:cNvSpPr/>
            <p:nvPr/>
          </p:nvSpPr>
          <p:spPr>
            <a:xfrm>
              <a:off x="1646930" y="3824042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51"/>
            <p:cNvSpPr/>
            <p:nvPr/>
          </p:nvSpPr>
          <p:spPr>
            <a:xfrm>
              <a:off x="1647491" y="3824571"/>
              <a:ext cx="53687" cy="53765"/>
            </a:xfrm>
            <a:custGeom>
              <a:avLst/>
              <a:gdLst/>
              <a:ahLst/>
              <a:cxnLst/>
              <a:rect l="l" t="t" r="r" b="b"/>
              <a:pathLst>
                <a:path w="3447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7" y="3452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51"/>
            <p:cNvSpPr/>
            <p:nvPr/>
          </p:nvSpPr>
          <p:spPr>
            <a:xfrm>
              <a:off x="1593196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51"/>
            <p:cNvSpPr/>
            <p:nvPr/>
          </p:nvSpPr>
          <p:spPr>
            <a:xfrm>
              <a:off x="1593726" y="446926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51"/>
            <p:cNvSpPr/>
            <p:nvPr/>
          </p:nvSpPr>
          <p:spPr>
            <a:xfrm>
              <a:off x="1593196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51"/>
            <p:cNvSpPr/>
            <p:nvPr/>
          </p:nvSpPr>
          <p:spPr>
            <a:xfrm>
              <a:off x="1593726" y="436183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51"/>
            <p:cNvSpPr/>
            <p:nvPr/>
          </p:nvSpPr>
          <p:spPr>
            <a:xfrm>
              <a:off x="1593196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51"/>
            <p:cNvSpPr/>
            <p:nvPr/>
          </p:nvSpPr>
          <p:spPr>
            <a:xfrm>
              <a:off x="1593196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51"/>
            <p:cNvSpPr/>
            <p:nvPr/>
          </p:nvSpPr>
          <p:spPr>
            <a:xfrm>
              <a:off x="1593726" y="425439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51"/>
            <p:cNvSpPr/>
            <p:nvPr/>
          </p:nvSpPr>
          <p:spPr>
            <a:xfrm>
              <a:off x="1593196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51"/>
            <p:cNvSpPr/>
            <p:nvPr/>
          </p:nvSpPr>
          <p:spPr>
            <a:xfrm>
              <a:off x="1593726" y="420066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51"/>
            <p:cNvSpPr/>
            <p:nvPr/>
          </p:nvSpPr>
          <p:spPr>
            <a:xfrm>
              <a:off x="1593196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51"/>
            <p:cNvSpPr/>
            <p:nvPr/>
          </p:nvSpPr>
          <p:spPr>
            <a:xfrm>
              <a:off x="1593726" y="414692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51"/>
            <p:cNvSpPr/>
            <p:nvPr/>
          </p:nvSpPr>
          <p:spPr>
            <a:xfrm>
              <a:off x="1593196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51"/>
            <p:cNvSpPr/>
            <p:nvPr/>
          </p:nvSpPr>
          <p:spPr>
            <a:xfrm>
              <a:off x="1593726" y="409322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51"/>
            <p:cNvSpPr/>
            <p:nvPr/>
          </p:nvSpPr>
          <p:spPr>
            <a:xfrm>
              <a:off x="1593196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51"/>
            <p:cNvSpPr/>
            <p:nvPr/>
          </p:nvSpPr>
          <p:spPr>
            <a:xfrm>
              <a:off x="1593726" y="403949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51"/>
            <p:cNvSpPr/>
            <p:nvPr/>
          </p:nvSpPr>
          <p:spPr>
            <a:xfrm>
              <a:off x="1593196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51"/>
            <p:cNvSpPr/>
            <p:nvPr/>
          </p:nvSpPr>
          <p:spPr>
            <a:xfrm>
              <a:off x="1593726" y="398575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51"/>
            <p:cNvSpPr/>
            <p:nvPr/>
          </p:nvSpPr>
          <p:spPr>
            <a:xfrm>
              <a:off x="1593196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51"/>
            <p:cNvSpPr/>
            <p:nvPr/>
          </p:nvSpPr>
          <p:spPr>
            <a:xfrm>
              <a:off x="1593726" y="3932070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51"/>
            <p:cNvSpPr/>
            <p:nvPr/>
          </p:nvSpPr>
          <p:spPr>
            <a:xfrm>
              <a:off x="1593196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51"/>
            <p:cNvSpPr/>
            <p:nvPr/>
          </p:nvSpPr>
          <p:spPr>
            <a:xfrm>
              <a:off x="1593196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51"/>
            <p:cNvSpPr/>
            <p:nvPr/>
          </p:nvSpPr>
          <p:spPr>
            <a:xfrm>
              <a:off x="1593726" y="3824571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51"/>
            <p:cNvSpPr/>
            <p:nvPr/>
          </p:nvSpPr>
          <p:spPr>
            <a:xfrm>
              <a:off x="1539463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51"/>
            <p:cNvSpPr/>
            <p:nvPr/>
          </p:nvSpPr>
          <p:spPr>
            <a:xfrm>
              <a:off x="1539992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51"/>
            <p:cNvSpPr/>
            <p:nvPr/>
          </p:nvSpPr>
          <p:spPr>
            <a:xfrm>
              <a:off x="1539463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51"/>
            <p:cNvSpPr/>
            <p:nvPr/>
          </p:nvSpPr>
          <p:spPr>
            <a:xfrm>
              <a:off x="153999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51"/>
            <p:cNvSpPr/>
            <p:nvPr/>
          </p:nvSpPr>
          <p:spPr>
            <a:xfrm>
              <a:off x="1539463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51"/>
            <p:cNvSpPr/>
            <p:nvPr/>
          </p:nvSpPr>
          <p:spPr>
            <a:xfrm>
              <a:off x="1539463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51"/>
            <p:cNvSpPr/>
            <p:nvPr/>
          </p:nvSpPr>
          <p:spPr>
            <a:xfrm>
              <a:off x="153999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51"/>
            <p:cNvSpPr/>
            <p:nvPr/>
          </p:nvSpPr>
          <p:spPr>
            <a:xfrm>
              <a:off x="1539463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51"/>
            <p:cNvSpPr/>
            <p:nvPr/>
          </p:nvSpPr>
          <p:spPr>
            <a:xfrm>
              <a:off x="153999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51"/>
            <p:cNvSpPr/>
            <p:nvPr/>
          </p:nvSpPr>
          <p:spPr>
            <a:xfrm>
              <a:off x="1539463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51"/>
            <p:cNvSpPr/>
            <p:nvPr/>
          </p:nvSpPr>
          <p:spPr>
            <a:xfrm>
              <a:off x="153999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51"/>
            <p:cNvSpPr/>
            <p:nvPr/>
          </p:nvSpPr>
          <p:spPr>
            <a:xfrm>
              <a:off x="1539463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51"/>
            <p:cNvSpPr/>
            <p:nvPr/>
          </p:nvSpPr>
          <p:spPr>
            <a:xfrm>
              <a:off x="153999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51"/>
            <p:cNvSpPr/>
            <p:nvPr/>
          </p:nvSpPr>
          <p:spPr>
            <a:xfrm>
              <a:off x="1539463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51"/>
            <p:cNvSpPr/>
            <p:nvPr/>
          </p:nvSpPr>
          <p:spPr>
            <a:xfrm>
              <a:off x="153999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51"/>
            <p:cNvSpPr/>
            <p:nvPr/>
          </p:nvSpPr>
          <p:spPr>
            <a:xfrm>
              <a:off x="1539463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51"/>
            <p:cNvSpPr/>
            <p:nvPr/>
          </p:nvSpPr>
          <p:spPr>
            <a:xfrm>
              <a:off x="153999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51"/>
            <p:cNvSpPr/>
            <p:nvPr/>
          </p:nvSpPr>
          <p:spPr>
            <a:xfrm>
              <a:off x="1539463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51"/>
            <p:cNvSpPr/>
            <p:nvPr/>
          </p:nvSpPr>
          <p:spPr>
            <a:xfrm>
              <a:off x="153999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51"/>
            <p:cNvSpPr/>
            <p:nvPr/>
          </p:nvSpPr>
          <p:spPr>
            <a:xfrm>
              <a:off x="1539463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51"/>
            <p:cNvSpPr/>
            <p:nvPr/>
          </p:nvSpPr>
          <p:spPr>
            <a:xfrm>
              <a:off x="1539463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51"/>
            <p:cNvSpPr/>
            <p:nvPr/>
          </p:nvSpPr>
          <p:spPr>
            <a:xfrm>
              <a:off x="153999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51"/>
            <p:cNvSpPr/>
            <p:nvPr/>
          </p:nvSpPr>
          <p:spPr>
            <a:xfrm>
              <a:off x="1485760" y="4468722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51"/>
            <p:cNvSpPr/>
            <p:nvPr/>
          </p:nvSpPr>
          <p:spPr>
            <a:xfrm>
              <a:off x="1486305" y="446926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51"/>
            <p:cNvSpPr/>
            <p:nvPr/>
          </p:nvSpPr>
          <p:spPr>
            <a:xfrm>
              <a:off x="1485760" y="4361302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51"/>
            <p:cNvSpPr/>
            <p:nvPr/>
          </p:nvSpPr>
          <p:spPr>
            <a:xfrm>
              <a:off x="1486305" y="436183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51"/>
            <p:cNvSpPr/>
            <p:nvPr/>
          </p:nvSpPr>
          <p:spPr>
            <a:xfrm>
              <a:off x="1485760" y="4307552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51"/>
            <p:cNvSpPr/>
            <p:nvPr/>
          </p:nvSpPr>
          <p:spPr>
            <a:xfrm>
              <a:off x="1485760" y="4253865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51"/>
            <p:cNvSpPr/>
            <p:nvPr/>
          </p:nvSpPr>
          <p:spPr>
            <a:xfrm>
              <a:off x="1486305" y="4254395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51"/>
            <p:cNvSpPr/>
            <p:nvPr/>
          </p:nvSpPr>
          <p:spPr>
            <a:xfrm>
              <a:off x="1485760" y="4200131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51"/>
            <p:cNvSpPr/>
            <p:nvPr/>
          </p:nvSpPr>
          <p:spPr>
            <a:xfrm>
              <a:off x="1486305" y="420066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51"/>
            <p:cNvSpPr/>
            <p:nvPr/>
          </p:nvSpPr>
          <p:spPr>
            <a:xfrm>
              <a:off x="1485760" y="4146398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51"/>
            <p:cNvSpPr/>
            <p:nvPr/>
          </p:nvSpPr>
          <p:spPr>
            <a:xfrm>
              <a:off x="1486305" y="414692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51"/>
            <p:cNvSpPr/>
            <p:nvPr/>
          </p:nvSpPr>
          <p:spPr>
            <a:xfrm>
              <a:off x="1485760" y="4092695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51"/>
            <p:cNvSpPr/>
            <p:nvPr/>
          </p:nvSpPr>
          <p:spPr>
            <a:xfrm>
              <a:off x="1486305" y="4093225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51"/>
            <p:cNvSpPr/>
            <p:nvPr/>
          </p:nvSpPr>
          <p:spPr>
            <a:xfrm>
              <a:off x="1485760" y="4038961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51"/>
            <p:cNvSpPr/>
            <p:nvPr/>
          </p:nvSpPr>
          <p:spPr>
            <a:xfrm>
              <a:off x="1486305" y="403949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51"/>
            <p:cNvSpPr/>
            <p:nvPr/>
          </p:nvSpPr>
          <p:spPr>
            <a:xfrm>
              <a:off x="1485760" y="3985196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51"/>
            <p:cNvSpPr/>
            <p:nvPr/>
          </p:nvSpPr>
          <p:spPr>
            <a:xfrm>
              <a:off x="1486305" y="398575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51"/>
            <p:cNvSpPr/>
            <p:nvPr/>
          </p:nvSpPr>
          <p:spPr>
            <a:xfrm>
              <a:off x="1485760" y="3931525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51"/>
            <p:cNvSpPr/>
            <p:nvPr/>
          </p:nvSpPr>
          <p:spPr>
            <a:xfrm>
              <a:off x="1486305" y="3932070"/>
              <a:ext cx="53703" cy="53703"/>
            </a:xfrm>
            <a:custGeom>
              <a:avLst/>
              <a:gdLst/>
              <a:ahLst/>
              <a:cxnLst/>
              <a:rect l="l" t="t" r="r" b="b"/>
              <a:pathLst>
                <a:path w="3448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51"/>
            <p:cNvSpPr/>
            <p:nvPr/>
          </p:nvSpPr>
          <p:spPr>
            <a:xfrm>
              <a:off x="1485760" y="3877776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51"/>
            <p:cNvSpPr/>
            <p:nvPr/>
          </p:nvSpPr>
          <p:spPr>
            <a:xfrm>
              <a:off x="1485760" y="3824042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51"/>
            <p:cNvSpPr/>
            <p:nvPr/>
          </p:nvSpPr>
          <p:spPr>
            <a:xfrm>
              <a:off x="1486305" y="3824571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51"/>
            <p:cNvSpPr/>
            <p:nvPr/>
          </p:nvSpPr>
          <p:spPr>
            <a:xfrm>
              <a:off x="1432026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51"/>
            <p:cNvSpPr/>
            <p:nvPr/>
          </p:nvSpPr>
          <p:spPr>
            <a:xfrm>
              <a:off x="1432572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51"/>
            <p:cNvSpPr/>
            <p:nvPr/>
          </p:nvSpPr>
          <p:spPr>
            <a:xfrm>
              <a:off x="1432026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51"/>
            <p:cNvSpPr/>
            <p:nvPr/>
          </p:nvSpPr>
          <p:spPr>
            <a:xfrm>
              <a:off x="143257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51"/>
            <p:cNvSpPr/>
            <p:nvPr/>
          </p:nvSpPr>
          <p:spPr>
            <a:xfrm>
              <a:off x="1432026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51"/>
            <p:cNvSpPr/>
            <p:nvPr/>
          </p:nvSpPr>
          <p:spPr>
            <a:xfrm>
              <a:off x="1432026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51"/>
            <p:cNvSpPr/>
            <p:nvPr/>
          </p:nvSpPr>
          <p:spPr>
            <a:xfrm>
              <a:off x="143257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51"/>
            <p:cNvSpPr/>
            <p:nvPr/>
          </p:nvSpPr>
          <p:spPr>
            <a:xfrm>
              <a:off x="1432026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51"/>
            <p:cNvSpPr/>
            <p:nvPr/>
          </p:nvSpPr>
          <p:spPr>
            <a:xfrm>
              <a:off x="143257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51"/>
            <p:cNvSpPr/>
            <p:nvPr/>
          </p:nvSpPr>
          <p:spPr>
            <a:xfrm>
              <a:off x="1432026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51"/>
            <p:cNvSpPr/>
            <p:nvPr/>
          </p:nvSpPr>
          <p:spPr>
            <a:xfrm>
              <a:off x="143257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51"/>
            <p:cNvSpPr/>
            <p:nvPr/>
          </p:nvSpPr>
          <p:spPr>
            <a:xfrm>
              <a:off x="1432026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51"/>
            <p:cNvSpPr/>
            <p:nvPr/>
          </p:nvSpPr>
          <p:spPr>
            <a:xfrm>
              <a:off x="143257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51"/>
            <p:cNvSpPr/>
            <p:nvPr/>
          </p:nvSpPr>
          <p:spPr>
            <a:xfrm>
              <a:off x="1432026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51"/>
            <p:cNvSpPr/>
            <p:nvPr/>
          </p:nvSpPr>
          <p:spPr>
            <a:xfrm>
              <a:off x="143257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51"/>
            <p:cNvSpPr/>
            <p:nvPr/>
          </p:nvSpPr>
          <p:spPr>
            <a:xfrm>
              <a:off x="1432026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51"/>
            <p:cNvSpPr/>
            <p:nvPr/>
          </p:nvSpPr>
          <p:spPr>
            <a:xfrm>
              <a:off x="143257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51"/>
            <p:cNvSpPr/>
            <p:nvPr/>
          </p:nvSpPr>
          <p:spPr>
            <a:xfrm>
              <a:off x="1432026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51"/>
            <p:cNvSpPr/>
            <p:nvPr/>
          </p:nvSpPr>
          <p:spPr>
            <a:xfrm>
              <a:off x="143257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51"/>
            <p:cNvSpPr/>
            <p:nvPr/>
          </p:nvSpPr>
          <p:spPr>
            <a:xfrm>
              <a:off x="1432026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51"/>
            <p:cNvSpPr/>
            <p:nvPr/>
          </p:nvSpPr>
          <p:spPr>
            <a:xfrm>
              <a:off x="1432026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51"/>
            <p:cNvSpPr/>
            <p:nvPr/>
          </p:nvSpPr>
          <p:spPr>
            <a:xfrm>
              <a:off x="143257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51"/>
            <p:cNvSpPr/>
            <p:nvPr/>
          </p:nvSpPr>
          <p:spPr>
            <a:xfrm>
              <a:off x="1378339" y="4468722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51"/>
            <p:cNvSpPr/>
            <p:nvPr/>
          </p:nvSpPr>
          <p:spPr>
            <a:xfrm>
              <a:off x="1378869" y="446926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51"/>
            <p:cNvSpPr/>
            <p:nvPr/>
          </p:nvSpPr>
          <p:spPr>
            <a:xfrm>
              <a:off x="1378339" y="436130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51"/>
            <p:cNvSpPr/>
            <p:nvPr/>
          </p:nvSpPr>
          <p:spPr>
            <a:xfrm>
              <a:off x="1378869" y="4361831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51"/>
            <p:cNvSpPr/>
            <p:nvPr/>
          </p:nvSpPr>
          <p:spPr>
            <a:xfrm>
              <a:off x="1378339" y="4307552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51"/>
            <p:cNvSpPr/>
            <p:nvPr/>
          </p:nvSpPr>
          <p:spPr>
            <a:xfrm>
              <a:off x="1378339" y="425386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51"/>
            <p:cNvSpPr/>
            <p:nvPr/>
          </p:nvSpPr>
          <p:spPr>
            <a:xfrm>
              <a:off x="1378869" y="4254395"/>
              <a:ext cx="53718" cy="53718"/>
            </a:xfrm>
            <a:custGeom>
              <a:avLst/>
              <a:gdLst/>
              <a:ahLst/>
              <a:cxnLst/>
              <a:rect l="l" t="t" r="r" b="b"/>
              <a:pathLst>
                <a:path w="344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51"/>
            <p:cNvSpPr/>
            <p:nvPr/>
          </p:nvSpPr>
          <p:spPr>
            <a:xfrm>
              <a:off x="1378339" y="420013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6537;p51"/>
            <p:cNvSpPr/>
            <p:nvPr/>
          </p:nvSpPr>
          <p:spPr>
            <a:xfrm>
              <a:off x="1378869" y="4200911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51"/>
            <p:cNvSpPr/>
            <p:nvPr/>
          </p:nvSpPr>
          <p:spPr>
            <a:xfrm>
              <a:off x="1378339" y="4146398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51"/>
            <p:cNvSpPr/>
            <p:nvPr/>
          </p:nvSpPr>
          <p:spPr>
            <a:xfrm>
              <a:off x="1378869" y="414717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51"/>
            <p:cNvSpPr/>
            <p:nvPr/>
          </p:nvSpPr>
          <p:spPr>
            <a:xfrm>
              <a:off x="1378339" y="409269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51"/>
            <p:cNvSpPr/>
            <p:nvPr/>
          </p:nvSpPr>
          <p:spPr>
            <a:xfrm>
              <a:off x="1378869" y="4093475"/>
              <a:ext cx="53718" cy="53718"/>
            </a:xfrm>
            <a:custGeom>
              <a:avLst/>
              <a:gdLst/>
              <a:ahLst/>
              <a:cxnLst/>
              <a:rect l="l" t="t" r="r" b="b"/>
              <a:pathLst>
                <a:path w="344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51"/>
            <p:cNvSpPr/>
            <p:nvPr/>
          </p:nvSpPr>
          <p:spPr>
            <a:xfrm>
              <a:off x="1378339" y="4038961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51"/>
            <p:cNvSpPr/>
            <p:nvPr/>
          </p:nvSpPr>
          <p:spPr>
            <a:xfrm>
              <a:off x="1378869" y="4039741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51"/>
            <p:cNvSpPr/>
            <p:nvPr/>
          </p:nvSpPr>
          <p:spPr>
            <a:xfrm>
              <a:off x="1378339" y="3985196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51"/>
            <p:cNvSpPr/>
            <p:nvPr/>
          </p:nvSpPr>
          <p:spPr>
            <a:xfrm>
              <a:off x="1378869" y="398600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" name="Google Shape;6546;p51"/>
            <p:cNvSpPr/>
            <p:nvPr/>
          </p:nvSpPr>
          <p:spPr>
            <a:xfrm>
              <a:off x="1378339" y="3931525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51"/>
            <p:cNvSpPr/>
            <p:nvPr/>
          </p:nvSpPr>
          <p:spPr>
            <a:xfrm>
              <a:off x="1378869" y="3932320"/>
              <a:ext cx="53718" cy="53703"/>
            </a:xfrm>
            <a:custGeom>
              <a:avLst/>
              <a:gdLst/>
              <a:ahLst/>
              <a:cxnLst/>
              <a:rect l="l" t="t" r="r" b="b"/>
              <a:pathLst>
                <a:path w="3449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51"/>
            <p:cNvSpPr/>
            <p:nvPr/>
          </p:nvSpPr>
          <p:spPr>
            <a:xfrm>
              <a:off x="1378339" y="3877776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51"/>
            <p:cNvSpPr/>
            <p:nvPr/>
          </p:nvSpPr>
          <p:spPr>
            <a:xfrm>
              <a:off x="1378339" y="382404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51"/>
            <p:cNvSpPr/>
            <p:nvPr/>
          </p:nvSpPr>
          <p:spPr>
            <a:xfrm>
              <a:off x="1378869" y="3824571"/>
              <a:ext cx="53718" cy="53765"/>
            </a:xfrm>
            <a:custGeom>
              <a:avLst/>
              <a:gdLst/>
              <a:ahLst/>
              <a:cxnLst/>
              <a:rect l="l" t="t" r="r" b="b"/>
              <a:pathLst>
                <a:path w="3449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51"/>
            <p:cNvSpPr/>
            <p:nvPr/>
          </p:nvSpPr>
          <p:spPr>
            <a:xfrm>
              <a:off x="1324590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51"/>
            <p:cNvSpPr/>
            <p:nvPr/>
          </p:nvSpPr>
          <p:spPr>
            <a:xfrm>
              <a:off x="1325135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51"/>
            <p:cNvSpPr/>
            <p:nvPr/>
          </p:nvSpPr>
          <p:spPr>
            <a:xfrm>
              <a:off x="1324590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51"/>
            <p:cNvSpPr/>
            <p:nvPr/>
          </p:nvSpPr>
          <p:spPr>
            <a:xfrm>
              <a:off x="1325135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51"/>
            <p:cNvSpPr/>
            <p:nvPr/>
          </p:nvSpPr>
          <p:spPr>
            <a:xfrm>
              <a:off x="1324590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51"/>
            <p:cNvSpPr/>
            <p:nvPr/>
          </p:nvSpPr>
          <p:spPr>
            <a:xfrm>
              <a:off x="1325135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51"/>
            <p:cNvSpPr/>
            <p:nvPr/>
          </p:nvSpPr>
          <p:spPr>
            <a:xfrm>
              <a:off x="1324590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51"/>
            <p:cNvSpPr/>
            <p:nvPr/>
          </p:nvSpPr>
          <p:spPr>
            <a:xfrm>
              <a:off x="1324590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51"/>
            <p:cNvSpPr/>
            <p:nvPr/>
          </p:nvSpPr>
          <p:spPr>
            <a:xfrm>
              <a:off x="1324590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51"/>
            <p:cNvSpPr/>
            <p:nvPr/>
          </p:nvSpPr>
          <p:spPr>
            <a:xfrm>
              <a:off x="1324590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51"/>
            <p:cNvSpPr/>
            <p:nvPr/>
          </p:nvSpPr>
          <p:spPr>
            <a:xfrm>
              <a:off x="1324590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51"/>
            <p:cNvSpPr/>
            <p:nvPr/>
          </p:nvSpPr>
          <p:spPr>
            <a:xfrm>
              <a:off x="1324590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51"/>
            <p:cNvSpPr/>
            <p:nvPr/>
          </p:nvSpPr>
          <p:spPr>
            <a:xfrm>
              <a:off x="1324590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51"/>
            <p:cNvSpPr/>
            <p:nvPr/>
          </p:nvSpPr>
          <p:spPr>
            <a:xfrm>
              <a:off x="1324590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51"/>
            <p:cNvSpPr/>
            <p:nvPr/>
          </p:nvSpPr>
          <p:spPr>
            <a:xfrm>
              <a:off x="1325135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51"/>
            <p:cNvSpPr/>
            <p:nvPr/>
          </p:nvSpPr>
          <p:spPr>
            <a:xfrm>
              <a:off x="1324590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51"/>
            <p:cNvSpPr/>
            <p:nvPr/>
          </p:nvSpPr>
          <p:spPr>
            <a:xfrm>
              <a:off x="1325135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51"/>
            <p:cNvSpPr/>
            <p:nvPr/>
          </p:nvSpPr>
          <p:spPr>
            <a:xfrm>
              <a:off x="1270856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51"/>
            <p:cNvSpPr/>
            <p:nvPr/>
          </p:nvSpPr>
          <p:spPr>
            <a:xfrm>
              <a:off x="1270856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51"/>
            <p:cNvSpPr/>
            <p:nvPr/>
          </p:nvSpPr>
          <p:spPr>
            <a:xfrm>
              <a:off x="1271401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51"/>
            <p:cNvSpPr/>
            <p:nvPr/>
          </p:nvSpPr>
          <p:spPr>
            <a:xfrm>
              <a:off x="1270856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51"/>
            <p:cNvSpPr/>
            <p:nvPr/>
          </p:nvSpPr>
          <p:spPr>
            <a:xfrm>
              <a:off x="1271401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51"/>
            <p:cNvSpPr/>
            <p:nvPr/>
          </p:nvSpPr>
          <p:spPr>
            <a:xfrm>
              <a:off x="1270856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51"/>
            <p:cNvSpPr/>
            <p:nvPr/>
          </p:nvSpPr>
          <p:spPr>
            <a:xfrm>
              <a:off x="1271401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51"/>
            <p:cNvSpPr/>
            <p:nvPr/>
          </p:nvSpPr>
          <p:spPr>
            <a:xfrm>
              <a:off x="1270856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51"/>
            <p:cNvSpPr/>
            <p:nvPr/>
          </p:nvSpPr>
          <p:spPr>
            <a:xfrm>
              <a:off x="1271401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51"/>
            <p:cNvSpPr/>
            <p:nvPr/>
          </p:nvSpPr>
          <p:spPr>
            <a:xfrm>
              <a:off x="1270856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51"/>
            <p:cNvSpPr/>
            <p:nvPr/>
          </p:nvSpPr>
          <p:spPr>
            <a:xfrm>
              <a:off x="1271401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51"/>
            <p:cNvSpPr/>
            <p:nvPr/>
          </p:nvSpPr>
          <p:spPr>
            <a:xfrm>
              <a:off x="1270856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51"/>
            <p:cNvSpPr/>
            <p:nvPr/>
          </p:nvSpPr>
          <p:spPr>
            <a:xfrm>
              <a:off x="1271401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51"/>
            <p:cNvSpPr/>
            <p:nvPr/>
          </p:nvSpPr>
          <p:spPr>
            <a:xfrm>
              <a:off x="1270856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51"/>
            <p:cNvSpPr/>
            <p:nvPr/>
          </p:nvSpPr>
          <p:spPr>
            <a:xfrm>
              <a:off x="1271401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51"/>
            <p:cNvSpPr/>
            <p:nvPr/>
          </p:nvSpPr>
          <p:spPr>
            <a:xfrm>
              <a:off x="1270856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51"/>
            <p:cNvSpPr/>
            <p:nvPr/>
          </p:nvSpPr>
          <p:spPr>
            <a:xfrm>
              <a:off x="1271401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51"/>
            <p:cNvSpPr/>
            <p:nvPr/>
          </p:nvSpPr>
          <p:spPr>
            <a:xfrm>
              <a:off x="1270856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51"/>
            <p:cNvSpPr/>
            <p:nvPr/>
          </p:nvSpPr>
          <p:spPr>
            <a:xfrm>
              <a:off x="1271401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51"/>
            <p:cNvSpPr/>
            <p:nvPr/>
          </p:nvSpPr>
          <p:spPr>
            <a:xfrm>
              <a:off x="1270856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51"/>
            <p:cNvSpPr/>
            <p:nvPr/>
          </p:nvSpPr>
          <p:spPr>
            <a:xfrm>
              <a:off x="1271401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51"/>
            <p:cNvSpPr/>
            <p:nvPr/>
          </p:nvSpPr>
          <p:spPr>
            <a:xfrm>
              <a:off x="1270856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51"/>
            <p:cNvSpPr/>
            <p:nvPr/>
          </p:nvSpPr>
          <p:spPr>
            <a:xfrm>
              <a:off x="1271401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91" name="Google Shape;6591;p51"/>
            <p:cNvGrpSpPr/>
            <p:nvPr/>
          </p:nvGrpSpPr>
          <p:grpSpPr>
            <a:xfrm>
              <a:off x="1217169" y="3770339"/>
              <a:ext cx="1129234" cy="806910"/>
              <a:chOff x="1217169" y="3770339"/>
              <a:chExt cx="1129234" cy="806910"/>
            </a:xfrm>
          </p:grpSpPr>
          <p:sp>
            <p:nvSpPr>
              <p:cNvPr id="6592" name="Google Shape;6592;p51"/>
              <p:cNvSpPr/>
              <p:nvPr/>
            </p:nvSpPr>
            <p:spPr>
              <a:xfrm>
                <a:off x="2291626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3" name="Google Shape;6593;p51"/>
              <p:cNvSpPr/>
              <p:nvPr/>
            </p:nvSpPr>
            <p:spPr>
              <a:xfrm>
                <a:off x="2292156" y="441556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4" name="Google Shape;6594;p51"/>
              <p:cNvSpPr/>
              <p:nvPr/>
            </p:nvSpPr>
            <p:spPr>
              <a:xfrm>
                <a:off x="2291626" y="4361302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5" name="Google Shape;6595;p51"/>
              <p:cNvSpPr/>
              <p:nvPr/>
            </p:nvSpPr>
            <p:spPr>
              <a:xfrm>
                <a:off x="2292156" y="436183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6" name="Google Shape;6596;p51"/>
              <p:cNvSpPr/>
              <p:nvPr/>
            </p:nvSpPr>
            <p:spPr>
              <a:xfrm>
                <a:off x="2291626" y="4307552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1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7" name="Google Shape;6597;p51"/>
              <p:cNvSpPr/>
              <p:nvPr/>
            </p:nvSpPr>
            <p:spPr>
              <a:xfrm>
                <a:off x="2292156" y="430809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8" name="Google Shape;6598;p51"/>
              <p:cNvSpPr/>
              <p:nvPr/>
            </p:nvSpPr>
            <p:spPr>
              <a:xfrm>
                <a:off x="2291626" y="425386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9" name="Google Shape;6599;p51"/>
              <p:cNvSpPr/>
              <p:nvPr/>
            </p:nvSpPr>
            <p:spPr>
              <a:xfrm>
                <a:off x="2292156" y="425439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0" name="Google Shape;6600;p51"/>
              <p:cNvSpPr/>
              <p:nvPr/>
            </p:nvSpPr>
            <p:spPr>
              <a:xfrm>
                <a:off x="2291626" y="420013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1" name="Google Shape;6601;p51"/>
              <p:cNvSpPr/>
              <p:nvPr/>
            </p:nvSpPr>
            <p:spPr>
              <a:xfrm>
                <a:off x="2292156" y="420066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2" name="Google Shape;6602;p51"/>
              <p:cNvSpPr/>
              <p:nvPr/>
            </p:nvSpPr>
            <p:spPr>
              <a:xfrm>
                <a:off x="2291626" y="4146398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3" name="Google Shape;6603;p51"/>
              <p:cNvSpPr/>
              <p:nvPr/>
            </p:nvSpPr>
            <p:spPr>
              <a:xfrm>
                <a:off x="2292156" y="414692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4" name="Google Shape;6604;p51"/>
              <p:cNvSpPr/>
              <p:nvPr/>
            </p:nvSpPr>
            <p:spPr>
              <a:xfrm>
                <a:off x="2291626" y="409269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5" name="Google Shape;6605;p51"/>
              <p:cNvSpPr/>
              <p:nvPr/>
            </p:nvSpPr>
            <p:spPr>
              <a:xfrm>
                <a:off x="2292156" y="409322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6" name="Google Shape;6606;p51"/>
              <p:cNvSpPr/>
              <p:nvPr/>
            </p:nvSpPr>
            <p:spPr>
              <a:xfrm>
                <a:off x="2291626" y="4038961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7" name="Google Shape;6607;p51"/>
              <p:cNvSpPr/>
              <p:nvPr/>
            </p:nvSpPr>
            <p:spPr>
              <a:xfrm>
                <a:off x="2292156" y="403949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8" name="Google Shape;6608;p51"/>
              <p:cNvSpPr/>
              <p:nvPr/>
            </p:nvSpPr>
            <p:spPr>
              <a:xfrm>
                <a:off x="2291626" y="3985196"/>
                <a:ext cx="54777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2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9" name="Google Shape;6609;p51"/>
              <p:cNvSpPr/>
              <p:nvPr/>
            </p:nvSpPr>
            <p:spPr>
              <a:xfrm>
                <a:off x="2292156" y="398575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0" name="Google Shape;6610;p51"/>
              <p:cNvSpPr/>
              <p:nvPr/>
            </p:nvSpPr>
            <p:spPr>
              <a:xfrm>
                <a:off x="2291626" y="3931525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1" name="Google Shape;6611;p51"/>
              <p:cNvSpPr/>
              <p:nvPr/>
            </p:nvSpPr>
            <p:spPr>
              <a:xfrm>
                <a:off x="2292156" y="3932070"/>
                <a:ext cx="53718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2" name="Google Shape;6612;p51"/>
              <p:cNvSpPr/>
              <p:nvPr/>
            </p:nvSpPr>
            <p:spPr>
              <a:xfrm>
                <a:off x="2291626" y="3877776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3" name="Google Shape;6613;p51"/>
              <p:cNvSpPr/>
              <p:nvPr/>
            </p:nvSpPr>
            <p:spPr>
              <a:xfrm>
                <a:off x="2292156" y="387832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4" name="Google Shape;6614;p51"/>
              <p:cNvSpPr/>
              <p:nvPr/>
            </p:nvSpPr>
            <p:spPr>
              <a:xfrm>
                <a:off x="2291626" y="3824042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5" name="Google Shape;6615;p51"/>
              <p:cNvSpPr/>
              <p:nvPr/>
            </p:nvSpPr>
            <p:spPr>
              <a:xfrm>
                <a:off x="2292156" y="382457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6" name="Google Shape;6616;p51"/>
              <p:cNvSpPr/>
              <p:nvPr/>
            </p:nvSpPr>
            <p:spPr>
              <a:xfrm>
                <a:off x="2291626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7" name="Google Shape;6617;p51"/>
              <p:cNvSpPr/>
              <p:nvPr/>
            </p:nvSpPr>
            <p:spPr>
              <a:xfrm>
                <a:off x="2292156" y="3770900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8" name="Google Shape;6618;p51"/>
              <p:cNvSpPr/>
              <p:nvPr/>
            </p:nvSpPr>
            <p:spPr>
              <a:xfrm>
                <a:off x="2238422" y="446926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9" name="Google Shape;6619;p51"/>
              <p:cNvSpPr/>
              <p:nvPr/>
            </p:nvSpPr>
            <p:spPr>
              <a:xfrm>
                <a:off x="2237892" y="4415035"/>
                <a:ext cx="54824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9" y="3517"/>
                    </a:lnTo>
                    <a:lnTo>
                      <a:pt x="3519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0" name="Google Shape;6620;p51"/>
              <p:cNvSpPr/>
              <p:nvPr/>
            </p:nvSpPr>
            <p:spPr>
              <a:xfrm>
                <a:off x="223842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1" name="Google Shape;6621;p51"/>
              <p:cNvSpPr/>
              <p:nvPr/>
            </p:nvSpPr>
            <p:spPr>
              <a:xfrm>
                <a:off x="2237892" y="3770339"/>
                <a:ext cx="54824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9" y="3518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2" name="Google Shape;6622;p51"/>
              <p:cNvSpPr/>
              <p:nvPr/>
            </p:nvSpPr>
            <p:spPr>
              <a:xfrm>
                <a:off x="223842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3" name="Google Shape;6623;p51"/>
              <p:cNvSpPr/>
              <p:nvPr/>
            </p:nvSpPr>
            <p:spPr>
              <a:xfrm>
                <a:off x="2184128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4" name="Google Shape;6624;p51"/>
              <p:cNvSpPr/>
              <p:nvPr/>
            </p:nvSpPr>
            <p:spPr>
              <a:xfrm>
                <a:off x="2184688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5" name="Google Shape;6625;p51"/>
              <p:cNvSpPr/>
              <p:nvPr/>
            </p:nvSpPr>
            <p:spPr>
              <a:xfrm>
                <a:off x="2184128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6" name="Google Shape;6626;p51"/>
              <p:cNvSpPr/>
              <p:nvPr/>
            </p:nvSpPr>
            <p:spPr>
              <a:xfrm>
                <a:off x="2184688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7" name="Google Shape;6627;p51"/>
              <p:cNvSpPr/>
              <p:nvPr/>
            </p:nvSpPr>
            <p:spPr>
              <a:xfrm>
                <a:off x="2184688" y="430809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8" name="Google Shape;6628;p51"/>
              <p:cNvSpPr/>
              <p:nvPr/>
            </p:nvSpPr>
            <p:spPr>
              <a:xfrm>
                <a:off x="2184688" y="420066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9" name="Google Shape;6629;p51"/>
              <p:cNvSpPr/>
              <p:nvPr/>
            </p:nvSpPr>
            <p:spPr>
              <a:xfrm>
                <a:off x="2184688" y="414692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0" name="Google Shape;6630;p51"/>
              <p:cNvSpPr/>
              <p:nvPr/>
            </p:nvSpPr>
            <p:spPr>
              <a:xfrm>
                <a:off x="2184688" y="403949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1" name="Google Shape;6631;p51"/>
              <p:cNvSpPr/>
              <p:nvPr/>
            </p:nvSpPr>
            <p:spPr>
              <a:xfrm>
                <a:off x="2184688" y="398575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2" name="Google Shape;6632;p51"/>
              <p:cNvSpPr/>
              <p:nvPr/>
            </p:nvSpPr>
            <p:spPr>
              <a:xfrm>
                <a:off x="2184688" y="3878321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3" name="Google Shape;6633;p51"/>
              <p:cNvSpPr/>
              <p:nvPr/>
            </p:nvSpPr>
            <p:spPr>
              <a:xfrm>
                <a:off x="2184128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4" name="Google Shape;6634;p51"/>
              <p:cNvSpPr/>
              <p:nvPr/>
            </p:nvSpPr>
            <p:spPr>
              <a:xfrm>
                <a:off x="2184688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5" name="Google Shape;6635;p51"/>
              <p:cNvSpPr/>
              <p:nvPr/>
            </p:nvSpPr>
            <p:spPr>
              <a:xfrm>
                <a:off x="2130456" y="4522456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6" name="Google Shape;6636;p51"/>
              <p:cNvSpPr/>
              <p:nvPr/>
            </p:nvSpPr>
            <p:spPr>
              <a:xfrm>
                <a:off x="2130986" y="4523001"/>
                <a:ext cx="53718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7" name="Google Shape;6637;p51"/>
              <p:cNvSpPr/>
              <p:nvPr/>
            </p:nvSpPr>
            <p:spPr>
              <a:xfrm>
                <a:off x="2130456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8" name="Google Shape;6638;p51"/>
              <p:cNvSpPr/>
              <p:nvPr/>
            </p:nvSpPr>
            <p:spPr>
              <a:xfrm>
                <a:off x="2130986" y="441556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9" name="Google Shape;6639;p51"/>
              <p:cNvSpPr/>
              <p:nvPr/>
            </p:nvSpPr>
            <p:spPr>
              <a:xfrm>
                <a:off x="2130986" y="420066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0" name="Google Shape;6640;p51"/>
              <p:cNvSpPr/>
              <p:nvPr/>
            </p:nvSpPr>
            <p:spPr>
              <a:xfrm>
                <a:off x="2130986" y="414692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1" name="Google Shape;6641;p51"/>
              <p:cNvSpPr/>
              <p:nvPr/>
            </p:nvSpPr>
            <p:spPr>
              <a:xfrm>
                <a:off x="2130986" y="403949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2" name="Google Shape;6642;p51"/>
              <p:cNvSpPr/>
              <p:nvPr/>
            </p:nvSpPr>
            <p:spPr>
              <a:xfrm>
                <a:off x="2130986" y="398575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3" name="Google Shape;6643;p51"/>
              <p:cNvSpPr/>
              <p:nvPr/>
            </p:nvSpPr>
            <p:spPr>
              <a:xfrm>
                <a:off x="2130986" y="387832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4" name="Google Shape;6644;p51"/>
              <p:cNvSpPr/>
              <p:nvPr/>
            </p:nvSpPr>
            <p:spPr>
              <a:xfrm>
                <a:off x="2130456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5" name="Google Shape;6645;p51"/>
              <p:cNvSpPr/>
              <p:nvPr/>
            </p:nvSpPr>
            <p:spPr>
              <a:xfrm>
                <a:off x="2130986" y="3770900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6" name="Google Shape;6646;p51"/>
              <p:cNvSpPr/>
              <p:nvPr/>
            </p:nvSpPr>
            <p:spPr>
              <a:xfrm>
                <a:off x="2076691" y="4522456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7" name="Google Shape;6647;p51"/>
              <p:cNvSpPr/>
              <p:nvPr/>
            </p:nvSpPr>
            <p:spPr>
              <a:xfrm>
                <a:off x="2077252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8" name="Google Shape;6648;p51"/>
              <p:cNvSpPr/>
              <p:nvPr/>
            </p:nvSpPr>
            <p:spPr>
              <a:xfrm>
                <a:off x="2076691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9" name="Google Shape;6649;p51"/>
              <p:cNvSpPr/>
              <p:nvPr/>
            </p:nvSpPr>
            <p:spPr>
              <a:xfrm>
                <a:off x="207725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0" name="Google Shape;6650;p51"/>
              <p:cNvSpPr/>
              <p:nvPr/>
            </p:nvSpPr>
            <p:spPr>
              <a:xfrm>
                <a:off x="2076691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1" name="Google Shape;6651;p51"/>
              <p:cNvSpPr/>
              <p:nvPr/>
            </p:nvSpPr>
            <p:spPr>
              <a:xfrm>
                <a:off x="207725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2" name="Google Shape;6652;p51"/>
              <p:cNvSpPr/>
              <p:nvPr/>
            </p:nvSpPr>
            <p:spPr>
              <a:xfrm>
                <a:off x="2022957" y="4522456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3" name="Google Shape;6653;p51"/>
              <p:cNvSpPr/>
              <p:nvPr/>
            </p:nvSpPr>
            <p:spPr>
              <a:xfrm>
                <a:off x="2023518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4" name="Google Shape;6654;p51"/>
              <p:cNvSpPr/>
              <p:nvPr/>
            </p:nvSpPr>
            <p:spPr>
              <a:xfrm>
                <a:off x="2022957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5" name="Google Shape;6655;p51"/>
              <p:cNvSpPr/>
              <p:nvPr/>
            </p:nvSpPr>
            <p:spPr>
              <a:xfrm>
                <a:off x="2023518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6" name="Google Shape;6656;p51"/>
              <p:cNvSpPr/>
              <p:nvPr/>
            </p:nvSpPr>
            <p:spPr>
              <a:xfrm>
                <a:off x="2023518" y="425439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7" name="Google Shape;6657;p51"/>
              <p:cNvSpPr/>
              <p:nvPr/>
            </p:nvSpPr>
            <p:spPr>
              <a:xfrm>
                <a:off x="2023518" y="420066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8" name="Google Shape;6658;p51"/>
              <p:cNvSpPr/>
              <p:nvPr/>
            </p:nvSpPr>
            <p:spPr>
              <a:xfrm>
                <a:off x="2023518" y="414692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9" name="Google Shape;6659;p51"/>
              <p:cNvSpPr/>
              <p:nvPr/>
            </p:nvSpPr>
            <p:spPr>
              <a:xfrm>
                <a:off x="2023518" y="409322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0" name="Google Shape;6660;p51"/>
              <p:cNvSpPr/>
              <p:nvPr/>
            </p:nvSpPr>
            <p:spPr>
              <a:xfrm>
                <a:off x="2023518" y="403949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1" name="Google Shape;6661;p51"/>
              <p:cNvSpPr/>
              <p:nvPr/>
            </p:nvSpPr>
            <p:spPr>
              <a:xfrm>
                <a:off x="2023518" y="398575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2" name="Google Shape;6662;p51"/>
              <p:cNvSpPr/>
              <p:nvPr/>
            </p:nvSpPr>
            <p:spPr>
              <a:xfrm>
                <a:off x="2023518" y="3932070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3" name="Google Shape;6663;p51"/>
              <p:cNvSpPr/>
              <p:nvPr/>
            </p:nvSpPr>
            <p:spPr>
              <a:xfrm>
                <a:off x="2022957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4" name="Google Shape;6664;p51"/>
              <p:cNvSpPr/>
              <p:nvPr/>
            </p:nvSpPr>
            <p:spPr>
              <a:xfrm>
                <a:off x="2023518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5" name="Google Shape;6665;p51"/>
              <p:cNvSpPr/>
              <p:nvPr/>
            </p:nvSpPr>
            <p:spPr>
              <a:xfrm>
                <a:off x="1969286" y="4522456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6" name="Google Shape;6666;p51"/>
              <p:cNvSpPr/>
              <p:nvPr/>
            </p:nvSpPr>
            <p:spPr>
              <a:xfrm>
                <a:off x="1969831" y="4523001"/>
                <a:ext cx="53703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7" name="Google Shape;6667;p51"/>
              <p:cNvSpPr/>
              <p:nvPr/>
            </p:nvSpPr>
            <p:spPr>
              <a:xfrm>
                <a:off x="1969286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8" name="Google Shape;6668;p51"/>
              <p:cNvSpPr/>
              <p:nvPr/>
            </p:nvSpPr>
            <p:spPr>
              <a:xfrm>
                <a:off x="1969831" y="4415565"/>
                <a:ext cx="53703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9" name="Google Shape;6669;p51"/>
              <p:cNvSpPr/>
              <p:nvPr/>
            </p:nvSpPr>
            <p:spPr>
              <a:xfrm>
                <a:off x="1969831" y="4308097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0" name="Google Shape;6670;p51"/>
              <p:cNvSpPr/>
              <p:nvPr/>
            </p:nvSpPr>
            <p:spPr>
              <a:xfrm>
                <a:off x="1969831" y="3878321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1" name="Google Shape;6671;p51"/>
              <p:cNvSpPr/>
              <p:nvPr/>
            </p:nvSpPr>
            <p:spPr>
              <a:xfrm>
                <a:off x="1969286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2" name="Google Shape;6672;p51"/>
              <p:cNvSpPr/>
              <p:nvPr/>
            </p:nvSpPr>
            <p:spPr>
              <a:xfrm>
                <a:off x="1969831" y="3770900"/>
                <a:ext cx="53703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3" name="Google Shape;6673;p51"/>
              <p:cNvSpPr/>
              <p:nvPr/>
            </p:nvSpPr>
            <p:spPr>
              <a:xfrm>
                <a:off x="1915537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0" y="3517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4" name="Google Shape;6674;p51"/>
              <p:cNvSpPr/>
              <p:nvPr/>
            </p:nvSpPr>
            <p:spPr>
              <a:xfrm>
                <a:off x="1916082" y="4523001"/>
                <a:ext cx="53765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5" name="Google Shape;6675;p51"/>
              <p:cNvSpPr/>
              <p:nvPr/>
            </p:nvSpPr>
            <p:spPr>
              <a:xfrm>
                <a:off x="1915537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0" y="3517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6" name="Google Shape;6676;p51"/>
              <p:cNvSpPr/>
              <p:nvPr/>
            </p:nvSpPr>
            <p:spPr>
              <a:xfrm>
                <a:off x="1916082" y="4415565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7" name="Google Shape;6677;p51"/>
              <p:cNvSpPr/>
              <p:nvPr/>
            </p:nvSpPr>
            <p:spPr>
              <a:xfrm>
                <a:off x="1916082" y="4308097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8" name="Google Shape;6678;p51"/>
              <p:cNvSpPr/>
              <p:nvPr/>
            </p:nvSpPr>
            <p:spPr>
              <a:xfrm>
                <a:off x="1916082" y="3878321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9" name="Google Shape;6679;p51"/>
              <p:cNvSpPr/>
              <p:nvPr/>
            </p:nvSpPr>
            <p:spPr>
              <a:xfrm>
                <a:off x="1915537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0" y="3518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0" name="Google Shape;6680;p51"/>
              <p:cNvSpPr/>
              <p:nvPr/>
            </p:nvSpPr>
            <p:spPr>
              <a:xfrm>
                <a:off x="1916082" y="3770900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1" name="Google Shape;6681;p51"/>
              <p:cNvSpPr/>
              <p:nvPr/>
            </p:nvSpPr>
            <p:spPr>
              <a:xfrm>
                <a:off x="1861787" y="4522456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2" name="Google Shape;6682;p51"/>
              <p:cNvSpPr/>
              <p:nvPr/>
            </p:nvSpPr>
            <p:spPr>
              <a:xfrm>
                <a:off x="1862332" y="4523001"/>
                <a:ext cx="53765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3" name="Google Shape;6683;p51"/>
              <p:cNvSpPr/>
              <p:nvPr/>
            </p:nvSpPr>
            <p:spPr>
              <a:xfrm>
                <a:off x="1861787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4" name="Google Shape;6684;p51"/>
              <p:cNvSpPr/>
              <p:nvPr/>
            </p:nvSpPr>
            <p:spPr>
              <a:xfrm>
                <a:off x="1862332" y="4415565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5" name="Google Shape;6685;p51"/>
              <p:cNvSpPr/>
              <p:nvPr/>
            </p:nvSpPr>
            <p:spPr>
              <a:xfrm>
                <a:off x="1862332" y="4308097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6" name="Google Shape;6686;p51"/>
              <p:cNvSpPr/>
              <p:nvPr/>
            </p:nvSpPr>
            <p:spPr>
              <a:xfrm>
                <a:off x="1862332" y="3878321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7" name="Google Shape;6687;p51"/>
              <p:cNvSpPr/>
              <p:nvPr/>
            </p:nvSpPr>
            <p:spPr>
              <a:xfrm>
                <a:off x="1861787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8" name="Google Shape;6688;p51"/>
              <p:cNvSpPr/>
              <p:nvPr/>
            </p:nvSpPr>
            <p:spPr>
              <a:xfrm>
                <a:off x="1862332" y="3770900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2" y="3446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9" name="Google Shape;6689;p51"/>
              <p:cNvSpPr/>
              <p:nvPr/>
            </p:nvSpPr>
            <p:spPr>
              <a:xfrm>
                <a:off x="1808116" y="4522456"/>
                <a:ext cx="54793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0" name="Google Shape;6690;p51"/>
              <p:cNvSpPr/>
              <p:nvPr/>
            </p:nvSpPr>
            <p:spPr>
              <a:xfrm>
                <a:off x="1808661" y="4523001"/>
                <a:ext cx="53687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6" y="3448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1" name="Google Shape;6691;p51"/>
              <p:cNvSpPr/>
              <p:nvPr/>
            </p:nvSpPr>
            <p:spPr>
              <a:xfrm>
                <a:off x="1808116" y="4415035"/>
                <a:ext cx="54793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2" name="Google Shape;6692;p51"/>
              <p:cNvSpPr/>
              <p:nvPr/>
            </p:nvSpPr>
            <p:spPr>
              <a:xfrm>
                <a:off x="1808661" y="4415565"/>
                <a:ext cx="53687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6" y="3448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3" name="Google Shape;6693;p51"/>
              <p:cNvSpPr/>
              <p:nvPr/>
            </p:nvSpPr>
            <p:spPr>
              <a:xfrm>
                <a:off x="1808661" y="4308097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6" y="3450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4" name="Google Shape;6694;p51"/>
              <p:cNvSpPr/>
              <p:nvPr/>
            </p:nvSpPr>
            <p:spPr>
              <a:xfrm>
                <a:off x="1808661" y="3878321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6" y="3451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5" name="Google Shape;6695;p51"/>
              <p:cNvSpPr/>
              <p:nvPr/>
            </p:nvSpPr>
            <p:spPr>
              <a:xfrm>
                <a:off x="1808116" y="3770339"/>
                <a:ext cx="54793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6" name="Google Shape;6696;p51"/>
              <p:cNvSpPr/>
              <p:nvPr/>
            </p:nvSpPr>
            <p:spPr>
              <a:xfrm>
                <a:off x="1808661" y="3770900"/>
                <a:ext cx="53687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6" y="3446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7" name="Google Shape;6697;p51"/>
              <p:cNvSpPr/>
              <p:nvPr/>
            </p:nvSpPr>
            <p:spPr>
              <a:xfrm>
                <a:off x="1754367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8" name="Google Shape;6698;p51"/>
              <p:cNvSpPr/>
              <p:nvPr/>
            </p:nvSpPr>
            <p:spPr>
              <a:xfrm>
                <a:off x="1754896" y="4523001"/>
                <a:ext cx="53780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9" name="Google Shape;6699;p51"/>
              <p:cNvSpPr/>
              <p:nvPr/>
            </p:nvSpPr>
            <p:spPr>
              <a:xfrm>
                <a:off x="1754367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0" name="Google Shape;6700;p51"/>
              <p:cNvSpPr/>
              <p:nvPr/>
            </p:nvSpPr>
            <p:spPr>
              <a:xfrm>
                <a:off x="1754896" y="4415565"/>
                <a:ext cx="53780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1" name="Google Shape;6701;p51"/>
              <p:cNvSpPr/>
              <p:nvPr/>
            </p:nvSpPr>
            <p:spPr>
              <a:xfrm>
                <a:off x="1754896" y="4308097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2" name="Google Shape;6702;p51"/>
              <p:cNvSpPr/>
              <p:nvPr/>
            </p:nvSpPr>
            <p:spPr>
              <a:xfrm>
                <a:off x="1754896" y="3878321"/>
                <a:ext cx="53780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3" name="Google Shape;6703;p51"/>
              <p:cNvSpPr/>
              <p:nvPr/>
            </p:nvSpPr>
            <p:spPr>
              <a:xfrm>
                <a:off x="1754367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4" name="Google Shape;6704;p51"/>
              <p:cNvSpPr/>
              <p:nvPr/>
            </p:nvSpPr>
            <p:spPr>
              <a:xfrm>
                <a:off x="1754896" y="3770900"/>
                <a:ext cx="53780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2" y="3446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5" name="Google Shape;6705;p51"/>
              <p:cNvSpPr/>
              <p:nvPr/>
            </p:nvSpPr>
            <p:spPr>
              <a:xfrm>
                <a:off x="1700633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6" name="Google Shape;6706;p51"/>
              <p:cNvSpPr/>
              <p:nvPr/>
            </p:nvSpPr>
            <p:spPr>
              <a:xfrm>
                <a:off x="1701162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7" name="Google Shape;6707;p51"/>
              <p:cNvSpPr/>
              <p:nvPr/>
            </p:nvSpPr>
            <p:spPr>
              <a:xfrm>
                <a:off x="1700633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8" name="Google Shape;6708;p51"/>
              <p:cNvSpPr/>
              <p:nvPr/>
            </p:nvSpPr>
            <p:spPr>
              <a:xfrm>
                <a:off x="170116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9" name="Google Shape;6709;p51"/>
              <p:cNvSpPr/>
              <p:nvPr/>
            </p:nvSpPr>
            <p:spPr>
              <a:xfrm>
                <a:off x="1701162" y="430809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0" name="Google Shape;6710;p51"/>
              <p:cNvSpPr/>
              <p:nvPr/>
            </p:nvSpPr>
            <p:spPr>
              <a:xfrm>
                <a:off x="1701162" y="3878321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1" name="Google Shape;6711;p51"/>
              <p:cNvSpPr/>
              <p:nvPr/>
            </p:nvSpPr>
            <p:spPr>
              <a:xfrm>
                <a:off x="1700633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2" name="Google Shape;6712;p51"/>
              <p:cNvSpPr/>
              <p:nvPr/>
            </p:nvSpPr>
            <p:spPr>
              <a:xfrm>
                <a:off x="170116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3" name="Google Shape;6713;p51"/>
              <p:cNvSpPr/>
              <p:nvPr/>
            </p:nvSpPr>
            <p:spPr>
              <a:xfrm>
                <a:off x="1646930" y="4522456"/>
                <a:ext cx="54808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18" y="3517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4" name="Google Shape;6714;p51"/>
              <p:cNvSpPr/>
              <p:nvPr/>
            </p:nvSpPr>
            <p:spPr>
              <a:xfrm>
                <a:off x="1647491" y="4523001"/>
                <a:ext cx="53687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5" name="Google Shape;6715;p51"/>
              <p:cNvSpPr/>
              <p:nvPr/>
            </p:nvSpPr>
            <p:spPr>
              <a:xfrm>
                <a:off x="1646930" y="4415035"/>
                <a:ext cx="54808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18" y="3517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6" name="Google Shape;6716;p51"/>
              <p:cNvSpPr/>
              <p:nvPr/>
            </p:nvSpPr>
            <p:spPr>
              <a:xfrm>
                <a:off x="1647491" y="4415565"/>
                <a:ext cx="53687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7" name="Google Shape;6717;p51"/>
              <p:cNvSpPr/>
              <p:nvPr/>
            </p:nvSpPr>
            <p:spPr>
              <a:xfrm>
                <a:off x="1647491" y="4308097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8" name="Google Shape;6718;p51"/>
              <p:cNvSpPr/>
              <p:nvPr/>
            </p:nvSpPr>
            <p:spPr>
              <a:xfrm>
                <a:off x="1647491" y="3878321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9" name="Google Shape;6719;p51"/>
              <p:cNvSpPr/>
              <p:nvPr/>
            </p:nvSpPr>
            <p:spPr>
              <a:xfrm>
                <a:off x="1646930" y="3770339"/>
                <a:ext cx="54808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18" y="3518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0" name="Google Shape;6720;p51"/>
              <p:cNvSpPr/>
              <p:nvPr/>
            </p:nvSpPr>
            <p:spPr>
              <a:xfrm>
                <a:off x="1647491" y="3770900"/>
                <a:ext cx="53687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7" y="3446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1" name="Google Shape;6721;p51"/>
              <p:cNvSpPr/>
              <p:nvPr/>
            </p:nvSpPr>
            <p:spPr>
              <a:xfrm>
                <a:off x="1593196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2" name="Google Shape;6722;p51"/>
              <p:cNvSpPr/>
              <p:nvPr/>
            </p:nvSpPr>
            <p:spPr>
              <a:xfrm>
                <a:off x="1593726" y="4523001"/>
                <a:ext cx="53765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3" name="Google Shape;6723;p51"/>
              <p:cNvSpPr/>
              <p:nvPr/>
            </p:nvSpPr>
            <p:spPr>
              <a:xfrm>
                <a:off x="1593196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4" name="Google Shape;6724;p51"/>
              <p:cNvSpPr/>
              <p:nvPr/>
            </p:nvSpPr>
            <p:spPr>
              <a:xfrm>
                <a:off x="1593726" y="4415565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5" name="Google Shape;6725;p51"/>
              <p:cNvSpPr/>
              <p:nvPr/>
            </p:nvSpPr>
            <p:spPr>
              <a:xfrm>
                <a:off x="1593726" y="4308097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6" name="Google Shape;6726;p51"/>
              <p:cNvSpPr/>
              <p:nvPr/>
            </p:nvSpPr>
            <p:spPr>
              <a:xfrm>
                <a:off x="1593726" y="3878321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7" name="Google Shape;6727;p51"/>
              <p:cNvSpPr/>
              <p:nvPr/>
            </p:nvSpPr>
            <p:spPr>
              <a:xfrm>
                <a:off x="1593196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8" name="Google Shape;6728;p51"/>
              <p:cNvSpPr/>
              <p:nvPr/>
            </p:nvSpPr>
            <p:spPr>
              <a:xfrm>
                <a:off x="1593726" y="3770900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9" name="Google Shape;6729;p51"/>
              <p:cNvSpPr/>
              <p:nvPr/>
            </p:nvSpPr>
            <p:spPr>
              <a:xfrm>
                <a:off x="1539463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0" name="Google Shape;6730;p51"/>
              <p:cNvSpPr/>
              <p:nvPr/>
            </p:nvSpPr>
            <p:spPr>
              <a:xfrm>
                <a:off x="1539992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1" name="Google Shape;6731;p51"/>
              <p:cNvSpPr/>
              <p:nvPr/>
            </p:nvSpPr>
            <p:spPr>
              <a:xfrm>
                <a:off x="1539463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2" name="Google Shape;6732;p51"/>
              <p:cNvSpPr/>
              <p:nvPr/>
            </p:nvSpPr>
            <p:spPr>
              <a:xfrm>
                <a:off x="153999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3" name="Google Shape;6733;p51"/>
              <p:cNvSpPr/>
              <p:nvPr/>
            </p:nvSpPr>
            <p:spPr>
              <a:xfrm>
                <a:off x="1539992" y="430809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4" name="Google Shape;6734;p51"/>
              <p:cNvSpPr/>
              <p:nvPr/>
            </p:nvSpPr>
            <p:spPr>
              <a:xfrm>
                <a:off x="1539992" y="3878321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5" name="Google Shape;6735;p51"/>
              <p:cNvSpPr/>
              <p:nvPr/>
            </p:nvSpPr>
            <p:spPr>
              <a:xfrm>
                <a:off x="1539463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6" name="Google Shape;6736;p51"/>
              <p:cNvSpPr/>
              <p:nvPr/>
            </p:nvSpPr>
            <p:spPr>
              <a:xfrm>
                <a:off x="153999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7" name="Google Shape;6737;p51"/>
              <p:cNvSpPr/>
              <p:nvPr/>
            </p:nvSpPr>
            <p:spPr>
              <a:xfrm>
                <a:off x="1485760" y="4522456"/>
                <a:ext cx="54793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8" name="Google Shape;6738;p51"/>
              <p:cNvSpPr/>
              <p:nvPr/>
            </p:nvSpPr>
            <p:spPr>
              <a:xfrm>
                <a:off x="1486305" y="4523001"/>
                <a:ext cx="53703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9" name="Google Shape;6739;p51"/>
              <p:cNvSpPr/>
              <p:nvPr/>
            </p:nvSpPr>
            <p:spPr>
              <a:xfrm>
                <a:off x="1485760" y="4415035"/>
                <a:ext cx="54793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0" name="Google Shape;6740;p51"/>
              <p:cNvSpPr/>
              <p:nvPr/>
            </p:nvSpPr>
            <p:spPr>
              <a:xfrm>
                <a:off x="1486305" y="4415565"/>
                <a:ext cx="53703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1" name="Google Shape;6741;p51"/>
              <p:cNvSpPr/>
              <p:nvPr/>
            </p:nvSpPr>
            <p:spPr>
              <a:xfrm>
                <a:off x="1486305" y="4308097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2" name="Google Shape;6742;p51"/>
              <p:cNvSpPr/>
              <p:nvPr/>
            </p:nvSpPr>
            <p:spPr>
              <a:xfrm>
                <a:off x="1486305" y="3878321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3" name="Google Shape;6743;p51"/>
              <p:cNvSpPr/>
              <p:nvPr/>
            </p:nvSpPr>
            <p:spPr>
              <a:xfrm>
                <a:off x="1485760" y="3770339"/>
                <a:ext cx="54793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4" name="Google Shape;6744;p51"/>
              <p:cNvSpPr/>
              <p:nvPr/>
            </p:nvSpPr>
            <p:spPr>
              <a:xfrm>
                <a:off x="1486305" y="3770900"/>
                <a:ext cx="53703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5" name="Google Shape;6745;p51"/>
              <p:cNvSpPr/>
              <p:nvPr/>
            </p:nvSpPr>
            <p:spPr>
              <a:xfrm>
                <a:off x="1432026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6" name="Google Shape;6746;p51"/>
              <p:cNvSpPr/>
              <p:nvPr/>
            </p:nvSpPr>
            <p:spPr>
              <a:xfrm>
                <a:off x="1432572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7" name="Google Shape;6747;p51"/>
              <p:cNvSpPr/>
              <p:nvPr/>
            </p:nvSpPr>
            <p:spPr>
              <a:xfrm>
                <a:off x="1432026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8" name="Google Shape;6748;p51"/>
              <p:cNvSpPr/>
              <p:nvPr/>
            </p:nvSpPr>
            <p:spPr>
              <a:xfrm>
                <a:off x="143257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9" name="Google Shape;6749;p51"/>
              <p:cNvSpPr/>
              <p:nvPr/>
            </p:nvSpPr>
            <p:spPr>
              <a:xfrm>
                <a:off x="1432572" y="430809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0" name="Google Shape;6750;p51"/>
              <p:cNvSpPr/>
              <p:nvPr/>
            </p:nvSpPr>
            <p:spPr>
              <a:xfrm>
                <a:off x="1432572" y="3878321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1" name="Google Shape;6751;p51"/>
              <p:cNvSpPr/>
              <p:nvPr/>
            </p:nvSpPr>
            <p:spPr>
              <a:xfrm>
                <a:off x="1432026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2" name="Google Shape;6752;p51"/>
              <p:cNvSpPr/>
              <p:nvPr/>
            </p:nvSpPr>
            <p:spPr>
              <a:xfrm>
                <a:off x="143257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0" y="3446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3" name="Google Shape;6753;p51"/>
              <p:cNvSpPr/>
              <p:nvPr/>
            </p:nvSpPr>
            <p:spPr>
              <a:xfrm>
                <a:off x="1378339" y="4522456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4" name="Google Shape;6754;p51"/>
              <p:cNvSpPr/>
              <p:nvPr/>
            </p:nvSpPr>
            <p:spPr>
              <a:xfrm>
                <a:off x="1378869" y="4523001"/>
                <a:ext cx="53718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5" name="Google Shape;6755;p51"/>
              <p:cNvSpPr/>
              <p:nvPr/>
            </p:nvSpPr>
            <p:spPr>
              <a:xfrm>
                <a:off x="1378339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6" name="Google Shape;6756;p51"/>
              <p:cNvSpPr/>
              <p:nvPr/>
            </p:nvSpPr>
            <p:spPr>
              <a:xfrm>
                <a:off x="1378869" y="441556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7" name="Google Shape;6757;p51"/>
              <p:cNvSpPr/>
              <p:nvPr/>
            </p:nvSpPr>
            <p:spPr>
              <a:xfrm>
                <a:off x="1378869" y="430809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8" name="Google Shape;6758;p51"/>
              <p:cNvSpPr/>
              <p:nvPr/>
            </p:nvSpPr>
            <p:spPr>
              <a:xfrm>
                <a:off x="1378869" y="387832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9" name="Google Shape;6759;p51"/>
              <p:cNvSpPr/>
              <p:nvPr/>
            </p:nvSpPr>
            <p:spPr>
              <a:xfrm>
                <a:off x="1378339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0" name="Google Shape;6760;p51"/>
              <p:cNvSpPr/>
              <p:nvPr/>
            </p:nvSpPr>
            <p:spPr>
              <a:xfrm>
                <a:off x="1378869" y="3770900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1" name="Google Shape;6761;p51"/>
              <p:cNvSpPr/>
              <p:nvPr/>
            </p:nvSpPr>
            <p:spPr>
              <a:xfrm>
                <a:off x="1324590" y="4522456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2" name="Google Shape;6762;p51"/>
              <p:cNvSpPr/>
              <p:nvPr/>
            </p:nvSpPr>
            <p:spPr>
              <a:xfrm>
                <a:off x="1325135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3" name="Google Shape;6763;p51"/>
              <p:cNvSpPr/>
              <p:nvPr/>
            </p:nvSpPr>
            <p:spPr>
              <a:xfrm>
                <a:off x="1324590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4" name="Google Shape;6764;p51"/>
              <p:cNvSpPr/>
              <p:nvPr/>
            </p:nvSpPr>
            <p:spPr>
              <a:xfrm>
                <a:off x="1325135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5" name="Google Shape;6765;p51"/>
              <p:cNvSpPr/>
              <p:nvPr/>
            </p:nvSpPr>
            <p:spPr>
              <a:xfrm>
                <a:off x="1325135" y="425439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6" name="Google Shape;6766;p51"/>
              <p:cNvSpPr/>
              <p:nvPr/>
            </p:nvSpPr>
            <p:spPr>
              <a:xfrm>
                <a:off x="1325135" y="420066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7" name="Google Shape;6767;p51"/>
              <p:cNvSpPr/>
              <p:nvPr/>
            </p:nvSpPr>
            <p:spPr>
              <a:xfrm>
                <a:off x="1325135" y="414692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8" name="Google Shape;6768;p51"/>
              <p:cNvSpPr/>
              <p:nvPr/>
            </p:nvSpPr>
            <p:spPr>
              <a:xfrm>
                <a:off x="1325135" y="409322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9" name="Google Shape;6769;p51"/>
              <p:cNvSpPr/>
              <p:nvPr/>
            </p:nvSpPr>
            <p:spPr>
              <a:xfrm>
                <a:off x="1325135" y="403949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0" name="Google Shape;6770;p51"/>
              <p:cNvSpPr/>
              <p:nvPr/>
            </p:nvSpPr>
            <p:spPr>
              <a:xfrm>
                <a:off x="1325135" y="398575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1" name="Google Shape;6771;p51"/>
              <p:cNvSpPr/>
              <p:nvPr/>
            </p:nvSpPr>
            <p:spPr>
              <a:xfrm>
                <a:off x="1325135" y="3932070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2" name="Google Shape;6772;p51"/>
              <p:cNvSpPr/>
              <p:nvPr/>
            </p:nvSpPr>
            <p:spPr>
              <a:xfrm>
                <a:off x="1324590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3" name="Google Shape;6773;p51"/>
              <p:cNvSpPr/>
              <p:nvPr/>
            </p:nvSpPr>
            <p:spPr>
              <a:xfrm>
                <a:off x="1325135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4" name="Google Shape;6774;p51"/>
              <p:cNvSpPr/>
              <p:nvPr/>
            </p:nvSpPr>
            <p:spPr>
              <a:xfrm>
                <a:off x="1271401" y="446926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5" name="Google Shape;6775;p51"/>
              <p:cNvSpPr/>
              <p:nvPr/>
            </p:nvSpPr>
            <p:spPr>
              <a:xfrm>
                <a:off x="1270856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6" name="Google Shape;6776;p51"/>
              <p:cNvSpPr/>
              <p:nvPr/>
            </p:nvSpPr>
            <p:spPr>
              <a:xfrm>
                <a:off x="1271401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7" name="Google Shape;6777;p51"/>
              <p:cNvSpPr/>
              <p:nvPr/>
            </p:nvSpPr>
            <p:spPr>
              <a:xfrm>
                <a:off x="1270856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8" name="Google Shape;6778;p51"/>
              <p:cNvSpPr/>
              <p:nvPr/>
            </p:nvSpPr>
            <p:spPr>
              <a:xfrm>
                <a:off x="1271401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0" y="3446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9" name="Google Shape;6779;p51"/>
              <p:cNvSpPr/>
              <p:nvPr/>
            </p:nvSpPr>
            <p:spPr>
              <a:xfrm>
                <a:off x="1217169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0" name="Google Shape;6780;p51"/>
              <p:cNvSpPr/>
              <p:nvPr/>
            </p:nvSpPr>
            <p:spPr>
              <a:xfrm>
                <a:off x="1217699" y="441556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1" name="Google Shape;6781;p51"/>
              <p:cNvSpPr/>
              <p:nvPr/>
            </p:nvSpPr>
            <p:spPr>
              <a:xfrm>
                <a:off x="1217169" y="4361302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2" name="Google Shape;6782;p51"/>
              <p:cNvSpPr/>
              <p:nvPr/>
            </p:nvSpPr>
            <p:spPr>
              <a:xfrm>
                <a:off x="1217699" y="436183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3" name="Google Shape;6783;p51"/>
              <p:cNvSpPr/>
              <p:nvPr/>
            </p:nvSpPr>
            <p:spPr>
              <a:xfrm>
                <a:off x="1217169" y="4307552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1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4" name="Google Shape;6784;p51"/>
              <p:cNvSpPr/>
              <p:nvPr/>
            </p:nvSpPr>
            <p:spPr>
              <a:xfrm>
                <a:off x="1217699" y="430809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5" name="Google Shape;6785;p51"/>
              <p:cNvSpPr/>
              <p:nvPr/>
            </p:nvSpPr>
            <p:spPr>
              <a:xfrm>
                <a:off x="1217169" y="425386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6" name="Google Shape;6786;p51"/>
              <p:cNvSpPr/>
              <p:nvPr/>
            </p:nvSpPr>
            <p:spPr>
              <a:xfrm>
                <a:off x="1217699" y="425439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7" name="Google Shape;6787;p51"/>
              <p:cNvSpPr/>
              <p:nvPr/>
            </p:nvSpPr>
            <p:spPr>
              <a:xfrm>
                <a:off x="1217169" y="420013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8" name="Google Shape;6788;p51"/>
              <p:cNvSpPr/>
              <p:nvPr/>
            </p:nvSpPr>
            <p:spPr>
              <a:xfrm>
                <a:off x="1217699" y="420066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9" name="Google Shape;6789;p51"/>
              <p:cNvSpPr/>
              <p:nvPr/>
            </p:nvSpPr>
            <p:spPr>
              <a:xfrm>
                <a:off x="1217169" y="4146398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0" name="Google Shape;6790;p51"/>
              <p:cNvSpPr/>
              <p:nvPr/>
            </p:nvSpPr>
            <p:spPr>
              <a:xfrm>
                <a:off x="1217699" y="414692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1" name="Google Shape;6791;p51"/>
              <p:cNvSpPr/>
              <p:nvPr/>
            </p:nvSpPr>
            <p:spPr>
              <a:xfrm>
                <a:off x="1217169" y="409269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2" name="Google Shape;6792;p51"/>
              <p:cNvSpPr/>
              <p:nvPr/>
            </p:nvSpPr>
            <p:spPr>
              <a:xfrm>
                <a:off x="1217699" y="409322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3" name="Google Shape;6793;p51"/>
              <p:cNvSpPr/>
              <p:nvPr/>
            </p:nvSpPr>
            <p:spPr>
              <a:xfrm>
                <a:off x="1217169" y="4038961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4" name="Google Shape;6794;p51"/>
              <p:cNvSpPr/>
              <p:nvPr/>
            </p:nvSpPr>
            <p:spPr>
              <a:xfrm>
                <a:off x="1217699" y="403949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5" name="Google Shape;6795;p51"/>
              <p:cNvSpPr/>
              <p:nvPr/>
            </p:nvSpPr>
            <p:spPr>
              <a:xfrm>
                <a:off x="1217169" y="3985196"/>
                <a:ext cx="54777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2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6" name="Google Shape;6796;p51"/>
              <p:cNvSpPr/>
              <p:nvPr/>
            </p:nvSpPr>
            <p:spPr>
              <a:xfrm>
                <a:off x="1217699" y="398575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7" name="Google Shape;6797;p51"/>
              <p:cNvSpPr/>
              <p:nvPr/>
            </p:nvSpPr>
            <p:spPr>
              <a:xfrm>
                <a:off x="1217169" y="3931525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8" name="Google Shape;6798;p51"/>
              <p:cNvSpPr/>
              <p:nvPr/>
            </p:nvSpPr>
            <p:spPr>
              <a:xfrm>
                <a:off x="1217699" y="3932070"/>
                <a:ext cx="53718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9" name="Google Shape;6799;p51"/>
              <p:cNvSpPr/>
              <p:nvPr/>
            </p:nvSpPr>
            <p:spPr>
              <a:xfrm>
                <a:off x="1217169" y="3877776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0" name="Google Shape;6800;p51"/>
              <p:cNvSpPr/>
              <p:nvPr/>
            </p:nvSpPr>
            <p:spPr>
              <a:xfrm>
                <a:off x="1217699" y="387832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1" name="Google Shape;6801;p51"/>
              <p:cNvSpPr/>
              <p:nvPr/>
            </p:nvSpPr>
            <p:spPr>
              <a:xfrm>
                <a:off x="1217169" y="3824042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2" name="Google Shape;6802;p51"/>
              <p:cNvSpPr/>
              <p:nvPr/>
            </p:nvSpPr>
            <p:spPr>
              <a:xfrm>
                <a:off x="1217699" y="382457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3" name="Google Shape;6803;p51"/>
              <p:cNvSpPr/>
              <p:nvPr/>
            </p:nvSpPr>
            <p:spPr>
              <a:xfrm>
                <a:off x="1217169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4" name="Google Shape;6804;p51"/>
              <p:cNvSpPr/>
              <p:nvPr/>
            </p:nvSpPr>
            <p:spPr>
              <a:xfrm>
                <a:off x="1217699" y="3770900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05" name="Google Shape;6805;p51"/>
          <p:cNvGrpSpPr/>
          <p:nvPr/>
        </p:nvGrpSpPr>
        <p:grpSpPr>
          <a:xfrm>
            <a:off x="3025577" y="3146614"/>
            <a:ext cx="358973" cy="441646"/>
            <a:chOff x="2856407" y="3716606"/>
            <a:chExt cx="699536" cy="86064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6806" name="Google Shape;6806;p51"/>
            <p:cNvSpPr/>
            <p:nvPr/>
          </p:nvSpPr>
          <p:spPr>
            <a:xfrm>
              <a:off x="3501087" y="4361239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7" name="Google Shape;6807;p51"/>
            <p:cNvSpPr/>
            <p:nvPr/>
          </p:nvSpPr>
          <p:spPr>
            <a:xfrm>
              <a:off x="3501087" y="4307552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" name="Google Shape;6808;p51"/>
            <p:cNvSpPr/>
            <p:nvPr/>
          </p:nvSpPr>
          <p:spPr>
            <a:xfrm>
              <a:off x="3501087" y="4253803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" name="Google Shape;6809;p51"/>
            <p:cNvSpPr/>
            <p:nvPr/>
          </p:nvSpPr>
          <p:spPr>
            <a:xfrm>
              <a:off x="3447338" y="4468722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" name="Google Shape;6810;p51"/>
            <p:cNvSpPr/>
            <p:nvPr/>
          </p:nvSpPr>
          <p:spPr>
            <a:xfrm>
              <a:off x="3447338" y="4361239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" name="Google Shape;6811;p51"/>
            <p:cNvSpPr/>
            <p:nvPr/>
          </p:nvSpPr>
          <p:spPr>
            <a:xfrm>
              <a:off x="3447883" y="4361769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51"/>
            <p:cNvSpPr/>
            <p:nvPr/>
          </p:nvSpPr>
          <p:spPr>
            <a:xfrm>
              <a:off x="3447338" y="4307552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3" name="Google Shape;6813;p51"/>
            <p:cNvSpPr/>
            <p:nvPr/>
          </p:nvSpPr>
          <p:spPr>
            <a:xfrm>
              <a:off x="3447883" y="4308097"/>
              <a:ext cx="53765" cy="53687"/>
            </a:xfrm>
            <a:custGeom>
              <a:avLst/>
              <a:gdLst/>
              <a:ahLst/>
              <a:cxnLst/>
              <a:rect l="l" t="t" r="r" b="b"/>
              <a:pathLst>
                <a:path w="3452" h="3447" extrusionOk="0">
                  <a:moveTo>
                    <a:pt x="1" y="0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" name="Google Shape;6814;p51"/>
            <p:cNvSpPr/>
            <p:nvPr/>
          </p:nvSpPr>
          <p:spPr>
            <a:xfrm>
              <a:off x="3447338" y="4253803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51"/>
            <p:cNvSpPr/>
            <p:nvPr/>
          </p:nvSpPr>
          <p:spPr>
            <a:xfrm>
              <a:off x="3447883" y="4254332"/>
              <a:ext cx="53765" cy="53780"/>
            </a:xfrm>
            <a:custGeom>
              <a:avLst/>
              <a:gdLst/>
              <a:ahLst/>
              <a:cxnLst/>
              <a:rect l="l" t="t" r="r" b="b"/>
              <a:pathLst>
                <a:path w="3452" h="3453" extrusionOk="0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51"/>
            <p:cNvSpPr/>
            <p:nvPr/>
          </p:nvSpPr>
          <p:spPr>
            <a:xfrm>
              <a:off x="3393666" y="4468722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16" y="3517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7" name="Google Shape;6817;p51"/>
            <p:cNvSpPr/>
            <p:nvPr/>
          </p:nvSpPr>
          <p:spPr>
            <a:xfrm>
              <a:off x="3394196" y="4469267"/>
              <a:ext cx="53703" cy="53687"/>
            </a:xfrm>
            <a:custGeom>
              <a:avLst/>
              <a:gdLst/>
              <a:ahLst/>
              <a:cxnLst/>
              <a:rect l="l" t="t" r="r" b="b"/>
              <a:pathLst>
                <a:path w="3448" h="3447" extrusionOk="0">
                  <a:moveTo>
                    <a:pt x="0" y="0"/>
                  </a:moveTo>
                  <a:lnTo>
                    <a:pt x="0" y="3446"/>
                  </a:lnTo>
                  <a:lnTo>
                    <a:pt x="3448" y="3446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8" name="Google Shape;6818;p51"/>
            <p:cNvSpPr/>
            <p:nvPr/>
          </p:nvSpPr>
          <p:spPr>
            <a:xfrm>
              <a:off x="3393666" y="4361239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6" y="3520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" name="Google Shape;6819;p51"/>
            <p:cNvSpPr/>
            <p:nvPr/>
          </p:nvSpPr>
          <p:spPr>
            <a:xfrm>
              <a:off x="3394196" y="4361769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" name="Google Shape;6820;p51"/>
            <p:cNvSpPr/>
            <p:nvPr/>
          </p:nvSpPr>
          <p:spPr>
            <a:xfrm>
              <a:off x="3393666" y="4307552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16" y="3517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" name="Google Shape;6821;p51"/>
            <p:cNvSpPr/>
            <p:nvPr/>
          </p:nvSpPr>
          <p:spPr>
            <a:xfrm>
              <a:off x="3394196" y="4308097"/>
              <a:ext cx="53703" cy="53687"/>
            </a:xfrm>
            <a:custGeom>
              <a:avLst/>
              <a:gdLst/>
              <a:ahLst/>
              <a:cxnLst/>
              <a:rect l="l" t="t" r="r" b="b"/>
              <a:pathLst>
                <a:path w="3448" h="3447" extrusionOk="0">
                  <a:moveTo>
                    <a:pt x="0" y="0"/>
                  </a:moveTo>
                  <a:lnTo>
                    <a:pt x="0" y="3447"/>
                  </a:lnTo>
                  <a:lnTo>
                    <a:pt x="3448" y="3447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51"/>
            <p:cNvSpPr/>
            <p:nvPr/>
          </p:nvSpPr>
          <p:spPr>
            <a:xfrm>
              <a:off x="3393666" y="4253803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" name="Google Shape;6823;p51"/>
            <p:cNvSpPr/>
            <p:nvPr/>
          </p:nvSpPr>
          <p:spPr>
            <a:xfrm>
              <a:off x="3394196" y="4254332"/>
              <a:ext cx="53703" cy="53780"/>
            </a:xfrm>
            <a:custGeom>
              <a:avLst/>
              <a:gdLst/>
              <a:ahLst/>
              <a:cxnLst/>
              <a:rect l="l" t="t" r="r" b="b"/>
              <a:pathLst>
                <a:path w="3448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4" name="Google Shape;6824;p51"/>
            <p:cNvSpPr/>
            <p:nvPr/>
          </p:nvSpPr>
          <p:spPr>
            <a:xfrm>
              <a:off x="3393666" y="4146398"/>
              <a:ext cx="54777" cy="54762"/>
            </a:xfrm>
            <a:custGeom>
              <a:avLst/>
              <a:gdLst/>
              <a:ahLst/>
              <a:cxnLst/>
              <a:rect l="l" t="t" r="r" b="b"/>
              <a:pathLst>
                <a:path w="3517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3516" y="3515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" name="Google Shape;6825;p51"/>
            <p:cNvSpPr/>
            <p:nvPr/>
          </p:nvSpPr>
          <p:spPr>
            <a:xfrm>
              <a:off x="3394196" y="4146927"/>
              <a:ext cx="53703" cy="53687"/>
            </a:xfrm>
            <a:custGeom>
              <a:avLst/>
              <a:gdLst/>
              <a:ahLst/>
              <a:cxnLst/>
              <a:rect l="l" t="t" r="r" b="b"/>
              <a:pathLst>
                <a:path w="3448" h="3447" extrusionOk="0">
                  <a:moveTo>
                    <a:pt x="0" y="0"/>
                  </a:moveTo>
                  <a:lnTo>
                    <a:pt x="0" y="3447"/>
                  </a:lnTo>
                  <a:lnTo>
                    <a:pt x="3448" y="3447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" name="Google Shape;6826;p51"/>
            <p:cNvSpPr/>
            <p:nvPr/>
          </p:nvSpPr>
          <p:spPr>
            <a:xfrm>
              <a:off x="3339917" y="4468722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" name="Google Shape;6827;p51"/>
            <p:cNvSpPr/>
            <p:nvPr/>
          </p:nvSpPr>
          <p:spPr>
            <a:xfrm>
              <a:off x="3340462" y="4469267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0" y="0"/>
                  </a:moveTo>
                  <a:lnTo>
                    <a:pt x="0" y="3446"/>
                  </a:lnTo>
                  <a:lnTo>
                    <a:pt x="3450" y="3446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6828;p51"/>
            <p:cNvSpPr/>
            <p:nvPr/>
          </p:nvSpPr>
          <p:spPr>
            <a:xfrm>
              <a:off x="3339917" y="4361239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" name="Google Shape;6829;p51"/>
            <p:cNvSpPr/>
            <p:nvPr/>
          </p:nvSpPr>
          <p:spPr>
            <a:xfrm>
              <a:off x="3340462" y="4361769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0" name="Google Shape;6830;p51"/>
            <p:cNvSpPr/>
            <p:nvPr/>
          </p:nvSpPr>
          <p:spPr>
            <a:xfrm>
              <a:off x="3339917" y="4307552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" name="Google Shape;6831;p51"/>
            <p:cNvSpPr/>
            <p:nvPr/>
          </p:nvSpPr>
          <p:spPr>
            <a:xfrm>
              <a:off x="3340462" y="4308097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0" y="0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" name="Google Shape;6832;p51"/>
            <p:cNvSpPr/>
            <p:nvPr/>
          </p:nvSpPr>
          <p:spPr>
            <a:xfrm>
              <a:off x="3339917" y="4253803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" name="Google Shape;6833;p51"/>
            <p:cNvSpPr/>
            <p:nvPr/>
          </p:nvSpPr>
          <p:spPr>
            <a:xfrm>
              <a:off x="3340462" y="4254332"/>
              <a:ext cx="53749" cy="53780"/>
            </a:xfrm>
            <a:custGeom>
              <a:avLst/>
              <a:gdLst/>
              <a:ahLst/>
              <a:cxnLst/>
              <a:rect l="l" t="t" r="r" b="b"/>
              <a:pathLst>
                <a:path w="3451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" name="Google Shape;6834;p51"/>
            <p:cNvSpPr/>
            <p:nvPr/>
          </p:nvSpPr>
          <p:spPr>
            <a:xfrm>
              <a:off x="3286168" y="4468722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" name="Google Shape;6835;p51"/>
            <p:cNvSpPr/>
            <p:nvPr/>
          </p:nvSpPr>
          <p:spPr>
            <a:xfrm>
              <a:off x="3286697" y="4469267"/>
              <a:ext cx="53780" cy="53687"/>
            </a:xfrm>
            <a:custGeom>
              <a:avLst/>
              <a:gdLst/>
              <a:ahLst/>
              <a:cxnLst/>
              <a:rect l="l" t="t" r="r" b="b"/>
              <a:pathLst>
                <a:path w="3453" h="3447" extrusionOk="0">
                  <a:moveTo>
                    <a:pt x="1" y="0"/>
                  </a:moveTo>
                  <a:lnTo>
                    <a:pt x="1" y="3446"/>
                  </a:lnTo>
                  <a:lnTo>
                    <a:pt x="3452" y="3446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6836;p51"/>
            <p:cNvSpPr/>
            <p:nvPr/>
          </p:nvSpPr>
          <p:spPr>
            <a:xfrm>
              <a:off x="3286168" y="4361239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51"/>
            <p:cNvSpPr/>
            <p:nvPr/>
          </p:nvSpPr>
          <p:spPr>
            <a:xfrm>
              <a:off x="3286697" y="4361769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51"/>
            <p:cNvSpPr/>
            <p:nvPr/>
          </p:nvSpPr>
          <p:spPr>
            <a:xfrm>
              <a:off x="3286168" y="4307552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" name="Google Shape;6839;p51"/>
            <p:cNvSpPr/>
            <p:nvPr/>
          </p:nvSpPr>
          <p:spPr>
            <a:xfrm>
              <a:off x="3286697" y="4308097"/>
              <a:ext cx="53780" cy="53687"/>
            </a:xfrm>
            <a:custGeom>
              <a:avLst/>
              <a:gdLst/>
              <a:ahLst/>
              <a:cxnLst/>
              <a:rect l="l" t="t" r="r" b="b"/>
              <a:pathLst>
                <a:path w="3453" h="3447" extrusionOk="0">
                  <a:moveTo>
                    <a:pt x="1" y="0"/>
                  </a:moveTo>
                  <a:lnTo>
                    <a:pt x="1" y="3447"/>
                  </a:lnTo>
                  <a:lnTo>
                    <a:pt x="3452" y="3447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" name="Google Shape;6840;p51"/>
            <p:cNvSpPr/>
            <p:nvPr/>
          </p:nvSpPr>
          <p:spPr>
            <a:xfrm>
              <a:off x="3286168" y="4253803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" name="Google Shape;6841;p51"/>
            <p:cNvSpPr/>
            <p:nvPr/>
          </p:nvSpPr>
          <p:spPr>
            <a:xfrm>
              <a:off x="3286697" y="4254332"/>
              <a:ext cx="53780" cy="53780"/>
            </a:xfrm>
            <a:custGeom>
              <a:avLst/>
              <a:gdLst/>
              <a:ahLst/>
              <a:cxnLst/>
              <a:rect l="l" t="t" r="r" b="b"/>
              <a:pathLst>
                <a:path w="3453" h="3453" extrusionOk="0">
                  <a:moveTo>
                    <a:pt x="1" y="1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" name="Google Shape;6842;p51"/>
            <p:cNvSpPr/>
            <p:nvPr/>
          </p:nvSpPr>
          <p:spPr>
            <a:xfrm>
              <a:off x="3286168" y="4146398"/>
              <a:ext cx="54840" cy="54762"/>
            </a:xfrm>
            <a:custGeom>
              <a:avLst/>
              <a:gdLst/>
              <a:ahLst/>
              <a:cxnLst/>
              <a:rect l="l" t="t" r="r" b="b"/>
              <a:pathLst>
                <a:path w="3521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3521" y="3515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51"/>
            <p:cNvSpPr/>
            <p:nvPr/>
          </p:nvSpPr>
          <p:spPr>
            <a:xfrm>
              <a:off x="3232496" y="4468722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6844;p51"/>
            <p:cNvSpPr/>
            <p:nvPr/>
          </p:nvSpPr>
          <p:spPr>
            <a:xfrm>
              <a:off x="3233026" y="4469267"/>
              <a:ext cx="53718" cy="53687"/>
            </a:xfrm>
            <a:custGeom>
              <a:avLst/>
              <a:gdLst/>
              <a:ahLst/>
              <a:cxnLst/>
              <a:rect l="l" t="t" r="r" b="b"/>
              <a:pathLst>
                <a:path w="3449" h="3447" extrusionOk="0">
                  <a:moveTo>
                    <a:pt x="1" y="0"/>
                  </a:moveTo>
                  <a:lnTo>
                    <a:pt x="1" y="3446"/>
                  </a:lnTo>
                  <a:lnTo>
                    <a:pt x="3448" y="3446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51"/>
            <p:cNvSpPr/>
            <p:nvPr/>
          </p:nvSpPr>
          <p:spPr>
            <a:xfrm>
              <a:off x="3232496" y="4361239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51"/>
            <p:cNvSpPr/>
            <p:nvPr/>
          </p:nvSpPr>
          <p:spPr>
            <a:xfrm>
              <a:off x="3233026" y="4361769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" name="Google Shape;6847;p51"/>
            <p:cNvSpPr/>
            <p:nvPr/>
          </p:nvSpPr>
          <p:spPr>
            <a:xfrm>
              <a:off x="3232496" y="4307552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" name="Google Shape;6848;p51"/>
            <p:cNvSpPr/>
            <p:nvPr/>
          </p:nvSpPr>
          <p:spPr>
            <a:xfrm>
              <a:off x="3233026" y="4308097"/>
              <a:ext cx="53718" cy="53687"/>
            </a:xfrm>
            <a:custGeom>
              <a:avLst/>
              <a:gdLst/>
              <a:ahLst/>
              <a:cxnLst/>
              <a:rect l="l" t="t" r="r" b="b"/>
              <a:pathLst>
                <a:path w="3449" h="3447" extrusionOk="0">
                  <a:moveTo>
                    <a:pt x="1" y="0"/>
                  </a:moveTo>
                  <a:lnTo>
                    <a:pt x="1" y="3447"/>
                  </a:lnTo>
                  <a:lnTo>
                    <a:pt x="3448" y="3447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" name="Google Shape;6849;p51"/>
            <p:cNvSpPr/>
            <p:nvPr/>
          </p:nvSpPr>
          <p:spPr>
            <a:xfrm>
              <a:off x="3232496" y="4253803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" name="Google Shape;6850;p51"/>
            <p:cNvSpPr/>
            <p:nvPr/>
          </p:nvSpPr>
          <p:spPr>
            <a:xfrm>
              <a:off x="3233026" y="4254332"/>
              <a:ext cx="53718" cy="53780"/>
            </a:xfrm>
            <a:custGeom>
              <a:avLst/>
              <a:gdLst/>
              <a:ahLst/>
              <a:cxnLst/>
              <a:rect l="l" t="t" r="r" b="b"/>
              <a:pathLst>
                <a:path w="3449" h="3453" extrusionOk="0">
                  <a:moveTo>
                    <a:pt x="1" y="1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1" name="Google Shape;6851;p51"/>
            <p:cNvSpPr/>
            <p:nvPr/>
          </p:nvSpPr>
          <p:spPr>
            <a:xfrm>
              <a:off x="3232496" y="4146398"/>
              <a:ext cx="54777" cy="54762"/>
            </a:xfrm>
            <a:custGeom>
              <a:avLst/>
              <a:gdLst/>
              <a:ahLst/>
              <a:cxnLst/>
              <a:rect l="l" t="t" r="r" b="b"/>
              <a:pathLst>
                <a:path w="3517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3517" y="3515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" name="Google Shape;6852;p51"/>
            <p:cNvSpPr/>
            <p:nvPr/>
          </p:nvSpPr>
          <p:spPr>
            <a:xfrm>
              <a:off x="3233026" y="4146927"/>
              <a:ext cx="53718" cy="53687"/>
            </a:xfrm>
            <a:custGeom>
              <a:avLst/>
              <a:gdLst/>
              <a:ahLst/>
              <a:cxnLst/>
              <a:rect l="l" t="t" r="r" b="b"/>
              <a:pathLst>
                <a:path w="3449" h="3447" extrusionOk="0">
                  <a:moveTo>
                    <a:pt x="1" y="0"/>
                  </a:moveTo>
                  <a:lnTo>
                    <a:pt x="1" y="3447"/>
                  </a:lnTo>
                  <a:lnTo>
                    <a:pt x="3448" y="3447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" name="Google Shape;6853;p51"/>
            <p:cNvSpPr/>
            <p:nvPr/>
          </p:nvSpPr>
          <p:spPr>
            <a:xfrm>
              <a:off x="3232496" y="3877776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" name="Google Shape;6854;p51"/>
            <p:cNvSpPr/>
            <p:nvPr/>
          </p:nvSpPr>
          <p:spPr>
            <a:xfrm>
              <a:off x="3232496" y="382404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" name="Google Shape;6855;p51"/>
            <p:cNvSpPr/>
            <p:nvPr/>
          </p:nvSpPr>
          <p:spPr>
            <a:xfrm>
              <a:off x="3233026" y="3824571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6856;p51"/>
            <p:cNvSpPr/>
            <p:nvPr/>
          </p:nvSpPr>
          <p:spPr>
            <a:xfrm>
              <a:off x="3232496" y="3770277"/>
              <a:ext cx="54777" cy="54871"/>
            </a:xfrm>
            <a:custGeom>
              <a:avLst/>
              <a:gdLst/>
              <a:ahLst/>
              <a:cxnLst/>
              <a:rect l="l" t="t" r="r" b="b"/>
              <a:pathLst>
                <a:path w="3517" h="3523" extrusionOk="0">
                  <a:moveTo>
                    <a:pt x="0" y="1"/>
                  </a:moveTo>
                  <a:lnTo>
                    <a:pt x="0" y="3522"/>
                  </a:lnTo>
                  <a:lnTo>
                    <a:pt x="3517" y="3522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" name="Google Shape;6857;p51"/>
            <p:cNvSpPr/>
            <p:nvPr/>
          </p:nvSpPr>
          <p:spPr>
            <a:xfrm>
              <a:off x="3233026" y="3770838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6858;p51"/>
            <p:cNvSpPr/>
            <p:nvPr/>
          </p:nvSpPr>
          <p:spPr>
            <a:xfrm>
              <a:off x="3232496" y="3716606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" name="Google Shape;6859;p51"/>
            <p:cNvSpPr/>
            <p:nvPr/>
          </p:nvSpPr>
          <p:spPr>
            <a:xfrm>
              <a:off x="3178731" y="4468722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51"/>
            <p:cNvSpPr/>
            <p:nvPr/>
          </p:nvSpPr>
          <p:spPr>
            <a:xfrm>
              <a:off x="3179292" y="4469267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0" y="0"/>
                  </a:moveTo>
                  <a:lnTo>
                    <a:pt x="0" y="3446"/>
                  </a:lnTo>
                  <a:lnTo>
                    <a:pt x="3451" y="3446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6861;p51"/>
            <p:cNvSpPr/>
            <p:nvPr/>
          </p:nvSpPr>
          <p:spPr>
            <a:xfrm>
              <a:off x="3178731" y="4361239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6862;p51"/>
            <p:cNvSpPr/>
            <p:nvPr/>
          </p:nvSpPr>
          <p:spPr>
            <a:xfrm>
              <a:off x="3179292" y="4361769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" name="Google Shape;6863;p51"/>
            <p:cNvSpPr/>
            <p:nvPr/>
          </p:nvSpPr>
          <p:spPr>
            <a:xfrm>
              <a:off x="3178731" y="4307552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51"/>
            <p:cNvSpPr/>
            <p:nvPr/>
          </p:nvSpPr>
          <p:spPr>
            <a:xfrm>
              <a:off x="3179292" y="4308097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0" y="0"/>
                  </a:moveTo>
                  <a:lnTo>
                    <a:pt x="0" y="3447"/>
                  </a:lnTo>
                  <a:lnTo>
                    <a:pt x="3451" y="3447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51"/>
            <p:cNvSpPr/>
            <p:nvPr/>
          </p:nvSpPr>
          <p:spPr>
            <a:xfrm>
              <a:off x="3178731" y="4253803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" name="Google Shape;6866;p51"/>
            <p:cNvSpPr/>
            <p:nvPr/>
          </p:nvSpPr>
          <p:spPr>
            <a:xfrm>
              <a:off x="3179292" y="4254332"/>
              <a:ext cx="53749" cy="53780"/>
            </a:xfrm>
            <a:custGeom>
              <a:avLst/>
              <a:gdLst/>
              <a:ahLst/>
              <a:cxnLst/>
              <a:rect l="l" t="t" r="r" b="b"/>
              <a:pathLst>
                <a:path w="3451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51"/>
            <p:cNvSpPr/>
            <p:nvPr/>
          </p:nvSpPr>
          <p:spPr>
            <a:xfrm>
              <a:off x="3178731" y="4146398"/>
              <a:ext cx="54855" cy="54762"/>
            </a:xfrm>
            <a:custGeom>
              <a:avLst/>
              <a:gdLst/>
              <a:ahLst/>
              <a:cxnLst/>
              <a:rect l="l" t="t" r="r" b="b"/>
              <a:pathLst>
                <a:path w="3522" h="3516" extrusionOk="0">
                  <a:moveTo>
                    <a:pt x="1" y="0"/>
                  </a:moveTo>
                  <a:lnTo>
                    <a:pt x="1" y="3515"/>
                  </a:lnTo>
                  <a:lnTo>
                    <a:pt x="3521" y="3515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51"/>
            <p:cNvSpPr/>
            <p:nvPr/>
          </p:nvSpPr>
          <p:spPr>
            <a:xfrm>
              <a:off x="3179292" y="4146927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0" y="0"/>
                  </a:moveTo>
                  <a:lnTo>
                    <a:pt x="0" y="3447"/>
                  </a:lnTo>
                  <a:lnTo>
                    <a:pt x="3451" y="3447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" name="Google Shape;6869;p51"/>
            <p:cNvSpPr/>
            <p:nvPr/>
          </p:nvSpPr>
          <p:spPr>
            <a:xfrm>
              <a:off x="3178731" y="3877776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" name="Google Shape;6870;p51"/>
            <p:cNvSpPr/>
            <p:nvPr/>
          </p:nvSpPr>
          <p:spPr>
            <a:xfrm>
              <a:off x="3179292" y="387830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51"/>
            <p:cNvSpPr/>
            <p:nvPr/>
          </p:nvSpPr>
          <p:spPr>
            <a:xfrm>
              <a:off x="3178731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51"/>
            <p:cNvSpPr/>
            <p:nvPr/>
          </p:nvSpPr>
          <p:spPr>
            <a:xfrm>
              <a:off x="3179292" y="382457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51"/>
            <p:cNvSpPr/>
            <p:nvPr/>
          </p:nvSpPr>
          <p:spPr>
            <a:xfrm>
              <a:off x="3178731" y="3770277"/>
              <a:ext cx="54855" cy="54871"/>
            </a:xfrm>
            <a:custGeom>
              <a:avLst/>
              <a:gdLst/>
              <a:ahLst/>
              <a:cxnLst/>
              <a:rect l="l" t="t" r="r" b="b"/>
              <a:pathLst>
                <a:path w="3522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51"/>
            <p:cNvSpPr/>
            <p:nvPr/>
          </p:nvSpPr>
          <p:spPr>
            <a:xfrm>
              <a:off x="3179292" y="3770838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" name="Google Shape;6875;p51"/>
            <p:cNvSpPr/>
            <p:nvPr/>
          </p:nvSpPr>
          <p:spPr>
            <a:xfrm>
              <a:off x="3178731" y="3716606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" name="Google Shape;6876;p51"/>
            <p:cNvSpPr/>
            <p:nvPr/>
          </p:nvSpPr>
          <p:spPr>
            <a:xfrm>
              <a:off x="3124998" y="4468722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51"/>
            <p:cNvSpPr/>
            <p:nvPr/>
          </p:nvSpPr>
          <p:spPr>
            <a:xfrm>
              <a:off x="3125543" y="4469267"/>
              <a:ext cx="53765" cy="53687"/>
            </a:xfrm>
            <a:custGeom>
              <a:avLst/>
              <a:gdLst/>
              <a:ahLst/>
              <a:cxnLst/>
              <a:rect l="l" t="t" r="r" b="b"/>
              <a:pathLst>
                <a:path w="3452" h="3447" extrusionOk="0">
                  <a:moveTo>
                    <a:pt x="0" y="0"/>
                  </a:moveTo>
                  <a:lnTo>
                    <a:pt x="0" y="3446"/>
                  </a:lnTo>
                  <a:lnTo>
                    <a:pt x="3451" y="3446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6878;p51"/>
            <p:cNvSpPr/>
            <p:nvPr/>
          </p:nvSpPr>
          <p:spPr>
            <a:xfrm>
              <a:off x="3124998" y="4361239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6879;p51"/>
            <p:cNvSpPr/>
            <p:nvPr/>
          </p:nvSpPr>
          <p:spPr>
            <a:xfrm>
              <a:off x="3125543" y="4361769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51"/>
            <p:cNvSpPr/>
            <p:nvPr/>
          </p:nvSpPr>
          <p:spPr>
            <a:xfrm>
              <a:off x="3124998" y="4307552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51"/>
            <p:cNvSpPr/>
            <p:nvPr/>
          </p:nvSpPr>
          <p:spPr>
            <a:xfrm>
              <a:off x="3125543" y="4308097"/>
              <a:ext cx="53765" cy="53687"/>
            </a:xfrm>
            <a:custGeom>
              <a:avLst/>
              <a:gdLst/>
              <a:ahLst/>
              <a:cxnLst/>
              <a:rect l="l" t="t" r="r" b="b"/>
              <a:pathLst>
                <a:path w="3452" h="3447" extrusionOk="0">
                  <a:moveTo>
                    <a:pt x="0" y="0"/>
                  </a:moveTo>
                  <a:lnTo>
                    <a:pt x="0" y="3447"/>
                  </a:lnTo>
                  <a:lnTo>
                    <a:pt x="3451" y="3447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51"/>
            <p:cNvSpPr/>
            <p:nvPr/>
          </p:nvSpPr>
          <p:spPr>
            <a:xfrm>
              <a:off x="3124998" y="4253803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51"/>
            <p:cNvSpPr/>
            <p:nvPr/>
          </p:nvSpPr>
          <p:spPr>
            <a:xfrm>
              <a:off x="3125543" y="4254332"/>
              <a:ext cx="53765" cy="53780"/>
            </a:xfrm>
            <a:custGeom>
              <a:avLst/>
              <a:gdLst/>
              <a:ahLst/>
              <a:cxnLst/>
              <a:rect l="l" t="t" r="r" b="b"/>
              <a:pathLst>
                <a:path w="3452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" name="Google Shape;6884;p51"/>
            <p:cNvSpPr/>
            <p:nvPr/>
          </p:nvSpPr>
          <p:spPr>
            <a:xfrm>
              <a:off x="3124998" y="4146398"/>
              <a:ext cx="54840" cy="54762"/>
            </a:xfrm>
            <a:custGeom>
              <a:avLst/>
              <a:gdLst/>
              <a:ahLst/>
              <a:cxnLst/>
              <a:rect l="l" t="t" r="r" b="b"/>
              <a:pathLst>
                <a:path w="3521" h="3516" extrusionOk="0">
                  <a:moveTo>
                    <a:pt x="1" y="0"/>
                  </a:moveTo>
                  <a:lnTo>
                    <a:pt x="1" y="3515"/>
                  </a:lnTo>
                  <a:lnTo>
                    <a:pt x="3521" y="3515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" name="Google Shape;6885;p51"/>
            <p:cNvSpPr/>
            <p:nvPr/>
          </p:nvSpPr>
          <p:spPr>
            <a:xfrm>
              <a:off x="3125543" y="4146927"/>
              <a:ext cx="53765" cy="53687"/>
            </a:xfrm>
            <a:custGeom>
              <a:avLst/>
              <a:gdLst/>
              <a:ahLst/>
              <a:cxnLst/>
              <a:rect l="l" t="t" r="r" b="b"/>
              <a:pathLst>
                <a:path w="3452" h="3447" extrusionOk="0">
                  <a:moveTo>
                    <a:pt x="0" y="0"/>
                  </a:moveTo>
                  <a:lnTo>
                    <a:pt x="0" y="3447"/>
                  </a:lnTo>
                  <a:lnTo>
                    <a:pt x="3451" y="3447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" name="Google Shape;6886;p51"/>
            <p:cNvSpPr/>
            <p:nvPr/>
          </p:nvSpPr>
          <p:spPr>
            <a:xfrm>
              <a:off x="3124998" y="3877776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7" name="Google Shape;6887;p51"/>
            <p:cNvSpPr/>
            <p:nvPr/>
          </p:nvSpPr>
          <p:spPr>
            <a:xfrm>
              <a:off x="3124998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" name="Google Shape;6888;p51"/>
            <p:cNvSpPr/>
            <p:nvPr/>
          </p:nvSpPr>
          <p:spPr>
            <a:xfrm>
              <a:off x="3125543" y="382457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6889;p51"/>
            <p:cNvSpPr/>
            <p:nvPr/>
          </p:nvSpPr>
          <p:spPr>
            <a:xfrm>
              <a:off x="3124998" y="3770277"/>
              <a:ext cx="54840" cy="54871"/>
            </a:xfrm>
            <a:custGeom>
              <a:avLst/>
              <a:gdLst/>
              <a:ahLst/>
              <a:cxnLst/>
              <a:rect l="l" t="t" r="r" b="b"/>
              <a:pathLst>
                <a:path w="3521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51"/>
            <p:cNvSpPr/>
            <p:nvPr/>
          </p:nvSpPr>
          <p:spPr>
            <a:xfrm>
              <a:off x="3125543" y="3770838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51"/>
            <p:cNvSpPr/>
            <p:nvPr/>
          </p:nvSpPr>
          <p:spPr>
            <a:xfrm>
              <a:off x="3124998" y="3716606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" name="Google Shape;6892;p51"/>
            <p:cNvSpPr/>
            <p:nvPr/>
          </p:nvSpPr>
          <p:spPr>
            <a:xfrm>
              <a:off x="3071311" y="4468722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18" y="3517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" name="Google Shape;6893;p51"/>
            <p:cNvSpPr/>
            <p:nvPr/>
          </p:nvSpPr>
          <p:spPr>
            <a:xfrm>
              <a:off x="3071856" y="4469267"/>
              <a:ext cx="53687" cy="53687"/>
            </a:xfrm>
            <a:custGeom>
              <a:avLst/>
              <a:gdLst/>
              <a:ahLst/>
              <a:cxnLst/>
              <a:rect l="l" t="t" r="r" b="b"/>
              <a:pathLst>
                <a:path w="3447" h="3447" extrusionOk="0">
                  <a:moveTo>
                    <a:pt x="1" y="0"/>
                  </a:moveTo>
                  <a:lnTo>
                    <a:pt x="1" y="3446"/>
                  </a:lnTo>
                  <a:lnTo>
                    <a:pt x="3447" y="3446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51"/>
            <p:cNvSpPr/>
            <p:nvPr/>
          </p:nvSpPr>
          <p:spPr>
            <a:xfrm>
              <a:off x="3071311" y="4361239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6895;p51"/>
            <p:cNvSpPr/>
            <p:nvPr/>
          </p:nvSpPr>
          <p:spPr>
            <a:xfrm>
              <a:off x="3071856" y="4361769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" name="Google Shape;6896;p51"/>
            <p:cNvSpPr/>
            <p:nvPr/>
          </p:nvSpPr>
          <p:spPr>
            <a:xfrm>
              <a:off x="3071311" y="4307552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18" y="3517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51"/>
            <p:cNvSpPr/>
            <p:nvPr/>
          </p:nvSpPr>
          <p:spPr>
            <a:xfrm>
              <a:off x="3071856" y="4308097"/>
              <a:ext cx="53687" cy="53687"/>
            </a:xfrm>
            <a:custGeom>
              <a:avLst/>
              <a:gdLst/>
              <a:ahLst/>
              <a:cxnLst/>
              <a:rect l="l" t="t" r="r" b="b"/>
              <a:pathLst>
                <a:path w="3447" h="3447" extrusionOk="0">
                  <a:moveTo>
                    <a:pt x="1" y="0"/>
                  </a:moveTo>
                  <a:lnTo>
                    <a:pt x="1" y="3447"/>
                  </a:lnTo>
                  <a:lnTo>
                    <a:pt x="3447" y="3447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" name="Google Shape;6898;p51"/>
            <p:cNvSpPr/>
            <p:nvPr/>
          </p:nvSpPr>
          <p:spPr>
            <a:xfrm>
              <a:off x="3071311" y="4253803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" name="Google Shape;6899;p51"/>
            <p:cNvSpPr/>
            <p:nvPr/>
          </p:nvSpPr>
          <p:spPr>
            <a:xfrm>
              <a:off x="3071856" y="4254332"/>
              <a:ext cx="53687" cy="53780"/>
            </a:xfrm>
            <a:custGeom>
              <a:avLst/>
              <a:gdLst/>
              <a:ahLst/>
              <a:cxnLst/>
              <a:rect l="l" t="t" r="r" b="b"/>
              <a:pathLst>
                <a:path w="3447" h="3453" extrusionOk="0">
                  <a:moveTo>
                    <a:pt x="1" y="1"/>
                  </a:moveTo>
                  <a:lnTo>
                    <a:pt x="1" y="3452"/>
                  </a:lnTo>
                  <a:lnTo>
                    <a:pt x="3447" y="3452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51"/>
            <p:cNvSpPr/>
            <p:nvPr/>
          </p:nvSpPr>
          <p:spPr>
            <a:xfrm>
              <a:off x="3071311" y="4146398"/>
              <a:ext cx="54793" cy="54762"/>
            </a:xfrm>
            <a:custGeom>
              <a:avLst/>
              <a:gdLst/>
              <a:ahLst/>
              <a:cxnLst/>
              <a:rect l="l" t="t" r="r" b="b"/>
              <a:pathLst>
                <a:path w="3518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3518" y="3515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51"/>
            <p:cNvSpPr/>
            <p:nvPr/>
          </p:nvSpPr>
          <p:spPr>
            <a:xfrm>
              <a:off x="3017561" y="4468722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51"/>
            <p:cNvSpPr/>
            <p:nvPr/>
          </p:nvSpPr>
          <p:spPr>
            <a:xfrm>
              <a:off x="3018122" y="4469267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1" y="0"/>
                  </a:moveTo>
                  <a:lnTo>
                    <a:pt x="1" y="3446"/>
                  </a:lnTo>
                  <a:lnTo>
                    <a:pt x="3451" y="3446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51"/>
            <p:cNvSpPr/>
            <p:nvPr/>
          </p:nvSpPr>
          <p:spPr>
            <a:xfrm>
              <a:off x="3017561" y="4361239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" name="Google Shape;6904;p51"/>
            <p:cNvSpPr/>
            <p:nvPr/>
          </p:nvSpPr>
          <p:spPr>
            <a:xfrm>
              <a:off x="3018122" y="4361769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" name="Google Shape;6905;p51"/>
            <p:cNvSpPr/>
            <p:nvPr/>
          </p:nvSpPr>
          <p:spPr>
            <a:xfrm>
              <a:off x="3017561" y="4307552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51"/>
            <p:cNvSpPr/>
            <p:nvPr/>
          </p:nvSpPr>
          <p:spPr>
            <a:xfrm>
              <a:off x="3018122" y="4308097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1" y="0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51"/>
            <p:cNvSpPr/>
            <p:nvPr/>
          </p:nvSpPr>
          <p:spPr>
            <a:xfrm>
              <a:off x="3017561" y="4253803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" name="Google Shape;6908;p51"/>
            <p:cNvSpPr/>
            <p:nvPr/>
          </p:nvSpPr>
          <p:spPr>
            <a:xfrm>
              <a:off x="3018122" y="4254332"/>
              <a:ext cx="53749" cy="53780"/>
            </a:xfrm>
            <a:custGeom>
              <a:avLst/>
              <a:gdLst/>
              <a:ahLst/>
              <a:cxnLst/>
              <a:rect l="l" t="t" r="r" b="b"/>
              <a:pathLst>
                <a:path w="3451" h="3453" extrusionOk="0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" name="Google Shape;6909;p51"/>
            <p:cNvSpPr/>
            <p:nvPr/>
          </p:nvSpPr>
          <p:spPr>
            <a:xfrm>
              <a:off x="2963828" y="4468722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51"/>
            <p:cNvSpPr/>
            <p:nvPr/>
          </p:nvSpPr>
          <p:spPr>
            <a:xfrm>
              <a:off x="2964373" y="4469267"/>
              <a:ext cx="53765" cy="53687"/>
            </a:xfrm>
            <a:custGeom>
              <a:avLst/>
              <a:gdLst/>
              <a:ahLst/>
              <a:cxnLst/>
              <a:rect l="l" t="t" r="r" b="b"/>
              <a:pathLst>
                <a:path w="3452" h="3447" extrusionOk="0">
                  <a:moveTo>
                    <a:pt x="0" y="0"/>
                  </a:moveTo>
                  <a:lnTo>
                    <a:pt x="0" y="3446"/>
                  </a:lnTo>
                  <a:lnTo>
                    <a:pt x="3452" y="3446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51"/>
            <p:cNvSpPr/>
            <p:nvPr/>
          </p:nvSpPr>
          <p:spPr>
            <a:xfrm>
              <a:off x="2963828" y="4361239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51"/>
            <p:cNvSpPr/>
            <p:nvPr/>
          </p:nvSpPr>
          <p:spPr>
            <a:xfrm>
              <a:off x="2964373" y="4361769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51"/>
            <p:cNvSpPr/>
            <p:nvPr/>
          </p:nvSpPr>
          <p:spPr>
            <a:xfrm>
              <a:off x="2963828" y="4307552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6914;p51"/>
            <p:cNvSpPr/>
            <p:nvPr/>
          </p:nvSpPr>
          <p:spPr>
            <a:xfrm>
              <a:off x="2964373" y="4308097"/>
              <a:ext cx="53765" cy="53687"/>
            </a:xfrm>
            <a:custGeom>
              <a:avLst/>
              <a:gdLst/>
              <a:ahLst/>
              <a:cxnLst/>
              <a:rect l="l" t="t" r="r" b="b"/>
              <a:pathLst>
                <a:path w="3452" h="3447" extrusionOk="0">
                  <a:moveTo>
                    <a:pt x="0" y="0"/>
                  </a:moveTo>
                  <a:lnTo>
                    <a:pt x="0" y="3447"/>
                  </a:lnTo>
                  <a:lnTo>
                    <a:pt x="3452" y="3447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" name="Google Shape;6915;p51"/>
            <p:cNvSpPr/>
            <p:nvPr/>
          </p:nvSpPr>
          <p:spPr>
            <a:xfrm>
              <a:off x="2963828" y="4253803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" name="Google Shape;6916;p51"/>
            <p:cNvSpPr/>
            <p:nvPr/>
          </p:nvSpPr>
          <p:spPr>
            <a:xfrm>
              <a:off x="2964373" y="4254332"/>
              <a:ext cx="53765" cy="53780"/>
            </a:xfrm>
            <a:custGeom>
              <a:avLst/>
              <a:gdLst/>
              <a:ahLst/>
              <a:cxnLst/>
              <a:rect l="l" t="t" r="r" b="b"/>
              <a:pathLst>
                <a:path w="3452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" name="Google Shape;6917;p51"/>
            <p:cNvSpPr/>
            <p:nvPr/>
          </p:nvSpPr>
          <p:spPr>
            <a:xfrm>
              <a:off x="2910141" y="4468722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18" y="3517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51"/>
            <p:cNvSpPr/>
            <p:nvPr/>
          </p:nvSpPr>
          <p:spPr>
            <a:xfrm>
              <a:off x="2910141" y="4361239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6919;p51"/>
            <p:cNvSpPr/>
            <p:nvPr/>
          </p:nvSpPr>
          <p:spPr>
            <a:xfrm>
              <a:off x="2910670" y="4361769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0" name="Google Shape;6920;p51"/>
            <p:cNvSpPr/>
            <p:nvPr/>
          </p:nvSpPr>
          <p:spPr>
            <a:xfrm>
              <a:off x="2910141" y="4307552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18" y="3517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1" name="Google Shape;6921;p51"/>
            <p:cNvSpPr/>
            <p:nvPr/>
          </p:nvSpPr>
          <p:spPr>
            <a:xfrm>
              <a:off x="2910670" y="4308097"/>
              <a:ext cx="53718" cy="53687"/>
            </a:xfrm>
            <a:custGeom>
              <a:avLst/>
              <a:gdLst/>
              <a:ahLst/>
              <a:cxnLst/>
              <a:rect l="l" t="t" r="r" b="b"/>
              <a:pathLst>
                <a:path w="3449" h="3447" extrusionOk="0">
                  <a:moveTo>
                    <a:pt x="1" y="0"/>
                  </a:moveTo>
                  <a:lnTo>
                    <a:pt x="1" y="3447"/>
                  </a:lnTo>
                  <a:lnTo>
                    <a:pt x="3448" y="3447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51"/>
            <p:cNvSpPr/>
            <p:nvPr/>
          </p:nvSpPr>
          <p:spPr>
            <a:xfrm>
              <a:off x="2910141" y="4253803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51"/>
            <p:cNvSpPr/>
            <p:nvPr/>
          </p:nvSpPr>
          <p:spPr>
            <a:xfrm>
              <a:off x="2910670" y="4254332"/>
              <a:ext cx="53718" cy="53780"/>
            </a:xfrm>
            <a:custGeom>
              <a:avLst/>
              <a:gdLst/>
              <a:ahLst/>
              <a:cxnLst/>
              <a:rect l="l" t="t" r="r" b="b"/>
              <a:pathLst>
                <a:path w="3449" h="3453" extrusionOk="0">
                  <a:moveTo>
                    <a:pt x="1" y="1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51"/>
            <p:cNvSpPr/>
            <p:nvPr/>
          </p:nvSpPr>
          <p:spPr>
            <a:xfrm>
              <a:off x="2856407" y="4361239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51"/>
            <p:cNvSpPr/>
            <p:nvPr/>
          </p:nvSpPr>
          <p:spPr>
            <a:xfrm>
              <a:off x="2856407" y="4307552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51"/>
            <p:cNvSpPr/>
            <p:nvPr/>
          </p:nvSpPr>
          <p:spPr>
            <a:xfrm>
              <a:off x="2856407" y="4253803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27" name="Google Shape;6927;p51"/>
            <p:cNvGrpSpPr/>
            <p:nvPr/>
          </p:nvGrpSpPr>
          <p:grpSpPr>
            <a:xfrm>
              <a:off x="2856407" y="3717135"/>
              <a:ext cx="699536" cy="860114"/>
              <a:chOff x="2856407" y="3717135"/>
              <a:chExt cx="699536" cy="860114"/>
            </a:xfrm>
          </p:grpSpPr>
          <p:sp>
            <p:nvSpPr>
              <p:cNvPr id="6928" name="Google Shape;6928;p51"/>
              <p:cNvSpPr/>
              <p:nvPr/>
            </p:nvSpPr>
            <p:spPr>
              <a:xfrm>
                <a:off x="3501087" y="4414973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9" name="Google Shape;6929;p51"/>
              <p:cNvSpPr/>
              <p:nvPr/>
            </p:nvSpPr>
            <p:spPr>
              <a:xfrm>
                <a:off x="3501632" y="4415503"/>
                <a:ext cx="53749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0" name="Google Shape;6930;p51"/>
              <p:cNvSpPr/>
              <p:nvPr/>
            </p:nvSpPr>
            <p:spPr>
              <a:xfrm>
                <a:off x="3501632" y="4361769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1" name="Google Shape;6931;p51"/>
              <p:cNvSpPr/>
              <p:nvPr/>
            </p:nvSpPr>
            <p:spPr>
              <a:xfrm>
                <a:off x="3501632" y="4308097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7"/>
                    </a:lnTo>
                    <a:lnTo>
                      <a:pt x="3450" y="3447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2" name="Google Shape;6932;p51"/>
              <p:cNvSpPr/>
              <p:nvPr/>
            </p:nvSpPr>
            <p:spPr>
              <a:xfrm>
                <a:off x="3501632" y="4254332"/>
                <a:ext cx="53749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3" name="Google Shape;6933;p51"/>
              <p:cNvSpPr/>
              <p:nvPr/>
            </p:nvSpPr>
            <p:spPr>
              <a:xfrm>
                <a:off x="3447883" y="4469267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4" name="Google Shape;6934;p51"/>
              <p:cNvSpPr/>
              <p:nvPr/>
            </p:nvSpPr>
            <p:spPr>
              <a:xfrm>
                <a:off x="3447338" y="4414973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5" name="Google Shape;6935;p51"/>
              <p:cNvSpPr/>
              <p:nvPr/>
            </p:nvSpPr>
            <p:spPr>
              <a:xfrm>
                <a:off x="3447883" y="4415503"/>
                <a:ext cx="53765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3" extrusionOk="0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6" name="Google Shape;6936;p51"/>
              <p:cNvSpPr/>
              <p:nvPr/>
            </p:nvSpPr>
            <p:spPr>
              <a:xfrm>
                <a:off x="3447338" y="4200069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7" name="Google Shape;6937;p51"/>
              <p:cNvSpPr/>
              <p:nvPr/>
            </p:nvSpPr>
            <p:spPr>
              <a:xfrm>
                <a:off x="3447883" y="4200599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8" name="Google Shape;6938;p51"/>
              <p:cNvSpPr/>
              <p:nvPr/>
            </p:nvSpPr>
            <p:spPr>
              <a:xfrm>
                <a:off x="3393666" y="4522425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0"/>
                    </a:moveTo>
                    <a:lnTo>
                      <a:pt x="0" y="3519"/>
                    </a:lnTo>
                    <a:lnTo>
                      <a:pt x="3516" y="3519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9" name="Google Shape;6939;p51"/>
              <p:cNvSpPr/>
              <p:nvPr/>
            </p:nvSpPr>
            <p:spPr>
              <a:xfrm>
                <a:off x="3394196" y="4522939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0" name="Google Shape;6940;p51"/>
              <p:cNvSpPr/>
              <p:nvPr/>
            </p:nvSpPr>
            <p:spPr>
              <a:xfrm>
                <a:off x="3393666" y="4414973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1" name="Google Shape;6941;p51"/>
              <p:cNvSpPr/>
              <p:nvPr/>
            </p:nvSpPr>
            <p:spPr>
              <a:xfrm>
                <a:off x="3394196" y="4415503"/>
                <a:ext cx="53703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2" name="Google Shape;6942;p51"/>
              <p:cNvSpPr/>
              <p:nvPr/>
            </p:nvSpPr>
            <p:spPr>
              <a:xfrm>
                <a:off x="3393666" y="4200069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3" name="Google Shape;6943;p51"/>
              <p:cNvSpPr/>
              <p:nvPr/>
            </p:nvSpPr>
            <p:spPr>
              <a:xfrm>
                <a:off x="3394196" y="4200599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4" name="Google Shape;6944;p51"/>
              <p:cNvSpPr/>
              <p:nvPr/>
            </p:nvSpPr>
            <p:spPr>
              <a:xfrm>
                <a:off x="3339917" y="4522425"/>
                <a:ext cx="54855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0" extrusionOk="0">
                    <a:moveTo>
                      <a:pt x="1" y="0"/>
                    </a:moveTo>
                    <a:lnTo>
                      <a:pt x="1" y="3519"/>
                    </a:lnTo>
                    <a:lnTo>
                      <a:pt x="3521" y="3519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5" name="Google Shape;6945;p51"/>
              <p:cNvSpPr/>
              <p:nvPr/>
            </p:nvSpPr>
            <p:spPr>
              <a:xfrm>
                <a:off x="3340462" y="4522939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6" name="Google Shape;6946;p51"/>
              <p:cNvSpPr/>
              <p:nvPr/>
            </p:nvSpPr>
            <p:spPr>
              <a:xfrm>
                <a:off x="3339917" y="4414973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7" name="Google Shape;6947;p51"/>
              <p:cNvSpPr/>
              <p:nvPr/>
            </p:nvSpPr>
            <p:spPr>
              <a:xfrm>
                <a:off x="3340462" y="4415503"/>
                <a:ext cx="53749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8" name="Google Shape;6948;p51"/>
              <p:cNvSpPr/>
              <p:nvPr/>
            </p:nvSpPr>
            <p:spPr>
              <a:xfrm>
                <a:off x="3339917" y="4200069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9" name="Google Shape;6949;p51"/>
              <p:cNvSpPr/>
              <p:nvPr/>
            </p:nvSpPr>
            <p:spPr>
              <a:xfrm>
                <a:off x="3340462" y="4200599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0" name="Google Shape;6950;p51"/>
              <p:cNvSpPr/>
              <p:nvPr/>
            </p:nvSpPr>
            <p:spPr>
              <a:xfrm>
                <a:off x="3286168" y="4522425"/>
                <a:ext cx="54840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0" extrusionOk="0">
                    <a:moveTo>
                      <a:pt x="0" y="0"/>
                    </a:moveTo>
                    <a:lnTo>
                      <a:pt x="0" y="3519"/>
                    </a:lnTo>
                    <a:lnTo>
                      <a:pt x="3521" y="3519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1" name="Google Shape;6951;p51"/>
              <p:cNvSpPr/>
              <p:nvPr/>
            </p:nvSpPr>
            <p:spPr>
              <a:xfrm>
                <a:off x="3286697" y="4522939"/>
                <a:ext cx="53780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2" name="Google Shape;6952;p51"/>
              <p:cNvSpPr/>
              <p:nvPr/>
            </p:nvSpPr>
            <p:spPr>
              <a:xfrm>
                <a:off x="3286168" y="4414973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3" name="Google Shape;6953;p51"/>
              <p:cNvSpPr/>
              <p:nvPr/>
            </p:nvSpPr>
            <p:spPr>
              <a:xfrm>
                <a:off x="3286697" y="4415503"/>
                <a:ext cx="53780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3" extrusionOk="0">
                    <a:moveTo>
                      <a:pt x="1" y="1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4" name="Google Shape;6954;p51"/>
              <p:cNvSpPr/>
              <p:nvPr/>
            </p:nvSpPr>
            <p:spPr>
              <a:xfrm>
                <a:off x="3286168" y="4200069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5" name="Google Shape;6955;p51"/>
              <p:cNvSpPr/>
              <p:nvPr/>
            </p:nvSpPr>
            <p:spPr>
              <a:xfrm>
                <a:off x="3286697" y="4200599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6" name="Google Shape;6956;p51"/>
              <p:cNvSpPr/>
              <p:nvPr/>
            </p:nvSpPr>
            <p:spPr>
              <a:xfrm>
                <a:off x="3286697" y="4146927"/>
                <a:ext cx="53780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7" extrusionOk="0">
                    <a:moveTo>
                      <a:pt x="1" y="0"/>
                    </a:moveTo>
                    <a:lnTo>
                      <a:pt x="1" y="3447"/>
                    </a:lnTo>
                    <a:lnTo>
                      <a:pt x="3452" y="3447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7" name="Google Shape;6957;p51"/>
              <p:cNvSpPr/>
              <p:nvPr/>
            </p:nvSpPr>
            <p:spPr>
              <a:xfrm>
                <a:off x="3286168" y="3824042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8" name="Google Shape;6958;p51"/>
              <p:cNvSpPr/>
              <p:nvPr/>
            </p:nvSpPr>
            <p:spPr>
              <a:xfrm>
                <a:off x="3286697" y="3824571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9" name="Google Shape;6959;p51"/>
              <p:cNvSpPr/>
              <p:nvPr/>
            </p:nvSpPr>
            <p:spPr>
              <a:xfrm>
                <a:off x="3286168" y="3770277"/>
                <a:ext cx="54840" cy="54871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3" extrusionOk="0">
                    <a:moveTo>
                      <a:pt x="0" y="1"/>
                    </a:moveTo>
                    <a:lnTo>
                      <a:pt x="0" y="3522"/>
                    </a:lnTo>
                    <a:lnTo>
                      <a:pt x="3521" y="3522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0" name="Google Shape;6960;p51"/>
              <p:cNvSpPr/>
              <p:nvPr/>
            </p:nvSpPr>
            <p:spPr>
              <a:xfrm>
                <a:off x="3286697" y="3770838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1" name="Google Shape;6961;p51"/>
              <p:cNvSpPr/>
              <p:nvPr/>
            </p:nvSpPr>
            <p:spPr>
              <a:xfrm>
                <a:off x="3232496" y="4522425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2" name="Google Shape;6962;p51"/>
              <p:cNvSpPr/>
              <p:nvPr/>
            </p:nvSpPr>
            <p:spPr>
              <a:xfrm>
                <a:off x="3233026" y="4522939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3" name="Google Shape;6963;p51"/>
              <p:cNvSpPr/>
              <p:nvPr/>
            </p:nvSpPr>
            <p:spPr>
              <a:xfrm>
                <a:off x="3232496" y="4414973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4" name="Google Shape;6964;p51"/>
              <p:cNvSpPr/>
              <p:nvPr/>
            </p:nvSpPr>
            <p:spPr>
              <a:xfrm>
                <a:off x="3233026" y="4415503"/>
                <a:ext cx="53718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3" extrusionOk="0">
                    <a:moveTo>
                      <a:pt x="1" y="1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5" name="Google Shape;6965;p51"/>
              <p:cNvSpPr/>
              <p:nvPr/>
            </p:nvSpPr>
            <p:spPr>
              <a:xfrm>
                <a:off x="3232496" y="4200069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6" name="Google Shape;6966;p51"/>
              <p:cNvSpPr/>
              <p:nvPr/>
            </p:nvSpPr>
            <p:spPr>
              <a:xfrm>
                <a:off x="3233026" y="4200599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7" name="Google Shape;6967;p51"/>
              <p:cNvSpPr/>
              <p:nvPr/>
            </p:nvSpPr>
            <p:spPr>
              <a:xfrm>
                <a:off x="3232496" y="4092633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8" name="Google Shape;6968;p51"/>
              <p:cNvSpPr/>
              <p:nvPr/>
            </p:nvSpPr>
            <p:spPr>
              <a:xfrm>
                <a:off x="3233026" y="4093178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9" name="Google Shape;6969;p51"/>
              <p:cNvSpPr/>
              <p:nvPr/>
            </p:nvSpPr>
            <p:spPr>
              <a:xfrm>
                <a:off x="3233026" y="387830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0" name="Google Shape;6970;p51"/>
              <p:cNvSpPr/>
              <p:nvPr/>
            </p:nvSpPr>
            <p:spPr>
              <a:xfrm>
                <a:off x="3233026" y="371713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1" name="Google Shape;6971;p51"/>
              <p:cNvSpPr/>
              <p:nvPr/>
            </p:nvSpPr>
            <p:spPr>
              <a:xfrm>
                <a:off x="3178731" y="4522425"/>
                <a:ext cx="54855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0" extrusionOk="0">
                    <a:moveTo>
                      <a:pt x="1" y="0"/>
                    </a:moveTo>
                    <a:lnTo>
                      <a:pt x="1" y="3519"/>
                    </a:lnTo>
                    <a:lnTo>
                      <a:pt x="3521" y="3519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2" name="Google Shape;6972;p51"/>
              <p:cNvSpPr/>
              <p:nvPr/>
            </p:nvSpPr>
            <p:spPr>
              <a:xfrm>
                <a:off x="3179292" y="4522939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3" name="Google Shape;6973;p51"/>
              <p:cNvSpPr/>
              <p:nvPr/>
            </p:nvSpPr>
            <p:spPr>
              <a:xfrm>
                <a:off x="3178731" y="4414973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4" name="Google Shape;6974;p51"/>
              <p:cNvSpPr/>
              <p:nvPr/>
            </p:nvSpPr>
            <p:spPr>
              <a:xfrm>
                <a:off x="3179292" y="4415503"/>
                <a:ext cx="53749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5" name="Google Shape;6975;p51"/>
              <p:cNvSpPr/>
              <p:nvPr/>
            </p:nvSpPr>
            <p:spPr>
              <a:xfrm>
                <a:off x="3178731" y="4200069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6" name="Google Shape;6976;p51"/>
              <p:cNvSpPr/>
              <p:nvPr/>
            </p:nvSpPr>
            <p:spPr>
              <a:xfrm>
                <a:off x="3179292" y="4200599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7" name="Google Shape;6977;p51"/>
              <p:cNvSpPr/>
              <p:nvPr/>
            </p:nvSpPr>
            <p:spPr>
              <a:xfrm>
                <a:off x="3178731" y="4092633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8" name="Google Shape;6978;p51"/>
              <p:cNvSpPr/>
              <p:nvPr/>
            </p:nvSpPr>
            <p:spPr>
              <a:xfrm>
                <a:off x="3179292" y="4093178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9" name="Google Shape;6979;p51"/>
              <p:cNvSpPr/>
              <p:nvPr/>
            </p:nvSpPr>
            <p:spPr>
              <a:xfrm>
                <a:off x="3178731" y="4038946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0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0" name="Google Shape;6980;p51"/>
              <p:cNvSpPr/>
              <p:nvPr/>
            </p:nvSpPr>
            <p:spPr>
              <a:xfrm>
                <a:off x="3179292" y="4039491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51" y="3447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1" name="Google Shape;6981;p51"/>
              <p:cNvSpPr/>
              <p:nvPr/>
            </p:nvSpPr>
            <p:spPr>
              <a:xfrm>
                <a:off x="3178731" y="3985196"/>
                <a:ext cx="54855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2" name="Google Shape;6982;p51"/>
              <p:cNvSpPr/>
              <p:nvPr/>
            </p:nvSpPr>
            <p:spPr>
              <a:xfrm>
                <a:off x="3179292" y="3985742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3" name="Google Shape;6983;p51"/>
              <p:cNvSpPr/>
              <p:nvPr/>
            </p:nvSpPr>
            <p:spPr>
              <a:xfrm>
                <a:off x="3178731" y="3931463"/>
                <a:ext cx="54855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4" name="Google Shape;6984;p51"/>
              <p:cNvSpPr/>
              <p:nvPr/>
            </p:nvSpPr>
            <p:spPr>
              <a:xfrm>
                <a:off x="3179292" y="3932008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5" name="Google Shape;6985;p51"/>
              <p:cNvSpPr/>
              <p:nvPr/>
            </p:nvSpPr>
            <p:spPr>
              <a:xfrm>
                <a:off x="3179292" y="371713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6" name="Google Shape;6986;p51"/>
              <p:cNvSpPr/>
              <p:nvPr/>
            </p:nvSpPr>
            <p:spPr>
              <a:xfrm>
                <a:off x="3124998" y="4522425"/>
                <a:ext cx="54840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0" extrusionOk="0">
                    <a:moveTo>
                      <a:pt x="1" y="0"/>
                    </a:moveTo>
                    <a:lnTo>
                      <a:pt x="1" y="3519"/>
                    </a:lnTo>
                    <a:lnTo>
                      <a:pt x="3521" y="3519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7" name="Google Shape;6987;p51"/>
              <p:cNvSpPr/>
              <p:nvPr/>
            </p:nvSpPr>
            <p:spPr>
              <a:xfrm>
                <a:off x="3125543" y="4522939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8" name="Google Shape;6988;p51"/>
              <p:cNvSpPr/>
              <p:nvPr/>
            </p:nvSpPr>
            <p:spPr>
              <a:xfrm>
                <a:off x="3124998" y="4414973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9" name="Google Shape;6989;p51"/>
              <p:cNvSpPr/>
              <p:nvPr/>
            </p:nvSpPr>
            <p:spPr>
              <a:xfrm>
                <a:off x="3125543" y="4415503"/>
                <a:ext cx="53765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0" name="Google Shape;6990;p51"/>
              <p:cNvSpPr/>
              <p:nvPr/>
            </p:nvSpPr>
            <p:spPr>
              <a:xfrm>
                <a:off x="3124998" y="4200069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1" name="Google Shape;6991;p51"/>
              <p:cNvSpPr/>
              <p:nvPr/>
            </p:nvSpPr>
            <p:spPr>
              <a:xfrm>
                <a:off x="3125543" y="4200599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2" name="Google Shape;6992;p51"/>
              <p:cNvSpPr/>
              <p:nvPr/>
            </p:nvSpPr>
            <p:spPr>
              <a:xfrm>
                <a:off x="3124998" y="4092633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3" name="Google Shape;6993;p51"/>
              <p:cNvSpPr/>
              <p:nvPr/>
            </p:nvSpPr>
            <p:spPr>
              <a:xfrm>
                <a:off x="3125543" y="4093178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4" name="Google Shape;6994;p51"/>
              <p:cNvSpPr/>
              <p:nvPr/>
            </p:nvSpPr>
            <p:spPr>
              <a:xfrm>
                <a:off x="3125543" y="3878305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5" name="Google Shape;6995;p51"/>
              <p:cNvSpPr/>
              <p:nvPr/>
            </p:nvSpPr>
            <p:spPr>
              <a:xfrm>
                <a:off x="3125543" y="3717135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6" name="Google Shape;6996;p51"/>
              <p:cNvSpPr/>
              <p:nvPr/>
            </p:nvSpPr>
            <p:spPr>
              <a:xfrm>
                <a:off x="3071311" y="4522425"/>
                <a:ext cx="54793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0" extrusionOk="0">
                    <a:moveTo>
                      <a:pt x="0" y="0"/>
                    </a:moveTo>
                    <a:lnTo>
                      <a:pt x="0" y="3519"/>
                    </a:lnTo>
                    <a:lnTo>
                      <a:pt x="3518" y="3519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7" name="Google Shape;6997;p51"/>
              <p:cNvSpPr/>
              <p:nvPr/>
            </p:nvSpPr>
            <p:spPr>
              <a:xfrm>
                <a:off x="3071856" y="4522939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8" name="Google Shape;6998;p51"/>
              <p:cNvSpPr/>
              <p:nvPr/>
            </p:nvSpPr>
            <p:spPr>
              <a:xfrm>
                <a:off x="3071311" y="4414973"/>
                <a:ext cx="54793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8" y="3521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9" name="Google Shape;6999;p51"/>
              <p:cNvSpPr/>
              <p:nvPr/>
            </p:nvSpPr>
            <p:spPr>
              <a:xfrm>
                <a:off x="3071856" y="4415503"/>
                <a:ext cx="53687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3" extrusionOk="0">
                    <a:moveTo>
                      <a:pt x="1" y="1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0" name="Google Shape;7000;p51"/>
              <p:cNvSpPr/>
              <p:nvPr/>
            </p:nvSpPr>
            <p:spPr>
              <a:xfrm>
                <a:off x="3071311" y="4200069"/>
                <a:ext cx="54793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8" y="3521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1" name="Google Shape;7001;p51"/>
              <p:cNvSpPr/>
              <p:nvPr/>
            </p:nvSpPr>
            <p:spPr>
              <a:xfrm>
                <a:off x="3071856" y="4200599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2" name="Google Shape;7002;p51"/>
              <p:cNvSpPr/>
              <p:nvPr/>
            </p:nvSpPr>
            <p:spPr>
              <a:xfrm>
                <a:off x="3071856" y="4146927"/>
                <a:ext cx="53687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7" extrusionOk="0">
                    <a:moveTo>
                      <a:pt x="1" y="0"/>
                    </a:moveTo>
                    <a:lnTo>
                      <a:pt x="1" y="3447"/>
                    </a:lnTo>
                    <a:lnTo>
                      <a:pt x="3447" y="3447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3" name="Google Shape;7003;p51"/>
              <p:cNvSpPr/>
              <p:nvPr/>
            </p:nvSpPr>
            <p:spPr>
              <a:xfrm>
                <a:off x="3071311" y="3824042"/>
                <a:ext cx="54793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8" y="3520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4" name="Google Shape;7004;p51"/>
              <p:cNvSpPr/>
              <p:nvPr/>
            </p:nvSpPr>
            <p:spPr>
              <a:xfrm>
                <a:off x="3071856" y="3824571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5" name="Google Shape;7005;p51"/>
              <p:cNvSpPr/>
              <p:nvPr/>
            </p:nvSpPr>
            <p:spPr>
              <a:xfrm>
                <a:off x="3071311" y="3770277"/>
                <a:ext cx="54793" cy="54871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3" extrusionOk="0">
                    <a:moveTo>
                      <a:pt x="0" y="1"/>
                    </a:moveTo>
                    <a:lnTo>
                      <a:pt x="0" y="3522"/>
                    </a:lnTo>
                    <a:lnTo>
                      <a:pt x="3518" y="3522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6" name="Google Shape;7006;p51"/>
              <p:cNvSpPr/>
              <p:nvPr/>
            </p:nvSpPr>
            <p:spPr>
              <a:xfrm>
                <a:off x="3071856" y="3770838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7" name="Google Shape;7007;p51"/>
              <p:cNvSpPr/>
              <p:nvPr/>
            </p:nvSpPr>
            <p:spPr>
              <a:xfrm>
                <a:off x="3017561" y="4522425"/>
                <a:ext cx="54855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0" extrusionOk="0">
                    <a:moveTo>
                      <a:pt x="1" y="0"/>
                    </a:moveTo>
                    <a:lnTo>
                      <a:pt x="1" y="3519"/>
                    </a:lnTo>
                    <a:lnTo>
                      <a:pt x="3521" y="3519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8" name="Google Shape;7008;p51"/>
              <p:cNvSpPr/>
              <p:nvPr/>
            </p:nvSpPr>
            <p:spPr>
              <a:xfrm>
                <a:off x="3018122" y="4522939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9" name="Google Shape;7009;p51"/>
              <p:cNvSpPr/>
              <p:nvPr/>
            </p:nvSpPr>
            <p:spPr>
              <a:xfrm>
                <a:off x="3017561" y="4414973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0" name="Google Shape;7010;p51"/>
              <p:cNvSpPr/>
              <p:nvPr/>
            </p:nvSpPr>
            <p:spPr>
              <a:xfrm>
                <a:off x="3018122" y="4415503"/>
                <a:ext cx="53749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3" extrusionOk="0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1" name="Google Shape;7011;p51"/>
              <p:cNvSpPr/>
              <p:nvPr/>
            </p:nvSpPr>
            <p:spPr>
              <a:xfrm>
                <a:off x="3017561" y="4200069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2" name="Google Shape;7012;p51"/>
              <p:cNvSpPr/>
              <p:nvPr/>
            </p:nvSpPr>
            <p:spPr>
              <a:xfrm>
                <a:off x="3018122" y="4200599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3" name="Google Shape;7013;p51"/>
              <p:cNvSpPr/>
              <p:nvPr/>
            </p:nvSpPr>
            <p:spPr>
              <a:xfrm>
                <a:off x="2963828" y="4522425"/>
                <a:ext cx="54855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0" extrusionOk="0">
                    <a:moveTo>
                      <a:pt x="1" y="0"/>
                    </a:moveTo>
                    <a:lnTo>
                      <a:pt x="1" y="3519"/>
                    </a:lnTo>
                    <a:lnTo>
                      <a:pt x="3521" y="3519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4" name="Google Shape;7014;p51"/>
              <p:cNvSpPr/>
              <p:nvPr/>
            </p:nvSpPr>
            <p:spPr>
              <a:xfrm>
                <a:off x="2964373" y="4522939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2" y="3452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5" name="Google Shape;7015;p51"/>
              <p:cNvSpPr/>
              <p:nvPr/>
            </p:nvSpPr>
            <p:spPr>
              <a:xfrm>
                <a:off x="2963828" y="4414973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6" name="Google Shape;7016;p51"/>
              <p:cNvSpPr/>
              <p:nvPr/>
            </p:nvSpPr>
            <p:spPr>
              <a:xfrm>
                <a:off x="2964373" y="4415503"/>
                <a:ext cx="53765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52" y="3452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7" name="Google Shape;7017;p51"/>
              <p:cNvSpPr/>
              <p:nvPr/>
            </p:nvSpPr>
            <p:spPr>
              <a:xfrm>
                <a:off x="2963828" y="4200069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8" name="Google Shape;7018;p51"/>
              <p:cNvSpPr/>
              <p:nvPr/>
            </p:nvSpPr>
            <p:spPr>
              <a:xfrm>
                <a:off x="2964373" y="4200599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9" name="Google Shape;7019;p51"/>
              <p:cNvSpPr/>
              <p:nvPr/>
            </p:nvSpPr>
            <p:spPr>
              <a:xfrm>
                <a:off x="2910670" y="4469267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0" name="Google Shape;7020;p51"/>
              <p:cNvSpPr/>
              <p:nvPr/>
            </p:nvSpPr>
            <p:spPr>
              <a:xfrm>
                <a:off x="2910141" y="4414973"/>
                <a:ext cx="54793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8" y="3521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1" name="Google Shape;7021;p51"/>
              <p:cNvSpPr/>
              <p:nvPr/>
            </p:nvSpPr>
            <p:spPr>
              <a:xfrm>
                <a:off x="2910670" y="4415503"/>
                <a:ext cx="53718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3" extrusionOk="0">
                    <a:moveTo>
                      <a:pt x="1" y="1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2" name="Google Shape;7022;p51"/>
              <p:cNvSpPr/>
              <p:nvPr/>
            </p:nvSpPr>
            <p:spPr>
              <a:xfrm>
                <a:off x="2910141" y="4200069"/>
                <a:ext cx="54793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8" y="3521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3" name="Google Shape;7023;p51"/>
              <p:cNvSpPr/>
              <p:nvPr/>
            </p:nvSpPr>
            <p:spPr>
              <a:xfrm>
                <a:off x="2910670" y="4200599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4" name="Google Shape;7024;p51"/>
              <p:cNvSpPr/>
              <p:nvPr/>
            </p:nvSpPr>
            <p:spPr>
              <a:xfrm>
                <a:off x="2856407" y="4414973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20" y="3521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5" name="Google Shape;7025;p51"/>
              <p:cNvSpPr/>
              <p:nvPr/>
            </p:nvSpPr>
            <p:spPr>
              <a:xfrm>
                <a:off x="2856936" y="4415503"/>
                <a:ext cx="53765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3" extrusionOk="0">
                    <a:moveTo>
                      <a:pt x="1" y="1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6" name="Google Shape;7026;p51"/>
              <p:cNvSpPr/>
              <p:nvPr/>
            </p:nvSpPr>
            <p:spPr>
              <a:xfrm>
                <a:off x="2856936" y="4361769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7" name="Google Shape;7027;p51"/>
              <p:cNvSpPr/>
              <p:nvPr/>
            </p:nvSpPr>
            <p:spPr>
              <a:xfrm>
                <a:off x="2856936" y="4308097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1" y="0"/>
                    </a:moveTo>
                    <a:lnTo>
                      <a:pt x="1" y="3447"/>
                    </a:lnTo>
                    <a:lnTo>
                      <a:pt x="3452" y="3447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8" name="Google Shape;7028;p51"/>
              <p:cNvSpPr/>
              <p:nvPr/>
            </p:nvSpPr>
            <p:spPr>
              <a:xfrm>
                <a:off x="2856936" y="4254332"/>
                <a:ext cx="53765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3" extrusionOk="0">
                    <a:moveTo>
                      <a:pt x="1" y="1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29" name="Google Shape;7029;p51"/>
          <p:cNvGrpSpPr/>
          <p:nvPr/>
        </p:nvGrpSpPr>
        <p:grpSpPr>
          <a:xfrm>
            <a:off x="1834117" y="1477850"/>
            <a:ext cx="386514" cy="579485"/>
            <a:chOff x="722243" y="2389988"/>
            <a:chExt cx="753207" cy="112925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7030" name="Google Shape;7030;p51"/>
            <p:cNvSpPr/>
            <p:nvPr/>
          </p:nvSpPr>
          <p:spPr>
            <a:xfrm>
              <a:off x="1366861" y="3303274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7031;p51"/>
            <p:cNvSpPr/>
            <p:nvPr/>
          </p:nvSpPr>
          <p:spPr>
            <a:xfrm>
              <a:off x="1367422" y="330382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51"/>
            <p:cNvSpPr/>
            <p:nvPr/>
          </p:nvSpPr>
          <p:spPr>
            <a:xfrm>
              <a:off x="1366861" y="324954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3" name="Google Shape;7033;p51"/>
            <p:cNvSpPr/>
            <p:nvPr/>
          </p:nvSpPr>
          <p:spPr>
            <a:xfrm>
              <a:off x="1367422" y="325008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4" name="Google Shape;7034;p51"/>
            <p:cNvSpPr/>
            <p:nvPr/>
          </p:nvSpPr>
          <p:spPr>
            <a:xfrm>
              <a:off x="1366861" y="319579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7035;p51"/>
            <p:cNvSpPr/>
            <p:nvPr/>
          </p:nvSpPr>
          <p:spPr>
            <a:xfrm>
              <a:off x="1367422" y="3196352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6" name="Google Shape;7036;p51"/>
            <p:cNvSpPr/>
            <p:nvPr/>
          </p:nvSpPr>
          <p:spPr>
            <a:xfrm>
              <a:off x="1366861" y="3142120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7" name="Google Shape;7037;p51"/>
            <p:cNvSpPr/>
            <p:nvPr/>
          </p:nvSpPr>
          <p:spPr>
            <a:xfrm>
              <a:off x="1367422" y="3142649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51"/>
            <p:cNvSpPr/>
            <p:nvPr/>
          </p:nvSpPr>
          <p:spPr>
            <a:xfrm>
              <a:off x="1366861" y="308837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9" name="Google Shape;7039;p51"/>
            <p:cNvSpPr/>
            <p:nvPr/>
          </p:nvSpPr>
          <p:spPr>
            <a:xfrm>
              <a:off x="1367422" y="308891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51"/>
            <p:cNvSpPr/>
            <p:nvPr/>
          </p:nvSpPr>
          <p:spPr>
            <a:xfrm>
              <a:off x="1366861" y="303462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51"/>
            <p:cNvSpPr/>
            <p:nvPr/>
          </p:nvSpPr>
          <p:spPr>
            <a:xfrm>
              <a:off x="1367422" y="3035151"/>
              <a:ext cx="53749" cy="53780"/>
            </a:xfrm>
            <a:custGeom>
              <a:avLst/>
              <a:gdLst/>
              <a:ahLst/>
              <a:cxnLst/>
              <a:rect l="l" t="t" r="r" b="b"/>
              <a:pathLst>
                <a:path w="3451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51"/>
            <p:cNvSpPr/>
            <p:nvPr/>
          </p:nvSpPr>
          <p:spPr>
            <a:xfrm>
              <a:off x="1366861" y="2980950"/>
              <a:ext cx="54855" cy="54762"/>
            </a:xfrm>
            <a:custGeom>
              <a:avLst/>
              <a:gdLst/>
              <a:ahLst/>
              <a:cxnLst/>
              <a:rect l="l" t="t" r="r" b="b"/>
              <a:pathLst>
                <a:path w="3522" h="3516" extrusionOk="0">
                  <a:moveTo>
                    <a:pt x="1" y="0"/>
                  </a:moveTo>
                  <a:lnTo>
                    <a:pt x="1" y="3515"/>
                  </a:lnTo>
                  <a:lnTo>
                    <a:pt x="3521" y="3515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51"/>
            <p:cNvSpPr/>
            <p:nvPr/>
          </p:nvSpPr>
          <p:spPr>
            <a:xfrm>
              <a:off x="1367422" y="2981479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0" y="1"/>
                  </a:moveTo>
                  <a:lnTo>
                    <a:pt x="0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51"/>
            <p:cNvSpPr/>
            <p:nvPr/>
          </p:nvSpPr>
          <p:spPr>
            <a:xfrm>
              <a:off x="1366861" y="2927185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51"/>
            <p:cNvSpPr/>
            <p:nvPr/>
          </p:nvSpPr>
          <p:spPr>
            <a:xfrm>
              <a:off x="1367422" y="2927730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51"/>
            <p:cNvSpPr/>
            <p:nvPr/>
          </p:nvSpPr>
          <p:spPr>
            <a:xfrm>
              <a:off x="1366861" y="2873498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51"/>
            <p:cNvSpPr/>
            <p:nvPr/>
          </p:nvSpPr>
          <p:spPr>
            <a:xfrm>
              <a:off x="1367422" y="2874059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0" y="0"/>
                  </a:moveTo>
                  <a:lnTo>
                    <a:pt x="0" y="3446"/>
                  </a:lnTo>
                  <a:lnTo>
                    <a:pt x="3451" y="3446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51"/>
            <p:cNvSpPr/>
            <p:nvPr/>
          </p:nvSpPr>
          <p:spPr>
            <a:xfrm>
              <a:off x="1366861" y="2819764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51"/>
            <p:cNvSpPr/>
            <p:nvPr/>
          </p:nvSpPr>
          <p:spPr>
            <a:xfrm>
              <a:off x="1367422" y="2820309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51"/>
            <p:cNvSpPr/>
            <p:nvPr/>
          </p:nvSpPr>
          <p:spPr>
            <a:xfrm>
              <a:off x="1366861" y="2766015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51"/>
            <p:cNvSpPr/>
            <p:nvPr/>
          </p:nvSpPr>
          <p:spPr>
            <a:xfrm>
              <a:off x="1367422" y="2766560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51"/>
            <p:cNvSpPr/>
            <p:nvPr/>
          </p:nvSpPr>
          <p:spPr>
            <a:xfrm>
              <a:off x="1366861" y="2712328"/>
              <a:ext cx="54855" cy="54808"/>
            </a:xfrm>
            <a:custGeom>
              <a:avLst/>
              <a:gdLst/>
              <a:ahLst/>
              <a:cxnLst/>
              <a:rect l="l" t="t" r="r" b="b"/>
              <a:pathLst>
                <a:path w="3522" h="3519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51"/>
            <p:cNvSpPr/>
            <p:nvPr/>
          </p:nvSpPr>
          <p:spPr>
            <a:xfrm>
              <a:off x="1367422" y="2712888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0" y="0"/>
                  </a:moveTo>
                  <a:lnTo>
                    <a:pt x="0" y="3446"/>
                  </a:lnTo>
                  <a:lnTo>
                    <a:pt x="3451" y="3446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51"/>
            <p:cNvSpPr/>
            <p:nvPr/>
          </p:nvSpPr>
          <p:spPr>
            <a:xfrm>
              <a:off x="1366861" y="2658594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51"/>
            <p:cNvSpPr/>
            <p:nvPr/>
          </p:nvSpPr>
          <p:spPr>
            <a:xfrm>
              <a:off x="1367422" y="2659124"/>
              <a:ext cx="53749" cy="53780"/>
            </a:xfrm>
            <a:custGeom>
              <a:avLst/>
              <a:gdLst/>
              <a:ahLst/>
              <a:cxnLst/>
              <a:rect l="l" t="t" r="r" b="b"/>
              <a:pathLst>
                <a:path w="3451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51"/>
            <p:cNvSpPr/>
            <p:nvPr/>
          </p:nvSpPr>
          <p:spPr>
            <a:xfrm>
              <a:off x="1366861" y="2604860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51"/>
            <p:cNvSpPr/>
            <p:nvPr/>
          </p:nvSpPr>
          <p:spPr>
            <a:xfrm>
              <a:off x="1367422" y="2605390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51"/>
            <p:cNvSpPr/>
            <p:nvPr/>
          </p:nvSpPr>
          <p:spPr>
            <a:xfrm>
              <a:off x="1366861" y="2551158"/>
              <a:ext cx="54855" cy="54808"/>
            </a:xfrm>
            <a:custGeom>
              <a:avLst/>
              <a:gdLst/>
              <a:ahLst/>
              <a:cxnLst/>
              <a:rect l="l" t="t" r="r" b="b"/>
              <a:pathLst>
                <a:path w="3522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51"/>
            <p:cNvSpPr/>
            <p:nvPr/>
          </p:nvSpPr>
          <p:spPr>
            <a:xfrm>
              <a:off x="1367422" y="2551703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51"/>
            <p:cNvSpPr/>
            <p:nvPr/>
          </p:nvSpPr>
          <p:spPr>
            <a:xfrm>
              <a:off x="1366861" y="2497424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51"/>
            <p:cNvSpPr/>
            <p:nvPr/>
          </p:nvSpPr>
          <p:spPr>
            <a:xfrm>
              <a:off x="1367422" y="2497953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51"/>
            <p:cNvSpPr/>
            <p:nvPr/>
          </p:nvSpPr>
          <p:spPr>
            <a:xfrm>
              <a:off x="1366861" y="2443659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51"/>
            <p:cNvSpPr/>
            <p:nvPr/>
          </p:nvSpPr>
          <p:spPr>
            <a:xfrm>
              <a:off x="1367422" y="2444220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51"/>
            <p:cNvSpPr/>
            <p:nvPr/>
          </p:nvSpPr>
          <p:spPr>
            <a:xfrm>
              <a:off x="1313174" y="3303274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18" y="3517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51"/>
            <p:cNvSpPr/>
            <p:nvPr/>
          </p:nvSpPr>
          <p:spPr>
            <a:xfrm>
              <a:off x="1313720" y="3303820"/>
              <a:ext cx="53703" cy="53703"/>
            </a:xfrm>
            <a:custGeom>
              <a:avLst/>
              <a:gdLst/>
              <a:ahLst/>
              <a:cxnLst/>
              <a:rect l="l" t="t" r="r" b="b"/>
              <a:pathLst>
                <a:path w="3448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47" y="3448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6" name="Google Shape;7066;p51"/>
            <p:cNvSpPr/>
            <p:nvPr/>
          </p:nvSpPr>
          <p:spPr>
            <a:xfrm>
              <a:off x="1313174" y="3249541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18" y="3520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7" name="Google Shape;7067;p51"/>
            <p:cNvSpPr/>
            <p:nvPr/>
          </p:nvSpPr>
          <p:spPr>
            <a:xfrm>
              <a:off x="1313720" y="3250086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51"/>
            <p:cNvSpPr/>
            <p:nvPr/>
          </p:nvSpPr>
          <p:spPr>
            <a:xfrm>
              <a:off x="1313174" y="3195791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51"/>
            <p:cNvSpPr/>
            <p:nvPr/>
          </p:nvSpPr>
          <p:spPr>
            <a:xfrm>
              <a:off x="1313720" y="3196352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51"/>
            <p:cNvSpPr/>
            <p:nvPr/>
          </p:nvSpPr>
          <p:spPr>
            <a:xfrm>
              <a:off x="1313174" y="3142120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8" y="3517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51"/>
            <p:cNvSpPr/>
            <p:nvPr/>
          </p:nvSpPr>
          <p:spPr>
            <a:xfrm>
              <a:off x="1313720" y="3142649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7" y="3448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51"/>
            <p:cNvSpPr/>
            <p:nvPr/>
          </p:nvSpPr>
          <p:spPr>
            <a:xfrm>
              <a:off x="1313174" y="3088371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18" y="3520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51"/>
            <p:cNvSpPr/>
            <p:nvPr/>
          </p:nvSpPr>
          <p:spPr>
            <a:xfrm>
              <a:off x="1313720" y="3088916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47" y="3451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51"/>
            <p:cNvSpPr/>
            <p:nvPr/>
          </p:nvSpPr>
          <p:spPr>
            <a:xfrm>
              <a:off x="1313174" y="3034621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51"/>
            <p:cNvSpPr/>
            <p:nvPr/>
          </p:nvSpPr>
          <p:spPr>
            <a:xfrm>
              <a:off x="1313720" y="3035151"/>
              <a:ext cx="53703" cy="53780"/>
            </a:xfrm>
            <a:custGeom>
              <a:avLst/>
              <a:gdLst/>
              <a:ahLst/>
              <a:cxnLst/>
              <a:rect l="l" t="t" r="r" b="b"/>
              <a:pathLst>
                <a:path w="3448" h="3453" extrusionOk="0">
                  <a:moveTo>
                    <a:pt x="1" y="1"/>
                  </a:moveTo>
                  <a:lnTo>
                    <a:pt x="1" y="3452"/>
                  </a:lnTo>
                  <a:lnTo>
                    <a:pt x="3447" y="3452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51"/>
            <p:cNvSpPr/>
            <p:nvPr/>
          </p:nvSpPr>
          <p:spPr>
            <a:xfrm>
              <a:off x="1313174" y="2980950"/>
              <a:ext cx="54793" cy="54762"/>
            </a:xfrm>
            <a:custGeom>
              <a:avLst/>
              <a:gdLst/>
              <a:ahLst/>
              <a:cxnLst/>
              <a:rect l="l" t="t" r="r" b="b"/>
              <a:pathLst>
                <a:path w="3518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3518" y="3515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51"/>
            <p:cNvSpPr/>
            <p:nvPr/>
          </p:nvSpPr>
          <p:spPr>
            <a:xfrm>
              <a:off x="1313720" y="2981479"/>
              <a:ext cx="53703" cy="53687"/>
            </a:xfrm>
            <a:custGeom>
              <a:avLst/>
              <a:gdLst/>
              <a:ahLst/>
              <a:cxnLst/>
              <a:rect l="l" t="t" r="r" b="b"/>
              <a:pathLst>
                <a:path w="3448" h="3447" extrusionOk="0">
                  <a:moveTo>
                    <a:pt x="1" y="1"/>
                  </a:moveTo>
                  <a:lnTo>
                    <a:pt x="1" y="3447"/>
                  </a:lnTo>
                  <a:lnTo>
                    <a:pt x="3447" y="3447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51"/>
            <p:cNvSpPr/>
            <p:nvPr/>
          </p:nvSpPr>
          <p:spPr>
            <a:xfrm>
              <a:off x="1313174" y="2927185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51"/>
            <p:cNvSpPr/>
            <p:nvPr/>
          </p:nvSpPr>
          <p:spPr>
            <a:xfrm>
              <a:off x="1313720" y="2927730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47" y="3452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51"/>
            <p:cNvSpPr/>
            <p:nvPr/>
          </p:nvSpPr>
          <p:spPr>
            <a:xfrm>
              <a:off x="1313174" y="2873498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18" y="3518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51"/>
            <p:cNvSpPr/>
            <p:nvPr/>
          </p:nvSpPr>
          <p:spPr>
            <a:xfrm>
              <a:off x="1313720" y="2874059"/>
              <a:ext cx="53703" cy="53687"/>
            </a:xfrm>
            <a:custGeom>
              <a:avLst/>
              <a:gdLst/>
              <a:ahLst/>
              <a:cxnLst/>
              <a:rect l="l" t="t" r="r" b="b"/>
              <a:pathLst>
                <a:path w="3448" h="3447" extrusionOk="0">
                  <a:moveTo>
                    <a:pt x="1" y="0"/>
                  </a:moveTo>
                  <a:lnTo>
                    <a:pt x="1" y="3446"/>
                  </a:lnTo>
                  <a:lnTo>
                    <a:pt x="3447" y="3446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51"/>
            <p:cNvSpPr/>
            <p:nvPr/>
          </p:nvSpPr>
          <p:spPr>
            <a:xfrm>
              <a:off x="1313174" y="2819764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7083;p51"/>
            <p:cNvSpPr/>
            <p:nvPr/>
          </p:nvSpPr>
          <p:spPr>
            <a:xfrm>
              <a:off x="1313174" y="2766015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51"/>
            <p:cNvSpPr/>
            <p:nvPr/>
          </p:nvSpPr>
          <p:spPr>
            <a:xfrm>
              <a:off x="1313174" y="2712328"/>
              <a:ext cx="54793" cy="54808"/>
            </a:xfrm>
            <a:custGeom>
              <a:avLst/>
              <a:gdLst/>
              <a:ahLst/>
              <a:cxnLst/>
              <a:rect l="l" t="t" r="r" b="b"/>
              <a:pathLst>
                <a:path w="3518" h="3519" extrusionOk="0">
                  <a:moveTo>
                    <a:pt x="0" y="0"/>
                  </a:moveTo>
                  <a:lnTo>
                    <a:pt x="0" y="3518"/>
                  </a:lnTo>
                  <a:lnTo>
                    <a:pt x="3518" y="3518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51"/>
            <p:cNvSpPr/>
            <p:nvPr/>
          </p:nvSpPr>
          <p:spPr>
            <a:xfrm>
              <a:off x="1313174" y="2658594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51"/>
            <p:cNvSpPr/>
            <p:nvPr/>
          </p:nvSpPr>
          <p:spPr>
            <a:xfrm>
              <a:off x="1313174" y="2604860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51"/>
            <p:cNvSpPr/>
            <p:nvPr/>
          </p:nvSpPr>
          <p:spPr>
            <a:xfrm>
              <a:off x="1313174" y="2551158"/>
              <a:ext cx="54793" cy="54808"/>
            </a:xfrm>
            <a:custGeom>
              <a:avLst/>
              <a:gdLst/>
              <a:ahLst/>
              <a:cxnLst/>
              <a:rect l="l" t="t" r="r" b="b"/>
              <a:pathLst>
                <a:path w="3518" h="3519" extrusionOk="0">
                  <a:moveTo>
                    <a:pt x="0" y="1"/>
                  </a:moveTo>
                  <a:lnTo>
                    <a:pt x="0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51"/>
            <p:cNvSpPr/>
            <p:nvPr/>
          </p:nvSpPr>
          <p:spPr>
            <a:xfrm>
              <a:off x="1313174" y="2497424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51"/>
            <p:cNvSpPr/>
            <p:nvPr/>
          </p:nvSpPr>
          <p:spPr>
            <a:xfrm>
              <a:off x="1313174" y="2443659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51"/>
            <p:cNvSpPr/>
            <p:nvPr/>
          </p:nvSpPr>
          <p:spPr>
            <a:xfrm>
              <a:off x="1313720" y="2444220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51"/>
            <p:cNvSpPr/>
            <p:nvPr/>
          </p:nvSpPr>
          <p:spPr>
            <a:xfrm>
              <a:off x="1259441" y="335696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51"/>
            <p:cNvSpPr/>
            <p:nvPr/>
          </p:nvSpPr>
          <p:spPr>
            <a:xfrm>
              <a:off x="1259986" y="3357507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51"/>
            <p:cNvSpPr/>
            <p:nvPr/>
          </p:nvSpPr>
          <p:spPr>
            <a:xfrm>
              <a:off x="1259441" y="3303274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4" name="Google Shape;7094;p51"/>
            <p:cNvSpPr/>
            <p:nvPr/>
          </p:nvSpPr>
          <p:spPr>
            <a:xfrm>
              <a:off x="1259986" y="330382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5" name="Google Shape;7095;p51"/>
            <p:cNvSpPr/>
            <p:nvPr/>
          </p:nvSpPr>
          <p:spPr>
            <a:xfrm>
              <a:off x="1259441" y="324954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51"/>
            <p:cNvSpPr/>
            <p:nvPr/>
          </p:nvSpPr>
          <p:spPr>
            <a:xfrm>
              <a:off x="1259986" y="325008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51"/>
            <p:cNvSpPr/>
            <p:nvPr/>
          </p:nvSpPr>
          <p:spPr>
            <a:xfrm>
              <a:off x="1259441" y="319579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51"/>
            <p:cNvSpPr/>
            <p:nvPr/>
          </p:nvSpPr>
          <p:spPr>
            <a:xfrm>
              <a:off x="1259986" y="3196352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51"/>
            <p:cNvSpPr/>
            <p:nvPr/>
          </p:nvSpPr>
          <p:spPr>
            <a:xfrm>
              <a:off x="1259441" y="314212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51"/>
            <p:cNvSpPr/>
            <p:nvPr/>
          </p:nvSpPr>
          <p:spPr>
            <a:xfrm>
              <a:off x="1259986" y="3142649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51"/>
            <p:cNvSpPr/>
            <p:nvPr/>
          </p:nvSpPr>
          <p:spPr>
            <a:xfrm>
              <a:off x="1259441" y="308837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51"/>
            <p:cNvSpPr/>
            <p:nvPr/>
          </p:nvSpPr>
          <p:spPr>
            <a:xfrm>
              <a:off x="1259441" y="303462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51"/>
            <p:cNvSpPr/>
            <p:nvPr/>
          </p:nvSpPr>
          <p:spPr>
            <a:xfrm>
              <a:off x="1259986" y="3035151"/>
              <a:ext cx="53749" cy="53780"/>
            </a:xfrm>
            <a:custGeom>
              <a:avLst/>
              <a:gdLst/>
              <a:ahLst/>
              <a:cxnLst/>
              <a:rect l="l" t="t" r="r" b="b"/>
              <a:pathLst>
                <a:path w="3451" h="3453" extrusionOk="0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51"/>
            <p:cNvSpPr/>
            <p:nvPr/>
          </p:nvSpPr>
          <p:spPr>
            <a:xfrm>
              <a:off x="1259441" y="2980950"/>
              <a:ext cx="54840" cy="54762"/>
            </a:xfrm>
            <a:custGeom>
              <a:avLst/>
              <a:gdLst/>
              <a:ahLst/>
              <a:cxnLst/>
              <a:rect l="l" t="t" r="r" b="b"/>
              <a:pathLst>
                <a:path w="3521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3520" y="3515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51"/>
            <p:cNvSpPr/>
            <p:nvPr/>
          </p:nvSpPr>
          <p:spPr>
            <a:xfrm>
              <a:off x="1259986" y="2981479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51"/>
            <p:cNvSpPr/>
            <p:nvPr/>
          </p:nvSpPr>
          <p:spPr>
            <a:xfrm>
              <a:off x="1259441" y="2927185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51"/>
            <p:cNvSpPr/>
            <p:nvPr/>
          </p:nvSpPr>
          <p:spPr>
            <a:xfrm>
              <a:off x="1259986" y="2927730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51"/>
            <p:cNvSpPr/>
            <p:nvPr/>
          </p:nvSpPr>
          <p:spPr>
            <a:xfrm>
              <a:off x="1259441" y="2873498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51"/>
            <p:cNvSpPr/>
            <p:nvPr/>
          </p:nvSpPr>
          <p:spPr>
            <a:xfrm>
              <a:off x="1259441" y="2819764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51"/>
            <p:cNvSpPr/>
            <p:nvPr/>
          </p:nvSpPr>
          <p:spPr>
            <a:xfrm>
              <a:off x="1259986" y="2820309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51"/>
            <p:cNvSpPr/>
            <p:nvPr/>
          </p:nvSpPr>
          <p:spPr>
            <a:xfrm>
              <a:off x="1259441" y="2766015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51"/>
            <p:cNvSpPr/>
            <p:nvPr/>
          </p:nvSpPr>
          <p:spPr>
            <a:xfrm>
              <a:off x="1259986" y="2766560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51"/>
            <p:cNvSpPr/>
            <p:nvPr/>
          </p:nvSpPr>
          <p:spPr>
            <a:xfrm>
              <a:off x="1259441" y="2712328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0" y="0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51"/>
            <p:cNvSpPr/>
            <p:nvPr/>
          </p:nvSpPr>
          <p:spPr>
            <a:xfrm>
              <a:off x="1259986" y="2712888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1" y="0"/>
                  </a:moveTo>
                  <a:lnTo>
                    <a:pt x="1" y="3446"/>
                  </a:lnTo>
                  <a:lnTo>
                    <a:pt x="3451" y="3446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51"/>
            <p:cNvSpPr/>
            <p:nvPr/>
          </p:nvSpPr>
          <p:spPr>
            <a:xfrm>
              <a:off x="1259441" y="2658594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51"/>
            <p:cNvSpPr/>
            <p:nvPr/>
          </p:nvSpPr>
          <p:spPr>
            <a:xfrm>
              <a:off x="1259986" y="2659124"/>
              <a:ext cx="53749" cy="53780"/>
            </a:xfrm>
            <a:custGeom>
              <a:avLst/>
              <a:gdLst/>
              <a:ahLst/>
              <a:cxnLst/>
              <a:rect l="l" t="t" r="r" b="b"/>
              <a:pathLst>
                <a:path w="3451" h="3453" extrusionOk="0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51"/>
            <p:cNvSpPr/>
            <p:nvPr/>
          </p:nvSpPr>
          <p:spPr>
            <a:xfrm>
              <a:off x="1259441" y="2604860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51"/>
            <p:cNvSpPr/>
            <p:nvPr/>
          </p:nvSpPr>
          <p:spPr>
            <a:xfrm>
              <a:off x="1259986" y="2605390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51"/>
            <p:cNvSpPr/>
            <p:nvPr/>
          </p:nvSpPr>
          <p:spPr>
            <a:xfrm>
              <a:off x="1259441" y="2551158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0" y="1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51"/>
            <p:cNvSpPr/>
            <p:nvPr/>
          </p:nvSpPr>
          <p:spPr>
            <a:xfrm>
              <a:off x="1259986" y="2551703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51"/>
            <p:cNvSpPr/>
            <p:nvPr/>
          </p:nvSpPr>
          <p:spPr>
            <a:xfrm>
              <a:off x="1259441" y="2497424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2" name="Google Shape;7122;p51"/>
            <p:cNvSpPr/>
            <p:nvPr/>
          </p:nvSpPr>
          <p:spPr>
            <a:xfrm>
              <a:off x="1259441" y="2443659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3" name="Google Shape;7123;p51"/>
            <p:cNvSpPr/>
            <p:nvPr/>
          </p:nvSpPr>
          <p:spPr>
            <a:xfrm>
              <a:off x="1259986" y="2444220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4" name="Google Shape;7124;p51"/>
            <p:cNvSpPr/>
            <p:nvPr/>
          </p:nvSpPr>
          <p:spPr>
            <a:xfrm>
              <a:off x="1205691" y="335696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5" name="Google Shape;7125;p51"/>
            <p:cNvSpPr/>
            <p:nvPr/>
          </p:nvSpPr>
          <p:spPr>
            <a:xfrm>
              <a:off x="1206236" y="3357507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6" name="Google Shape;7126;p51"/>
            <p:cNvSpPr/>
            <p:nvPr/>
          </p:nvSpPr>
          <p:spPr>
            <a:xfrm>
              <a:off x="1205691" y="3303274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7" name="Google Shape;7127;p51"/>
            <p:cNvSpPr/>
            <p:nvPr/>
          </p:nvSpPr>
          <p:spPr>
            <a:xfrm>
              <a:off x="1206236" y="3303820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8" name="Google Shape;7128;p51"/>
            <p:cNvSpPr/>
            <p:nvPr/>
          </p:nvSpPr>
          <p:spPr>
            <a:xfrm>
              <a:off x="1205691" y="324954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9" name="Google Shape;7129;p51"/>
            <p:cNvSpPr/>
            <p:nvPr/>
          </p:nvSpPr>
          <p:spPr>
            <a:xfrm>
              <a:off x="1206236" y="3250086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0" name="Google Shape;7130;p51"/>
            <p:cNvSpPr/>
            <p:nvPr/>
          </p:nvSpPr>
          <p:spPr>
            <a:xfrm>
              <a:off x="1205691" y="319579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1" name="Google Shape;7131;p51"/>
            <p:cNvSpPr/>
            <p:nvPr/>
          </p:nvSpPr>
          <p:spPr>
            <a:xfrm>
              <a:off x="1206236" y="3196352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2" name="Google Shape;7132;p51"/>
            <p:cNvSpPr/>
            <p:nvPr/>
          </p:nvSpPr>
          <p:spPr>
            <a:xfrm>
              <a:off x="1205691" y="3142120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3" name="Google Shape;7133;p51"/>
            <p:cNvSpPr/>
            <p:nvPr/>
          </p:nvSpPr>
          <p:spPr>
            <a:xfrm>
              <a:off x="1205691" y="308837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51"/>
            <p:cNvSpPr/>
            <p:nvPr/>
          </p:nvSpPr>
          <p:spPr>
            <a:xfrm>
              <a:off x="1206236" y="3088916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7135;p51"/>
            <p:cNvSpPr/>
            <p:nvPr/>
          </p:nvSpPr>
          <p:spPr>
            <a:xfrm>
              <a:off x="1205691" y="303462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6" name="Google Shape;7136;p51"/>
            <p:cNvSpPr/>
            <p:nvPr/>
          </p:nvSpPr>
          <p:spPr>
            <a:xfrm>
              <a:off x="1206236" y="3035151"/>
              <a:ext cx="53765" cy="53780"/>
            </a:xfrm>
            <a:custGeom>
              <a:avLst/>
              <a:gdLst/>
              <a:ahLst/>
              <a:cxnLst/>
              <a:rect l="l" t="t" r="r" b="b"/>
              <a:pathLst>
                <a:path w="3452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7" name="Google Shape;7137;p51"/>
            <p:cNvSpPr/>
            <p:nvPr/>
          </p:nvSpPr>
          <p:spPr>
            <a:xfrm>
              <a:off x="1205691" y="2980950"/>
              <a:ext cx="54855" cy="54762"/>
            </a:xfrm>
            <a:custGeom>
              <a:avLst/>
              <a:gdLst/>
              <a:ahLst/>
              <a:cxnLst/>
              <a:rect l="l" t="t" r="r" b="b"/>
              <a:pathLst>
                <a:path w="3522" h="3516" extrusionOk="0">
                  <a:moveTo>
                    <a:pt x="1" y="0"/>
                  </a:moveTo>
                  <a:lnTo>
                    <a:pt x="1" y="3515"/>
                  </a:lnTo>
                  <a:lnTo>
                    <a:pt x="3521" y="3515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8" name="Google Shape;7138;p51"/>
            <p:cNvSpPr/>
            <p:nvPr/>
          </p:nvSpPr>
          <p:spPr>
            <a:xfrm>
              <a:off x="1206236" y="2981479"/>
              <a:ext cx="53765" cy="53687"/>
            </a:xfrm>
            <a:custGeom>
              <a:avLst/>
              <a:gdLst/>
              <a:ahLst/>
              <a:cxnLst/>
              <a:rect l="l" t="t" r="r" b="b"/>
              <a:pathLst>
                <a:path w="3452" h="3447" extrusionOk="0">
                  <a:moveTo>
                    <a:pt x="0" y="1"/>
                  </a:moveTo>
                  <a:lnTo>
                    <a:pt x="0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9" name="Google Shape;7139;p51"/>
            <p:cNvSpPr/>
            <p:nvPr/>
          </p:nvSpPr>
          <p:spPr>
            <a:xfrm>
              <a:off x="1205691" y="2927185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0" name="Google Shape;7140;p51"/>
            <p:cNvSpPr/>
            <p:nvPr/>
          </p:nvSpPr>
          <p:spPr>
            <a:xfrm>
              <a:off x="1206236" y="2927730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1" name="Google Shape;7141;p51"/>
            <p:cNvSpPr/>
            <p:nvPr/>
          </p:nvSpPr>
          <p:spPr>
            <a:xfrm>
              <a:off x="1205691" y="2873498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2" name="Google Shape;7142;p51"/>
            <p:cNvSpPr/>
            <p:nvPr/>
          </p:nvSpPr>
          <p:spPr>
            <a:xfrm>
              <a:off x="1205691" y="2819764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3" name="Google Shape;7143;p51"/>
            <p:cNvSpPr/>
            <p:nvPr/>
          </p:nvSpPr>
          <p:spPr>
            <a:xfrm>
              <a:off x="1206236" y="2820309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4" name="Google Shape;7144;p51"/>
            <p:cNvSpPr/>
            <p:nvPr/>
          </p:nvSpPr>
          <p:spPr>
            <a:xfrm>
              <a:off x="1205691" y="2766015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51"/>
            <p:cNvSpPr/>
            <p:nvPr/>
          </p:nvSpPr>
          <p:spPr>
            <a:xfrm>
              <a:off x="1206236" y="2766560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51"/>
            <p:cNvSpPr/>
            <p:nvPr/>
          </p:nvSpPr>
          <p:spPr>
            <a:xfrm>
              <a:off x="1205691" y="2712328"/>
              <a:ext cx="54855" cy="54808"/>
            </a:xfrm>
            <a:custGeom>
              <a:avLst/>
              <a:gdLst/>
              <a:ahLst/>
              <a:cxnLst/>
              <a:rect l="l" t="t" r="r" b="b"/>
              <a:pathLst>
                <a:path w="3522" h="3519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7" name="Google Shape;7147;p51"/>
            <p:cNvSpPr/>
            <p:nvPr/>
          </p:nvSpPr>
          <p:spPr>
            <a:xfrm>
              <a:off x="1206236" y="2712888"/>
              <a:ext cx="53765" cy="53687"/>
            </a:xfrm>
            <a:custGeom>
              <a:avLst/>
              <a:gdLst/>
              <a:ahLst/>
              <a:cxnLst/>
              <a:rect l="l" t="t" r="r" b="b"/>
              <a:pathLst>
                <a:path w="3452" h="3447" extrusionOk="0">
                  <a:moveTo>
                    <a:pt x="0" y="0"/>
                  </a:moveTo>
                  <a:lnTo>
                    <a:pt x="0" y="3446"/>
                  </a:lnTo>
                  <a:lnTo>
                    <a:pt x="3452" y="3446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8" name="Google Shape;7148;p51"/>
            <p:cNvSpPr/>
            <p:nvPr/>
          </p:nvSpPr>
          <p:spPr>
            <a:xfrm>
              <a:off x="1205691" y="2658594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51"/>
            <p:cNvSpPr/>
            <p:nvPr/>
          </p:nvSpPr>
          <p:spPr>
            <a:xfrm>
              <a:off x="1206236" y="2659124"/>
              <a:ext cx="53765" cy="53780"/>
            </a:xfrm>
            <a:custGeom>
              <a:avLst/>
              <a:gdLst/>
              <a:ahLst/>
              <a:cxnLst/>
              <a:rect l="l" t="t" r="r" b="b"/>
              <a:pathLst>
                <a:path w="3452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51"/>
            <p:cNvSpPr/>
            <p:nvPr/>
          </p:nvSpPr>
          <p:spPr>
            <a:xfrm>
              <a:off x="1205691" y="2604860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51"/>
            <p:cNvSpPr/>
            <p:nvPr/>
          </p:nvSpPr>
          <p:spPr>
            <a:xfrm>
              <a:off x="1206236" y="2605390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2" name="Google Shape;7152;p51"/>
            <p:cNvSpPr/>
            <p:nvPr/>
          </p:nvSpPr>
          <p:spPr>
            <a:xfrm>
              <a:off x="1205691" y="2551158"/>
              <a:ext cx="54855" cy="54808"/>
            </a:xfrm>
            <a:custGeom>
              <a:avLst/>
              <a:gdLst/>
              <a:ahLst/>
              <a:cxnLst/>
              <a:rect l="l" t="t" r="r" b="b"/>
              <a:pathLst>
                <a:path w="3522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3" name="Google Shape;7153;p51"/>
            <p:cNvSpPr/>
            <p:nvPr/>
          </p:nvSpPr>
          <p:spPr>
            <a:xfrm>
              <a:off x="1206236" y="2551703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4" name="Google Shape;7154;p51"/>
            <p:cNvSpPr/>
            <p:nvPr/>
          </p:nvSpPr>
          <p:spPr>
            <a:xfrm>
              <a:off x="1205691" y="2497424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5" name="Google Shape;7155;p51"/>
            <p:cNvSpPr/>
            <p:nvPr/>
          </p:nvSpPr>
          <p:spPr>
            <a:xfrm>
              <a:off x="1205691" y="2443659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6" name="Google Shape;7156;p51"/>
            <p:cNvSpPr/>
            <p:nvPr/>
          </p:nvSpPr>
          <p:spPr>
            <a:xfrm>
              <a:off x="1206236" y="2444220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7" name="Google Shape;7157;p51"/>
            <p:cNvSpPr/>
            <p:nvPr/>
          </p:nvSpPr>
          <p:spPr>
            <a:xfrm>
              <a:off x="1152004" y="3356961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8" name="Google Shape;7158;p51"/>
            <p:cNvSpPr/>
            <p:nvPr/>
          </p:nvSpPr>
          <p:spPr>
            <a:xfrm>
              <a:off x="1152565" y="3357507"/>
              <a:ext cx="53687" cy="53765"/>
            </a:xfrm>
            <a:custGeom>
              <a:avLst/>
              <a:gdLst/>
              <a:ahLst/>
              <a:cxnLst/>
              <a:rect l="l" t="t" r="r" b="b"/>
              <a:pathLst>
                <a:path w="3447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9" name="Google Shape;7159;p51"/>
            <p:cNvSpPr/>
            <p:nvPr/>
          </p:nvSpPr>
          <p:spPr>
            <a:xfrm>
              <a:off x="1152004" y="3303274"/>
              <a:ext cx="54808" cy="54793"/>
            </a:xfrm>
            <a:custGeom>
              <a:avLst/>
              <a:gdLst/>
              <a:ahLst/>
              <a:cxnLst/>
              <a:rect l="l" t="t" r="r" b="b"/>
              <a:pathLst>
                <a:path w="3519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18" y="3517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0" name="Google Shape;7160;p51"/>
            <p:cNvSpPr/>
            <p:nvPr/>
          </p:nvSpPr>
          <p:spPr>
            <a:xfrm>
              <a:off x="1152565" y="3303820"/>
              <a:ext cx="53687" cy="53703"/>
            </a:xfrm>
            <a:custGeom>
              <a:avLst/>
              <a:gdLst/>
              <a:ahLst/>
              <a:cxnLst/>
              <a:rect l="l" t="t" r="r" b="b"/>
              <a:pathLst>
                <a:path w="3447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1" name="Google Shape;7161;p51"/>
            <p:cNvSpPr/>
            <p:nvPr/>
          </p:nvSpPr>
          <p:spPr>
            <a:xfrm>
              <a:off x="1152004" y="3249541"/>
              <a:ext cx="54808" cy="54824"/>
            </a:xfrm>
            <a:custGeom>
              <a:avLst/>
              <a:gdLst/>
              <a:ahLst/>
              <a:cxnLst/>
              <a:rect l="l" t="t" r="r" b="b"/>
              <a:pathLst>
                <a:path w="3519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18" y="3520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2" name="Google Shape;7162;p51"/>
            <p:cNvSpPr/>
            <p:nvPr/>
          </p:nvSpPr>
          <p:spPr>
            <a:xfrm>
              <a:off x="1152565" y="3250086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6" y="3450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3" name="Google Shape;7163;p51"/>
            <p:cNvSpPr/>
            <p:nvPr/>
          </p:nvSpPr>
          <p:spPr>
            <a:xfrm>
              <a:off x="1152004" y="3195791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4" name="Google Shape;7164;p51"/>
            <p:cNvSpPr/>
            <p:nvPr/>
          </p:nvSpPr>
          <p:spPr>
            <a:xfrm>
              <a:off x="1152565" y="3196352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6" y="3450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5" name="Google Shape;7165;p51"/>
            <p:cNvSpPr/>
            <p:nvPr/>
          </p:nvSpPr>
          <p:spPr>
            <a:xfrm>
              <a:off x="1152004" y="3142120"/>
              <a:ext cx="54808" cy="54777"/>
            </a:xfrm>
            <a:custGeom>
              <a:avLst/>
              <a:gdLst/>
              <a:ahLst/>
              <a:cxnLst/>
              <a:rect l="l" t="t" r="r" b="b"/>
              <a:pathLst>
                <a:path w="3519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8" y="3517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6" name="Google Shape;7166;p51"/>
            <p:cNvSpPr/>
            <p:nvPr/>
          </p:nvSpPr>
          <p:spPr>
            <a:xfrm>
              <a:off x="1152565" y="3142649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7" name="Google Shape;7167;p51"/>
            <p:cNvSpPr/>
            <p:nvPr/>
          </p:nvSpPr>
          <p:spPr>
            <a:xfrm>
              <a:off x="1152004" y="3088371"/>
              <a:ext cx="54808" cy="54824"/>
            </a:xfrm>
            <a:custGeom>
              <a:avLst/>
              <a:gdLst/>
              <a:ahLst/>
              <a:cxnLst/>
              <a:rect l="l" t="t" r="r" b="b"/>
              <a:pathLst>
                <a:path w="3519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18" y="3520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8" name="Google Shape;7168;p51"/>
            <p:cNvSpPr/>
            <p:nvPr/>
          </p:nvSpPr>
          <p:spPr>
            <a:xfrm>
              <a:off x="1152565" y="3088916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9" name="Google Shape;7169;p51"/>
            <p:cNvSpPr/>
            <p:nvPr/>
          </p:nvSpPr>
          <p:spPr>
            <a:xfrm>
              <a:off x="1152004" y="3034621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0" name="Google Shape;7170;p51"/>
            <p:cNvSpPr/>
            <p:nvPr/>
          </p:nvSpPr>
          <p:spPr>
            <a:xfrm>
              <a:off x="1152565" y="3035151"/>
              <a:ext cx="53687" cy="53780"/>
            </a:xfrm>
            <a:custGeom>
              <a:avLst/>
              <a:gdLst/>
              <a:ahLst/>
              <a:cxnLst/>
              <a:rect l="l" t="t" r="r" b="b"/>
              <a:pathLst>
                <a:path w="3447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46" y="3452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1" name="Google Shape;7171;p51"/>
            <p:cNvSpPr/>
            <p:nvPr/>
          </p:nvSpPr>
          <p:spPr>
            <a:xfrm>
              <a:off x="1152004" y="2980950"/>
              <a:ext cx="54808" cy="54762"/>
            </a:xfrm>
            <a:custGeom>
              <a:avLst/>
              <a:gdLst/>
              <a:ahLst/>
              <a:cxnLst/>
              <a:rect l="l" t="t" r="r" b="b"/>
              <a:pathLst>
                <a:path w="3519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3518" y="3515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2" name="Google Shape;7172;p51"/>
            <p:cNvSpPr/>
            <p:nvPr/>
          </p:nvSpPr>
          <p:spPr>
            <a:xfrm>
              <a:off x="1152004" y="2927185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3" name="Google Shape;7173;p51"/>
            <p:cNvSpPr/>
            <p:nvPr/>
          </p:nvSpPr>
          <p:spPr>
            <a:xfrm>
              <a:off x="1152565" y="2927730"/>
              <a:ext cx="53687" cy="53765"/>
            </a:xfrm>
            <a:custGeom>
              <a:avLst/>
              <a:gdLst/>
              <a:ahLst/>
              <a:cxnLst/>
              <a:rect l="l" t="t" r="r" b="b"/>
              <a:pathLst>
                <a:path w="3447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6" y="3452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4" name="Google Shape;7174;p51"/>
            <p:cNvSpPr/>
            <p:nvPr/>
          </p:nvSpPr>
          <p:spPr>
            <a:xfrm>
              <a:off x="1152004" y="2873498"/>
              <a:ext cx="54808" cy="54793"/>
            </a:xfrm>
            <a:custGeom>
              <a:avLst/>
              <a:gdLst/>
              <a:ahLst/>
              <a:cxnLst/>
              <a:rect l="l" t="t" r="r" b="b"/>
              <a:pathLst>
                <a:path w="3519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18" y="3518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5" name="Google Shape;7175;p51"/>
            <p:cNvSpPr/>
            <p:nvPr/>
          </p:nvSpPr>
          <p:spPr>
            <a:xfrm>
              <a:off x="1152004" y="2819764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6" name="Google Shape;7176;p51"/>
            <p:cNvSpPr/>
            <p:nvPr/>
          </p:nvSpPr>
          <p:spPr>
            <a:xfrm>
              <a:off x="1152565" y="2820309"/>
              <a:ext cx="53687" cy="53765"/>
            </a:xfrm>
            <a:custGeom>
              <a:avLst/>
              <a:gdLst/>
              <a:ahLst/>
              <a:cxnLst/>
              <a:rect l="l" t="t" r="r" b="b"/>
              <a:pathLst>
                <a:path w="3447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7" name="Google Shape;7177;p51"/>
            <p:cNvSpPr/>
            <p:nvPr/>
          </p:nvSpPr>
          <p:spPr>
            <a:xfrm>
              <a:off x="1152004" y="2766015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8" name="Google Shape;7178;p51"/>
            <p:cNvSpPr/>
            <p:nvPr/>
          </p:nvSpPr>
          <p:spPr>
            <a:xfrm>
              <a:off x="1152565" y="2766560"/>
              <a:ext cx="53687" cy="53765"/>
            </a:xfrm>
            <a:custGeom>
              <a:avLst/>
              <a:gdLst/>
              <a:ahLst/>
              <a:cxnLst/>
              <a:rect l="l" t="t" r="r" b="b"/>
              <a:pathLst>
                <a:path w="3447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6" y="3452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9" name="Google Shape;7179;p51"/>
            <p:cNvSpPr/>
            <p:nvPr/>
          </p:nvSpPr>
          <p:spPr>
            <a:xfrm>
              <a:off x="1152004" y="2712328"/>
              <a:ext cx="54808" cy="54808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0" y="0"/>
                  </a:moveTo>
                  <a:lnTo>
                    <a:pt x="0" y="3518"/>
                  </a:lnTo>
                  <a:lnTo>
                    <a:pt x="3518" y="3518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7180;p51"/>
            <p:cNvSpPr/>
            <p:nvPr/>
          </p:nvSpPr>
          <p:spPr>
            <a:xfrm>
              <a:off x="1152565" y="2712888"/>
              <a:ext cx="53687" cy="53687"/>
            </a:xfrm>
            <a:custGeom>
              <a:avLst/>
              <a:gdLst/>
              <a:ahLst/>
              <a:cxnLst/>
              <a:rect l="l" t="t" r="r" b="b"/>
              <a:pathLst>
                <a:path w="3447" h="3447" extrusionOk="0">
                  <a:moveTo>
                    <a:pt x="0" y="0"/>
                  </a:moveTo>
                  <a:lnTo>
                    <a:pt x="0" y="3446"/>
                  </a:lnTo>
                  <a:lnTo>
                    <a:pt x="3446" y="3446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51"/>
            <p:cNvSpPr/>
            <p:nvPr/>
          </p:nvSpPr>
          <p:spPr>
            <a:xfrm>
              <a:off x="1152004" y="2658594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51"/>
            <p:cNvSpPr/>
            <p:nvPr/>
          </p:nvSpPr>
          <p:spPr>
            <a:xfrm>
              <a:off x="1152565" y="2659124"/>
              <a:ext cx="53687" cy="53780"/>
            </a:xfrm>
            <a:custGeom>
              <a:avLst/>
              <a:gdLst/>
              <a:ahLst/>
              <a:cxnLst/>
              <a:rect l="l" t="t" r="r" b="b"/>
              <a:pathLst>
                <a:path w="3447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46" y="3452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3" name="Google Shape;7183;p51"/>
            <p:cNvSpPr/>
            <p:nvPr/>
          </p:nvSpPr>
          <p:spPr>
            <a:xfrm>
              <a:off x="1152004" y="2604860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4" name="Google Shape;7184;p51"/>
            <p:cNvSpPr/>
            <p:nvPr/>
          </p:nvSpPr>
          <p:spPr>
            <a:xfrm>
              <a:off x="1152565" y="2605390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5" name="Google Shape;7185;p51"/>
            <p:cNvSpPr/>
            <p:nvPr/>
          </p:nvSpPr>
          <p:spPr>
            <a:xfrm>
              <a:off x="1152004" y="2551158"/>
              <a:ext cx="54808" cy="54808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0" y="1"/>
                  </a:moveTo>
                  <a:lnTo>
                    <a:pt x="0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51"/>
            <p:cNvSpPr/>
            <p:nvPr/>
          </p:nvSpPr>
          <p:spPr>
            <a:xfrm>
              <a:off x="1152565" y="2551703"/>
              <a:ext cx="53687" cy="53703"/>
            </a:xfrm>
            <a:custGeom>
              <a:avLst/>
              <a:gdLst/>
              <a:ahLst/>
              <a:cxnLst/>
              <a:rect l="l" t="t" r="r" b="b"/>
              <a:pathLst>
                <a:path w="3447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7187;p51"/>
            <p:cNvSpPr/>
            <p:nvPr/>
          </p:nvSpPr>
          <p:spPr>
            <a:xfrm>
              <a:off x="1152004" y="2497424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8" name="Google Shape;7188;p51"/>
            <p:cNvSpPr/>
            <p:nvPr/>
          </p:nvSpPr>
          <p:spPr>
            <a:xfrm>
              <a:off x="1152004" y="2443659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9" name="Google Shape;7189;p51"/>
            <p:cNvSpPr/>
            <p:nvPr/>
          </p:nvSpPr>
          <p:spPr>
            <a:xfrm>
              <a:off x="1152565" y="2444220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0" name="Google Shape;7190;p51"/>
            <p:cNvSpPr/>
            <p:nvPr/>
          </p:nvSpPr>
          <p:spPr>
            <a:xfrm>
              <a:off x="1098271" y="335696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1" name="Google Shape;7191;p51"/>
            <p:cNvSpPr/>
            <p:nvPr/>
          </p:nvSpPr>
          <p:spPr>
            <a:xfrm>
              <a:off x="1098800" y="3357507"/>
              <a:ext cx="53780" cy="53765"/>
            </a:xfrm>
            <a:custGeom>
              <a:avLst/>
              <a:gdLst/>
              <a:ahLst/>
              <a:cxnLst/>
              <a:rect l="l" t="t" r="r" b="b"/>
              <a:pathLst>
                <a:path w="3453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2" name="Google Shape;7192;p51"/>
            <p:cNvSpPr/>
            <p:nvPr/>
          </p:nvSpPr>
          <p:spPr>
            <a:xfrm>
              <a:off x="1098271" y="3303274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3" name="Google Shape;7193;p51"/>
            <p:cNvSpPr/>
            <p:nvPr/>
          </p:nvSpPr>
          <p:spPr>
            <a:xfrm>
              <a:off x="1098800" y="3303820"/>
              <a:ext cx="53780" cy="53703"/>
            </a:xfrm>
            <a:custGeom>
              <a:avLst/>
              <a:gdLst/>
              <a:ahLst/>
              <a:cxnLst/>
              <a:rect l="l" t="t" r="r" b="b"/>
              <a:pathLst>
                <a:path w="3453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4" name="Google Shape;7194;p51"/>
            <p:cNvSpPr/>
            <p:nvPr/>
          </p:nvSpPr>
          <p:spPr>
            <a:xfrm>
              <a:off x="1098271" y="324954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5" name="Google Shape;7195;p51"/>
            <p:cNvSpPr/>
            <p:nvPr/>
          </p:nvSpPr>
          <p:spPr>
            <a:xfrm>
              <a:off x="1098800" y="3250086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6" name="Google Shape;7196;p51"/>
            <p:cNvSpPr/>
            <p:nvPr/>
          </p:nvSpPr>
          <p:spPr>
            <a:xfrm>
              <a:off x="1098271" y="319579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7" name="Google Shape;7197;p51"/>
            <p:cNvSpPr/>
            <p:nvPr/>
          </p:nvSpPr>
          <p:spPr>
            <a:xfrm>
              <a:off x="1098800" y="3196352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8" name="Google Shape;7198;p51"/>
            <p:cNvSpPr/>
            <p:nvPr/>
          </p:nvSpPr>
          <p:spPr>
            <a:xfrm>
              <a:off x="1098271" y="314212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9" name="Google Shape;7199;p51"/>
            <p:cNvSpPr/>
            <p:nvPr/>
          </p:nvSpPr>
          <p:spPr>
            <a:xfrm>
              <a:off x="1098800" y="3142649"/>
              <a:ext cx="53780" cy="53718"/>
            </a:xfrm>
            <a:custGeom>
              <a:avLst/>
              <a:gdLst/>
              <a:ahLst/>
              <a:cxnLst/>
              <a:rect l="l" t="t" r="r" b="b"/>
              <a:pathLst>
                <a:path w="3453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0" name="Google Shape;7200;p51"/>
            <p:cNvSpPr/>
            <p:nvPr/>
          </p:nvSpPr>
          <p:spPr>
            <a:xfrm>
              <a:off x="1098271" y="308837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1" name="Google Shape;7201;p51"/>
            <p:cNvSpPr/>
            <p:nvPr/>
          </p:nvSpPr>
          <p:spPr>
            <a:xfrm>
              <a:off x="1098800" y="3088916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2" name="Google Shape;7202;p51"/>
            <p:cNvSpPr/>
            <p:nvPr/>
          </p:nvSpPr>
          <p:spPr>
            <a:xfrm>
              <a:off x="1098271" y="303462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3" name="Google Shape;7203;p51"/>
            <p:cNvSpPr/>
            <p:nvPr/>
          </p:nvSpPr>
          <p:spPr>
            <a:xfrm>
              <a:off x="1098800" y="3035151"/>
              <a:ext cx="53780" cy="53780"/>
            </a:xfrm>
            <a:custGeom>
              <a:avLst/>
              <a:gdLst/>
              <a:ahLst/>
              <a:cxnLst/>
              <a:rect l="l" t="t" r="r" b="b"/>
              <a:pathLst>
                <a:path w="3453" h="3453" extrusionOk="0">
                  <a:moveTo>
                    <a:pt x="1" y="1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4" name="Google Shape;7204;p51"/>
            <p:cNvSpPr/>
            <p:nvPr/>
          </p:nvSpPr>
          <p:spPr>
            <a:xfrm>
              <a:off x="1098271" y="2980950"/>
              <a:ext cx="54840" cy="54762"/>
            </a:xfrm>
            <a:custGeom>
              <a:avLst/>
              <a:gdLst/>
              <a:ahLst/>
              <a:cxnLst/>
              <a:rect l="l" t="t" r="r" b="b"/>
              <a:pathLst>
                <a:path w="3521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3521" y="3515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5" name="Google Shape;7205;p51"/>
            <p:cNvSpPr/>
            <p:nvPr/>
          </p:nvSpPr>
          <p:spPr>
            <a:xfrm>
              <a:off x="1098800" y="2981479"/>
              <a:ext cx="53780" cy="53687"/>
            </a:xfrm>
            <a:custGeom>
              <a:avLst/>
              <a:gdLst/>
              <a:ahLst/>
              <a:cxnLst/>
              <a:rect l="l" t="t" r="r" b="b"/>
              <a:pathLst>
                <a:path w="3453" h="3447" extrusionOk="0">
                  <a:moveTo>
                    <a:pt x="1" y="1"/>
                  </a:moveTo>
                  <a:lnTo>
                    <a:pt x="1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6" name="Google Shape;7206;p51"/>
            <p:cNvSpPr/>
            <p:nvPr/>
          </p:nvSpPr>
          <p:spPr>
            <a:xfrm>
              <a:off x="1098271" y="2927185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7" name="Google Shape;7207;p51"/>
            <p:cNvSpPr/>
            <p:nvPr/>
          </p:nvSpPr>
          <p:spPr>
            <a:xfrm>
              <a:off x="1098800" y="2927730"/>
              <a:ext cx="53780" cy="53765"/>
            </a:xfrm>
            <a:custGeom>
              <a:avLst/>
              <a:gdLst/>
              <a:ahLst/>
              <a:cxnLst/>
              <a:rect l="l" t="t" r="r" b="b"/>
              <a:pathLst>
                <a:path w="3453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8" name="Google Shape;7208;p51"/>
            <p:cNvSpPr/>
            <p:nvPr/>
          </p:nvSpPr>
          <p:spPr>
            <a:xfrm>
              <a:off x="1098271" y="2873498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9" name="Google Shape;7209;p51"/>
            <p:cNvSpPr/>
            <p:nvPr/>
          </p:nvSpPr>
          <p:spPr>
            <a:xfrm>
              <a:off x="1098271" y="2819764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0" name="Google Shape;7210;p51"/>
            <p:cNvSpPr/>
            <p:nvPr/>
          </p:nvSpPr>
          <p:spPr>
            <a:xfrm>
              <a:off x="1098800" y="2820309"/>
              <a:ext cx="53780" cy="53765"/>
            </a:xfrm>
            <a:custGeom>
              <a:avLst/>
              <a:gdLst/>
              <a:ahLst/>
              <a:cxnLst/>
              <a:rect l="l" t="t" r="r" b="b"/>
              <a:pathLst>
                <a:path w="3453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7211;p51"/>
            <p:cNvSpPr/>
            <p:nvPr/>
          </p:nvSpPr>
          <p:spPr>
            <a:xfrm>
              <a:off x="1098271" y="2766015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2" name="Google Shape;7212;p51"/>
            <p:cNvSpPr/>
            <p:nvPr/>
          </p:nvSpPr>
          <p:spPr>
            <a:xfrm>
              <a:off x="1098800" y="2766560"/>
              <a:ext cx="53780" cy="53765"/>
            </a:xfrm>
            <a:custGeom>
              <a:avLst/>
              <a:gdLst/>
              <a:ahLst/>
              <a:cxnLst/>
              <a:rect l="l" t="t" r="r" b="b"/>
              <a:pathLst>
                <a:path w="3453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3" name="Google Shape;7213;p51"/>
            <p:cNvSpPr/>
            <p:nvPr/>
          </p:nvSpPr>
          <p:spPr>
            <a:xfrm>
              <a:off x="1098271" y="2712328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4" name="Google Shape;7214;p51"/>
            <p:cNvSpPr/>
            <p:nvPr/>
          </p:nvSpPr>
          <p:spPr>
            <a:xfrm>
              <a:off x="1098800" y="2712888"/>
              <a:ext cx="53780" cy="53687"/>
            </a:xfrm>
            <a:custGeom>
              <a:avLst/>
              <a:gdLst/>
              <a:ahLst/>
              <a:cxnLst/>
              <a:rect l="l" t="t" r="r" b="b"/>
              <a:pathLst>
                <a:path w="3453" h="3447" extrusionOk="0">
                  <a:moveTo>
                    <a:pt x="1" y="0"/>
                  </a:moveTo>
                  <a:lnTo>
                    <a:pt x="1" y="3446"/>
                  </a:lnTo>
                  <a:lnTo>
                    <a:pt x="3452" y="3446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5" name="Google Shape;7215;p51"/>
            <p:cNvSpPr/>
            <p:nvPr/>
          </p:nvSpPr>
          <p:spPr>
            <a:xfrm>
              <a:off x="1098271" y="2658594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6" name="Google Shape;7216;p51"/>
            <p:cNvSpPr/>
            <p:nvPr/>
          </p:nvSpPr>
          <p:spPr>
            <a:xfrm>
              <a:off x="1098800" y="2659124"/>
              <a:ext cx="53780" cy="53780"/>
            </a:xfrm>
            <a:custGeom>
              <a:avLst/>
              <a:gdLst/>
              <a:ahLst/>
              <a:cxnLst/>
              <a:rect l="l" t="t" r="r" b="b"/>
              <a:pathLst>
                <a:path w="3453" h="3453" extrusionOk="0">
                  <a:moveTo>
                    <a:pt x="1" y="1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7" name="Google Shape;7217;p51"/>
            <p:cNvSpPr/>
            <p:nvPr/>
          </p:nvSpPr>
          <p:spPr>
            <a:xfrm>
              <a:off x="1098271" y="2604860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8" name="Google Shape;7218;p51"/>
            <p:cNvSpPr/>
            <p:nvPr/>
          </p:nvSpPr>
          <p:spPr>
            <a:xfrm>
              <a:off x="1098800" y="2605390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9" name="Google Shape;7219;p51"/>
            <p:cNvSpPr/>
            <p:nvPr/>
          </p:nvSpPr>
          <p:spPr>
            <a:xfrm>
              <a:off x="1098271" y="2551158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0" y="1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0" name="Google Shape;7220;p51"/>
            <p:cNvSpPr/>
            <p:nvPr/>
          </p:nvSpPr>
          <p:spPr>
            <a:xfrm>
              <a:off x="1098800" y="2551703"/>
              <a:ext cx="53780" cy="53703"/>
            </a:xfrm>
            <a:custGeom>
              <a:avLst/>
              <a:gdLst/>
              <a:ahLst/>
              <a:cxnLst/>
              <a:rect l="l" t="t" r="r" b="b"/>
              <a:pathLst>
                <a:path w="3453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1" name="Google Shape;7221;p51"/>
            <p:cNvSpPr/>
            <p:nvPr/>
          </p:nvSpPr>
          <p:spPr>
            <a:xfrm>
              <a:off x="1098271" y="2497424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51"/>
            <p:cNvSpPr/>
            <p:nvPr/>
          </p:nvSpPr>
          <p:spPr>
            <a:xfrm>
              <a:off x="1098271" y="2443659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3" name="Google Shape;7223;p51"/>
            <p:cNvSpPr/>
            <p:nvPr/>
          </p:nvSpPr>
          <p:spPr>
            <a:xfrm>
              <a:off x="1098800" y="2444220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4" name="Google Shape;7224;p51"/>
            <p:cNvSpPr/>
            <p:nvPr/>
          </p:nvSpPr>
          <p:spPr>
            <a:xfrm>
              <a:off x="1044568" y="3356961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7225;p51"/>
            <p:cNvSpPr/>
            <p:nvPr/>
          </p:nvSpPr>
          <p:spPr>
            <a:xfrm>
              <a:off x="1045129" y="3357507"/>
              <a:ext cx="53687" cy="53765"/>
            </a:xfrm>
            <a:custGeom>
              <a:avLst/>
              <a:gdLst/>
              <a:ahLst/>
              <a:cxnLst/>
              <a:rect l="l" t="t" r="r" b="b"/>
              <a:pathLst>
                <a:path w="3447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51"/>
            <p:cNvSpPr/>
            <p:nvPr/>
          </p:nvSpPr>
          <p:spPr>
            <a:xfrm>
              <a:off x="1044568" y="3303274"/>
              <a:ext cx="54808" cy="54793"/>
            </a:xfrm>
            <a:custGeom>
              <a:avLst/>
              <a:gdLst/>
              <a:ahLst/>
              <a:cxnLst/>
              <a:rect l="l" t="t" r="r" b="b"/>
              <a:pathLst>
                <a:path w="3519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8" y="3517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51"/>
            <p:cNvSpPr/>
            <p:nvPr/>
          </p:nvSpPr>
          <p:spPr>
            <a:xfrm>
              <a:off x="1045129" y="3303820"/>
              <a:ext cx="53687" cy="53703"/>
            </a:xfrm>
            <a:custGeom>
              <a:avLst/>
              <a:gdLst/>
              <a:ahLst/>
              <a:cxnLst/>
              <a:rect l="l" t="t" r="r" b="b"/>
              <a:pathLst>
                <a:path w="3447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8" name="Google Shape;7228;p51"/>
            <p:cNvSpPr/>
            <p:nvPr/>
          </p:nvSpPr>
          <p:spPr>
            <a:xfrm>
              <a:off x="1044568" y="3249541"/>
              <a:ext cx="54808" cy="54824"/>
            </a:xfrm>
            <a:custGeom>
              <a:avLst/>
              <a:gdLst/>
              <a:ahLst/>
              <a:cxnLst/>
              <a:rect l="l" t="t" r="r" b="b"/>
              <a:pathLst>
                <a:path w="3519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51"/>
            <p:cNvSpPr/>
            <p:nvPr/>
          </p:nvSpPr>
          <p:spPr>
            <a:xfrm>
              <a:off x="1045129" y="3250086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51"/>
            <p:cNvSpPr/>
            <p:nvPr/>
          </p:nvSpPr>
          <p:spPr>
            <a:xfrm>
              <a:off x="1044568" y="3195791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51"/>
            <p:cNvSpPr/>
            <p:nvPr/>
          </p:nvSpPr>
          <p:spPr>
            <a:xfrm>
              <a:off x="1045129" y="3196352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51"/>
            <p:cNvSpPr/>
            <p:nvPr/>
          </p:nvSpPr>
          <p:spPr>
            <a:xfrm>
              <a:off x="1044568" y="3142120"/>
              <a:ext cx="54808" cy="54777"/>
            </a:xfrm>
            <a:custGeom>
              <a:avLst/>
              <a:gdLst/>
              <a:ahLst/>
              <a:cxnLst/>
              <a:rect l="l" t="t" r="r" b="b"/>
              <a:pathLst>
                <a:path w="3519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8" y="3517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51"/>
            <p:cNvSpPr/>
            <p:nvPr/>
          </p:nvSpPr>
          <p:spPr>
            <a:xfrm>
              <a:off x="1045129" y="3142649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51"/>
            <p:cNvSpPr/>
            <p:nvPr/>
          </p:nvSpPr>
          <p:spPr>
            <a:xfrm>
              <a:off x="1044568" y="3088371"/>
              <a:ext cx="54808" cy="54824"/>
            </a:xfrm>
            <a:custGeom>
              <a:avLst/>
              <a:gdLst/>
              <a:ahLst/>
              <a:cxnLst/>
              <a:rect l="l" t="t" r="r" b="b"/>
              <a:pathLst>
                <a:path w="3519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51"/>
            <p:cNvSpPr/>
            <p:nvPr/>
          </p:nvSpPr>
          <p:spPr>
            <a:xfrm>
              <a:off x="1045129" y="3088916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51"/>
            <p:cNvSpPr/>
            <p:nvPr/>
          </p:nvSpPr>
          <p:spPr>
            <a:xfrm>
              <a:off x="1044568" y="3034621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51"/>
            <p:cNvSpPr/>
            <p:nvPr/>
          </p:nvSpPr>
          <p:spPr>
            <a:xfrm>
              <a:off x="1045129" y="3035151"/>
              <a:ext cx="53687" cy="53780"/>
            </a:xfrm>
            <a:custGeom>
              <a:avLst/>
              <a:gdLst/>
              <a:ahLst/>
              <a:cxnLst/>
              <a:rect l="l" t="t" r="r" b="b"/>
              <a:pathLst>
                <a:path w="3447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47" y="3452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51"/>
            <p:cNvSpPr/>
            <p:nvPr/>
          </p:nvSpPr>
          <p:spPr>
            <a:xfrm>
              <a:off x="1044568" y="2980950"/>
              <a:ext cx="54808" cy="54762"/>
            </a:xfrm>
            <a:custGeom>
              <a:avLst/>
              <a:gdLst/>
              <a:ahLst/>
              <a:cxnLst/>
              <a:rect l="l" t="t" r="r" b="b"/>
              <a:pathLst>
                <a:path w="3519" h="3516" extrusionOk="0">
                  <a:moveTo>
                    <a:pt x="1" y="0"/>
                  </a:moveTo>
                  <a:lnTo>
                    <a:pt x="1" y="3515"/>
                  </a:lnTo>
                  <a:lnTo>
                    <a:pt x="3518" y="3515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FF3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51"/>
            <p:cNvSpPr/>
            <p:nvPr/>
          </p:nvSpPr>
          <p:spPr>
            <a:xfrm>
              <a:off x="1044568" y="2927185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51"/>
            <p:cNvSpPr/>
            <p:nvPr/>
          </p:nvSpPr>
          <p:spPr>
            <a:xfrm>
              <a:off x="1045129" y="2927730"/>
              <a:ext cx="53687" cy="53765"/>
            </a:xfrm>
            <a:custGeom>
              <a:avLst/>
              <a:gdLst/>
              <a:ahLst/>
              <a:cxnLst/>
              <a:rect l="l" t="t" r="r" b="b"/>
              <a:pathLst>
                <a:path w="3447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7" y="3452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51"/>
            <p:cNvSpPr/>
            <p:nvPr/>
          </p:nvSpPr>
          <p:spPr>
            <a:xfrm>
              <a:off x="1044568" y="2873498"/>
              <a:ext cx="54808" cy="54793"/>
            </a:xfrm>
            <a:custGeom>
              <a:avLst/>
              <a:gdLst/>
              <a:ahLst/>
              <a:cxnLst/>
              <a:rect l="l" t="t" r="r" b="b"/>
              <a:pathLst>
                <a:path w="3519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51"/>
            <p:cNvSpPr/>
            <p:nvPr/>
          </p:nvSpPr>
          <p:spPr>
            <a:xfrm>
              <a:off x="1044568" y="2819764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7243;p51"/>
            <p:cNvSpPr/>
            <p:nvPr/>
          </p:nvSpPr>
          <p:spPr>
            <a:xfrm>
              <a:off x="1045129" y="2820309"/>
              <a:ext cx="53687" cy="53765"/>
            </a:xfrm>
            <a:custGeom>
              <a:avLst/>
              <a:gdLst/>
              <a:ahLst/>
              <a:cxnLst/>
              <a:rect l="l" t="t" r="r" b="b"/>
              <a:pathLst>
                <a:path w="3447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7244;p51"/>
            <p:cNvSpPr/>
            <p:nvPr/>
          </p:nvSpPr>
          <p:spPr>
            <a:xfrm>
              <a:off x="1044568" y="2766015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51"/>
            <p:cNvSpPr/>
            <p:nvPr/>
          </p:nvSpPr>
          <p:spPr>
            <a:xfrm>
              <a:off x="1045129" y="2766560"/>
              <a:ext cx="53687" cy="53765"/>
            </a:xfrm>
            <a:custGeom>
              <a:avLst/>
              <a:gdLst/>
              <a:ahLst/>
              <a:cxnLst/>
              <a:rect l="l" t="t" r="r" b="b"/>
              <a:pathLst>
                <a:path w="3447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7" y="3452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6" name="Google Shape;7246;p51"/>
            <p:cNvSpPr/>
            <p:nvPr/>
          </p:nvSpPr>
          <p:spPr>
            <a:xfrm>
              <a:off x="1044568" y="2712328"/>
              <a:ext cx="54808" cy="54808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0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7" name="Google Shape;7247;p51"/>
            <p:cNvSpPr/>
            <p:nvPr/>
          </p:nvSpPr>
          <p:spPr>
            <a:xfrm>
              <a:off x="1045129" y="2712888"/>
              <a:ext cx="53687" cy="53687"/>
            </a:xfrm>
            <a:custGeom>
              <a:avLst/>
              <a:gdLst/>
              <a:ahLst/>
              <a:cxnLst/>
              <a:rect l="l" t="t" r="r" b="b"/>
              <a:pathLst>
                <a:path w="3447" h="3447" extrusionOk="0">
                  <a:moveTo>
                    <a:pt x="0" y="0"/>
                  </a:moveTo>
                  <a:lnTo>
                    <a:pt x="0" y="3446"/>
                  </a:lnTo>
                  <a:lnTo>
                    <a:pt x="3447" y="3446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7248;p51"/>
            <p:cNvSpPr/>
            <p:nvPr/>
          </p:nvSpPr>
          <p:spPr>
            <a:xfrm>
              <a:off x="1044568" y="2658594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7249;p51"/>
            <p:cNvSpPr/>
            <p:nvPr/>
          </p:nvSpPr>
          <p:spPr>
            <a:xfrm>
              <a:off x="1045129" y="2659124"/>
              <a:ext cx="53687" cy="53780"/>
            </a:xfrm>
            <a:custGeom>
              <a:avLst/>
              <a:gdLst/>
              <a:ahLst/>
              <a:cxnLst/>
              <a:rect l="l" t="t" r="r" b="b"/>
              <a:pathLst>
                <a:path w="3447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47" y="3452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51"/>
            <p:cNvSpPr/>
            <p:nvPr/>
          </p:nvSpPr>
          <p:spPr>
            <a:xfrm>
              <a:off x="1044568" y="2604860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51"/>
            <p:cNvSpPr/>
            <p:nvPr/>
          </p:nvSpPr>
          <p:spPr>
            <a:xfrm>
              <a:off x="1045129" y="2605390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51"/>
            <p:cNvSpPr/>
            <p:nvPr/>
          </p:nvSpPr>
          <p:spPr>
            <a:xfrm>
              <a:off x="1044568" y="2551158"/>
              <a:ext cx="54808" cy="54808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51"/>
            <p:cNvSpPr/>
            <p:nvPr/>
          </p:nvSpPr>
          <p:spPr>
            <a:xfrm>
              <a:off x="1045129" y="2551703"/>
              <a:ext cx="53687" cy="53703"/>
            </a:xfrm>
            <a:custGeom>
              <a:avLst/>
              <a:gdLst/>
              <a:ahLst/>
              <a:cxnLst/>
              <a:rect l="l" t="t" r="r" b="b"/>
              <a:pathLst>
                <a:path w="3447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51"/>
            <p:cNvSpPr/>
            <p:nvPr/>
          </p:nvSpPr>
          <p:spPr>
            <a:xfrm>
              <a:off x="1044568" y="2497424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51"/>
            <p:cNvSpPr/>
            <p:nvPr/>
          </p:nvSpPr>
          <p:spPr>
            <a:xfrm>
              <a:off x="1044568" y="2443659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6" name="Google Shape;7256;p51"/>
            <p:cNvSpPr/>
            <p:nvPr/>
          </p:nvSpPr>
          <p:spPr>
            <a:xfrm>
              <a:off x="1045129" y="2444220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7" name="Google Shape;7257;p51"/>
            <p:cNvSpPr/>
            <p:nvPr/>
          </p:nvSpPr>
          <p:spPr>
            <a:xfrm>
              <a:off x="990834" y="335696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51"/>
            <p:cNvSpPr/>
            <p:nvPr/>
          </p:nvSpPr>
          <p:spPr>
            <a:xfrm>
              <a:off x="991395" y="3357507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9" name="Google Shape;7259;p51"/>
            <p:cNvSpPr/>
            <p:nvPr/>
          </p:nvSpPr>
          <p:spPr>
            <a:xfrm>
              <a:off x="990834" y="3303274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0" name="Google Shape;7260;p51"/>
            <p:cNvSpPr/>
            <p:nvPr/>
          </p:nvSpPr>
          <p:spPr>
            <a:xfrm>
              <a:off x="991395" y="330382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1" name="Google Shape;7261;p51"/>
            <p:cNvSpPr/>
            <p:nvPr/>
          </p:nvSpPr>
          <p:spPr>
            <a:xfrm>
              <a:off x="990834" y="324954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51"/>
            <p:cNvSpPr/>
            <p:nvPr/>
          </p:nvSpPr>
          <p:spPr>
            <a:xfrm>
              <a:off x="991395" y="325008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51"/>
            <p:cNvSpPr/>
            <p:nvPr/>
          </p:nvSpPr>
          <p:spPr>
            <a:xfrm>
              <a:off x="990834" y="319579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51"/>
            <p:cNvSpPr/>
            <p:nvPr/>
          </p:nvSpPr>
          <p:spPr>
            <a:xfrm>
              <a:off x="991395" y="3196352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51"/>
            <p:cNvSpPr/>
            <p:nvPr/>
          </p:nvSpPr>
          <p:spPr>
            <a:xfrm>
              <a:off x="990834" y="314212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51"/>
            <p:cNvSpPr/>
            <p:nvPr/>
          </p:nvSpPr>
          <p:spPr>
            <a:xfrm>
              <a:off x="991395" y="3142649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51"/>
            <p:cNvSpPr/>
            <p:nvPr/>
          </p:nvSpPr>
          <p:spPr>
            <a:xfrm>
              <a:off x="990834" y="308837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51"/>
            <p:cNvSpPr/>
            <p:nvPr/>
          </p:nvSpPr>
          <p:spPr>
            <a:xfrm>
              <a:off x="991395" y="308891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51"/>
            <p:cNvSpPr/>
            <p:nvPr/>
          </p:nvSpPr>
          <p:spPr>
            <a:xfrm>
              <a:off x="990834" y="303462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0" name="Google Shape;7270;p51"/>
            <p:cNvSpPr/>
            <p:nvPr/>
          </p:nvSpPr>
          <p:spPr>
            <a:xfrm>
              <a:off x="991395" y="3035151"/>
              <a:ext cx="53749" cy="53780"/>
            </a:xfrm>
            <a:custGeom>
              <a:avLst/>
              <a:gdLst/>
              <a:ahLst/>
              <a:cxnLst/>
              <a:rect l="l" t="t" r="r" b="b"/>
              <a:pathLst>
                <a:path w="3451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7271;p51"/>
            <p:cNvSpPr/>
            <p:nvPr/>
          </p:nvSpPr>
          <p:spPr>
            <a:xfrm>
              <a:off x="990834" y="2980950"/>
              <a:ext cx="54840" cy="54762"/>
            </a:xfrm>
            <a:custGeom>
              <a:avLst/>
              <a:gdLst/>
              <a:ahLst/>
              <a:cxnLst/>
              <a:rect l="l" t="t" r="r" b="b"/>
              <a:pathLst>
                <a:path w="3521" h="3516" extrusionOk="0">
                  <a:moveTo>
                    <a:pt x="1" y="0"/>
                  </a:moveTo>
                  <a:lnTo>
                    <a:pt x="1" y="3515"/>
                  </a:lnTo>
                  <a:lnTo>
                    <a:pt x="3521" y="3515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FF3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72" name="Google Shape;7272;p51"/>
            <p:cNvGrpSpPr/>
            <p:nvPr/>
          </p:nvGrpSpPr>
          <p:grpSpPr>
            <a:xfrm>
              <a:off x="991395" y="2981479"/>
              <a:ext cx="107421" cy="53687"/>
              <a:chOff x="991395" y="2981479"/>
              <a:chExt cx="107421" cy="53687"/>
            </a:xfrm>
          </p:grpSpPr>
          <p:sp>
            <p:nvSpPr>
              <p:cNvPr id="7273" name="Google Shape;7273;p51"/>
              <p:cNvSpPr/>
              <p:nvPr/>
            </p:nvSpPr>
            <p:spPr>
              <a:xfrm>
                <a:off x="1045129" y="2981479"/>
                <a:ext cx="53687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47" y="3447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4" name="Google Shape;7274;p51"/>
              <p:cNvSpPr/>
              <p:nvPr/>
            </p:nvSpPr>
            <p:spPr>
              <a:xfrm>
                <a:off x="991395" y="2981479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50" y="3447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275" name="Google Shape;7275;p51"/>
            <p:cNvSpPr/>
            <p:nvPr/>
          </p:nvSpPr>
          <p:spPr>
            <a:xfrm>
              <a:off x="990834" y="2927185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51"/>
            <p:cNvSpPr/>
            <p:nvPr/>
          </p:nvSpPr>
          <p:spPr>
            <a:xfrm>
              <a:off x="991395" y="2927730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51"/>
            <p:cNvSpPr/>
            <p:nvPr/>
          </p:nvSpPr>
          <p:spPr>
            <a:xfrm>
              <a:off x="990834" y="2873498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51"/>
            <p:cNvSpPr/>
            <p:nvPr/>
          </p:nvSpPr>
          <p:spPr>
            <a:xfrm>
              <a:off x="990834" y="2819764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51"/>
            <p:cNvSpPr/>
            <p:nvPr/>
          </p:nvSpPr>
          <p:spPr>
            <a:xfrm>
              <a:off x="991395" y="2820309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51"/>
            <p:cNvSpPr/>
            <p:nvPr/>
          </p:nvSpPr>
          <p:spPr>
            <a:xfrm>
              <a:off x="990834" y="2766015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51"/>
            <p:cNvSpPr/>
            <p:nvPr/>
          </p:nvSpPr>
          <p:spPr>
            <a:xfrm>
              <a:off x="991395" y="2766560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51"/>
            <p:cNvSpPr/>
            <p:nvPr/>
          </p:nvSpPr>
          <p:spPr>
            <a:xfrm>
              <a:off x="990834" y="2712328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51"/>
            <p:cNvSpPr/>
            <p:nvPr/>
          </p:nvSpPr>
          <p:spPr>
            <a:xfrm>
              <a:off x="991395" y="2712888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0" y="0"/>
                  </a:moveTo>
                  <a:lnTo>
                    <a:pt x="0" y="3446"/>
                  </a:lnTo>
                  <a:lnTo>
                    <a:pt x="3450" y="3446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51"/>
            <p:cNvSpPr/>
            <p:nvPr/>
          </p:nvSpPr>
          <p:spPr>
            <a:xfrm>
              <a:off x="990834" y="2658594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51"/>
            <p:cNvSpPr/>
            <p:nvPr/>
          </p:nvSpPr>
          <p:spPr>
            <a:xfrm>
              <a:off x="991395" y="2659124"/>
              <a:ext cx="53749" cy="53780"/>
            </a:xfrm>
            <a:custGeom>
              <a:avLst/>
              <a:gdLst/>
              <a:ahLst/>
              <a:cxnLst/>
              <a:rect l="l" t="t" r="r" b="b"/>
              <a:pathLst>
                <a:path w="3451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51"/>
            <p:cNvSpPr/>
            <p:nvPr/>
          </p:nvSpPr>
          <p:spPr>
            <a:xfrm>
              <a:off x="990834" y="2604860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51"/>
            <p:cNvSpPr/>
            <p:nvPr/>
          </p:nvSpPr>
          <p:spPr>
            <a:xfrm>
              <a:off x="991395" y="2605390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51"/>
            <p:cNvSpPr/>
            <p:nvPr/>
          </p:nvSpPr>
          <p:spPr>
            <a:xfrm>
              <a:off x="990834" y="2551158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51"/>
            <p:cNvSpPr/>
            <p:nvPr/>
          </p:nvSpPr>
          <p:spPr>
            <a:xfrm>
              <a:off x="991395" y="2551703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51"/>
            <p:cNvSpPr/>
            <p:nvPr/>
          </p:nvSpPr>
          <p:spPr>
            <a:xfrm>
              <a:off x="990834" y="2497424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51"/>
            <p:cNvSpPr/>
            <p:nvPr/>
          </p:nvSpPr>
          <p:spPr>
            <a:xfrm>
              <a:off x="990834" y="2443659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51"/>
            <p:cNvSpPr/>
            <p:nvPr/>
          </p:nvSpPr>
          <p:spPr>
            <a:xfrm>
              <a:off x="991395" y="2444220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51"/>
            <p:cNvSpPr/>
            <p:nvPr/>
          </p:nvSpPr>
          <p:spPr>
            <a:xfrm>
              <a:off x="937100" y="335696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51"/>
            <p:cNvSpPr/>
            <p:nvPr/>
          </p:nvSpPr>
          <p:spPr>
            <a:xfrm>
              <a:off x="937630" y="3357507"/>
              <a:ext cx="53780" cy="53765"/>
            </a:xfrm>
            <a:custGeom>
              <a:avLst/>
              <a:gdLst/>
              <a:ahLst/>
              <a:cxnLst/>
              <a:rect l="l" t="t" r="r" b="b"/>
              <a:pathLst>
                <a:path w="3453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51"/>
            <p:cNvSpPr/>
            <p:nvPr/>
          </p:nvSpPr>
          <p:spPr>
            <a:xfrm>
              <a:off x="937100" y="3303274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51"/>
            <p:cNvSpPr/>
            <p:nvPr/>
          </p:nvSpPr>
          <p:spPr>
            <a:xfrm>
              <a:off x="937630" y="3303820"/>
              <a:ext cx="53780" cy="53703"/>
            </a:xfrm>
            <a:custGeom>
              <a:avLst/>
              <a:gdLst/>
              <a:ahLst/>
              <a:cxnLst/>
              <a:rect l="l" t="t" r="r" b="b"/>
              <a:pathLst>
                <a:path w="3453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51"/>
            <p:cNvSpPr/>
            <p:nvPr/>
          </p:nvSpPr>
          <p:spPr>
            <a:xfrm>
              <a:off x="937100" y="324954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51"/>
            <p:cNvSpPr/>
            <p:nvPr/>
          </p:nvSpPr>
          <p:spPr>
            <a:xfrm>
              <a:off x="937630" y="3250086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51"/>
            <p:cNvSpPr/>
            <p:nvPr/>
          </p:nvSpPr>
          <p:spPr>
            <a:xfrm>
              <a:off x="937100" y="319579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51"/>
            <p:cNvSpPr/>
            <p:nvPr/>
          </p:nvSpPr>
          <p:spPr>
            <a:xfrm>
              <a:off x="937630" y="3196352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51"/>
            <p:cNvSpPr/>
            <p:nvPr/>
          </p:nvSpPr>
          <p:spPr>
            <a:xfrm>
              <a:off x="937100" y="314212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51"/>
            <p:cNvSpPr/>
            <p:nvPr/>
          </p:nvSpPr>
          <p:spPr>
            <a:xfrm>
              <a:off x="937630" y="3142649"/>
              <a:ext cx="53780" cy="53718"/>
            </a:xfrm>
            <a:custGeom>
              <a:avLst/>
              <a:gdLst/>
              <a:ahLst/>
              <a:cxnLst/>
              <a:rect l="l" t="t" r="r" b="b"/>
              <a:pathLst>
                <a:path w="3453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51"/>
            <p:cNvSpPr/>
            <p:nvPr/>
          </p:nvSpPr>
          <p:spPr>
            <a:xfrm>
              <a:off x="937100" y="308837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51"/>
            <p:cNvSpPr/>
            <p:nvPr/>
          </p:nvSpPr>
          <p:spPr>
            <a:xfrm>
              <a:off x="937100" y="303462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51"/>
            <p:cNvSpPr/>
            <p:nvPr/>
          </p:nvSpPr>
          <p:spPr>
            <a:xfrm>
              <a:off x="937630" y="3035151"/>
              <a:ext cx="53780" cy="53780"/>
            </a:xfrm>
            <a:custGeom>
              <a:avLst/>
              <a:gdLst/>
              <a:ahLst/>
              <a:cxnLst/>
              <a:rect l="l" t="t" r="r" b="b"/>
              <a:pathLst>
                <a:path w="3453" h="3453" extrusionOk="0">
                  <a:moveTo>
                    <a:pt x="1" y="1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51"/>
            <p:cNvSpPr/>
            <p:nvPr/>
          </p:nvSpPr>
          <p:spPr>
            <a:xfrm>
              <a:off x="937100" y="2980950"/>
              <a:ext cx="54840" cy="54762"/>
            </a:xfrm>
            <a:custGeom>
              <a:avLst/>
              <a:gdLst/>
              <a:ahLst/>
              <a:cxnLst/>
              <a:rect l="l" t="t" r="r" b="b"/>
              <a:pathLst>
                <a:path w="3521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3521" y="3515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7307;p51"/>
            <p:cNvSpPr/>
            <p:nvPr/>
          </p:nvSpPr>
          <p:spPr>
            <a:xfrm>
              <a:off x="937630" y="2981479"/>
              <a:ext cx="53780" cy="53687"/>
            </a:xfrm>
            <a:custGeom>
              <a:avLst/>
              <a:gdLst/>
              <a:ahLst/>
              <a:cxnLst/>
              <a:rect l="l" t="t" r="r" b="b"/>
              <a:pathLst>
                <a:path w="3453" h="3447" extrusionOk="0">
                  <a:moveTo>
                    <a:pt x="1" y="1"/>
                  </a:moveTo>
                  <a:lnTo>
                    <a:pt x="1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51"/>
            <p:cNvSpPr/>
            <p:nvPr/>
          </p:nvSpPr>
          <p:spPr>
            <a:xfrm>
              <a:off x="937100" y="2927185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51"/>
            <p:cNvSpPr/>
            <p:nvPr/>
          </p:nvSpPr>
          <p:spPr>
            <a:xfrm>
              <a:off x="937630" y="2927730"/>
              <a:ext cx="53780" cy="53765"/>
            </a:xfrm>
            <a:custGeom>
              <a:avLst/>
              <a:gdLst/>
              <a:ahLst/>
              <a:cxnLst/>
              <a:rect l="l" t="t" r="r" b="b"/>
              <a:pathLst>
                <a:path w="3453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51"/>
            <p:cNvSpPr/>
            <p:nvPr/>
          </p:nvSpPr>
          <p:spPr>
            <a:xfrm>
              <a:off x="937100" y="2873498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51"/>
            <p:cNvSpPr/>
            <p:nvPr/>
          </p:nvSpPr>
          <p:spPr>
            <a:xfrm>
              <a:off x="937100" y="2819764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51"/>
            <p:cNvSpPr/>
            <p:nvPr/>
          </p:nvSpPr>
          <p:spPr>
            <a:xfrm>
              <a:off x="937630" y="2820309"/>
              <a:ext cx="53780" cy="53765"/>
            </a:xfrm>
            <a:custGeom>
              <a:avLst/>
              <a:gdLst/>
              <a:ahLst/>
              <a:cxnLst/>
              <a:rect l="l" t="t" r="r" b="b"/>
              <a:pathLst>
                <a:path w="3453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3" name="Google Shape;7313;p51"/>
            <p:cNvSpPr/>
            <p:nvPr/>
          </p:nvSpPr>
          <p:spPr>
            <a:xfrm>
              <a:off x="937100" y="2766015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51"/>
            <p:cNvSpPr/>
            <p:nvPr/>
          </p:nvSpPr>
          <p:spPr>
            <a:xfrm>
              <a:off x="937630" y="2766560"/>
              <a:ext cx="53780" cy="53765"/>
            </a:xfrm>
            <a:custGeom>
              <a:avLst/>
              <a:gdLst/>
              <a:ahLst/>
              <a:cxnLst/>
              <a:rect l="l" t="t" r="r" b="b"/>
              <a:pathLst>
                <a:path w="3453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51"/>
            <p:cNvSpPr/>
            <p:nvPr/>
          </p:nvSpPr>
          <p:spPr>
            <a:xfrm>
              <a:off x="937100" y="2712328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51"/>
            <p:cNvSpPr/>
            <p:nvPr/>
          </p:nvSpPr>
          <p:spPr>
            <a:xfrm>
              <a:off x="937630" y="2712888"/>
              <a:ext cx="53780" cy="53687"/>
            </a:xfrm>
            <a:custGeom>
              <a:avLst/>
              <a:gdLst/>
              <a:ahLst/>
              <a:cxnLst/>
              <a:rect l="l" t="t" r="r" b="b"/>
              <a:pathLst>
                <a:path w="3453" h="3447" extrusionOk="0">
                  <a:moveTo>
                    <a:pt x="1" y="0"/>
                  </a:moveTo>
                  <a:lnTo>
                    <a:pt x="1" y="3446"/>
                  </a:lnTo>
                  <a:lnTo>
                    <a:pt x="3452" y="3446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51"/>
            <p:cNvSpPr/>
            <p:nvPr/>
          </p:nvSpPr>
          <p:spPr>
            <a:xfrm>
              <a:off x="937100" y="2658594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51"/>
            <p:cNvSpPr/>
            <p:nvPr/>
          </p:nvSpPr>
          <p:spPr>
            <a:xfrm>
              <a:off x="937630" y="2659124"/>
              <a:ext cx="53780" cy="53780"/>
            </a:xfrm>
            <a:custGeom>
              <a:avLst/>
              <a:gdLst/>
              <a:ahLst/>
              <a:cxnLst/>
              <a:rect l="l" t="t" r="r" b="b"/>
              <a:pathLst>
                <a:path w="3453" h="3453" extrusionOk="0">
                  <a:moveTo>
                    <a:pt x="1" y="1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51"/>
            <p:cNvSpPr/>
            <p:nvPr/>
          </p:nvSpPr>
          <p:spPr>
            <a:xfrm>
              <a:off x="937100" y="2604860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0" name="Google Shape;7320;p51"/>
            <p:cNvSpPr/>
            <p:nvPr/>
          </p:nvSpPr>
          <p:spPr>
            <a:xfrm>
              <a:off x="937630" y="2605390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7321;p51"/>
            <p:cNvSpPr/>
            <p:nvPr/>
          </p:nvSpPr>
          <p:spPr>
            <a:xfrm>
              <a:off x="937100" y="2551158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0" y="1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51"/>
            <p:cNvSpPr/>
            <p:nvPr/>
          </p:nvSpPr>
          <p:spPr>
            <a:xfrm>
              <a:off x="937630" y="2551703"/>
              <a:ext cx="53780" cy="53703"/>
            </a:xfrm>
            <a:custGeom>
              <a:avLst/>
              <a:gdLst/>
              <a:ahLst/>
              <a:cxnLst/>
              <a:rect l="l" t="t" r="r" b="b"/>
              <a:pathLst>
                <a:path w="3453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7323;p51"/>
            <p:cNvSpPr/>
            <p:nvPr/>
          </p:nvSpPr>
          <p:spPr>
            <a:xfrm>
              <a:off x="937100" y="2497424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7324;p51"/>
            <p:cNvSpPr/>
            <p:nvPr/>
          </p:nvSpPr>
          <p:spPr>
            <a:xfrm>
              <a:off x="937100" y="2443659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51"/>
            <p:cNvSpPr/>
            <p:nvPr/>
          </p:nvSpPr>
          <p:spPr>
            <a:xfrm>
              <a:off x="937630" y="2444220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51"/>
            <p:cNvSpPr/>
            <p:nvPr/>
          </p:nvSpPr>
          <p:spPr>
            <a:xfrm>
              <a:off x="883398" y="3356961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51"/>
            <p:cNvSpPr/>
            <p:nvPr/>
          </p:nvSpPr>
          <p:spPr>
            <a:xfrm>
              <a:off x="883943" y="3357507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51"/>
            <p:cNvSpPr/>
            <p:nvPr/>
          </p:nvSpPr>
          <p:spPr>
            <a:xfrm>
              <a:off x="883398" y="3303274"/>
              <a:ext cx="54808" cy="54793"/>
            </a:xfrm>
            <a:custGeom>
              <a:avLst/>
              <a:gdLst/>
              <a:ahLst/>
              <a:cxnLst/>
              <a:rect l="l" t="t" r="r" b="b"/>
              <a:pathLst>
                <a:path w="3519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9" y="3517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51"/>
            <p:cNvSpPr/>
            <p:nvPr/>
          </p:nvSpPr>
          <p:spPr>
            <a:xfrm>
              <a:off x="883943" y="3303820"/>
              <a:ext cx="53703" cy="53703"/>
            </a:xfrm>
            <a:custGeom>
              <a:avLst/>
              <a:gdLst/>
              <a:ahLst/>
              <a:cxnLst/>
              <a:rect l="l" t="t" r="r" b="b"/>
              <a:pathLst>
                <a:path w="3448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51"/>
            <p:cNvSpPr/>
            <p:nvPr/>
          </p:nvSpPr>
          <p:spPr>
            <a:xfrm>
              <a:off x="883398" y="3249541"/>
              <a:ext cx="54808" cy="54824"/>
            </a:xfrm>
            <a:custGeom>
              <a:avLst/>
              <a:gdLst/>
              <a:ahLst/>
              <a:cxnLst/>
              <a:rect l="l" t="t" r="r" b="b"/>
              <a:pathLst>
                <a:path w="3519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19" y="3520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51"/>
            <p:cNvSpPr/>
            <p:nvPr/>
          </p:nvSpPr>
          <p:spPr>
            <a:xfrm>
              <a:off x="883943" y="3250086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51"/>
            <p:cNvSpPr/>
            <p:nvPr/>
          </p:nvSpPr>
          <p:spPr>
            <a:xfrm>
              <a:off x="883398" y="3195791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51"/>
            <p:cNvSpPr/>
            <p:nvPr/>
          </p:nvSpPr>
          <p:spPr>
            <a:xfrm>
              <a:off x="883943" y="3196352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51"/>
            <p:cNvSpPr/>
            <p:nvPr/>
          </p:nvSpPr>
          <p:spPr>
            <a:xfrm>
              <a:off x="883398" y="3142120"/>
              <a:ext cx="54808" cy="54777"/>
            </a:xfrm>
            <a:custGeom>
              <a:avLst/>
              <a:gdLst/>
              <a:ahLst/>
              <a:cxnLst/>
              <a:rect l="l" t="t" r="r" b="b"/>
              <a:pathLst>
                <a:path w="3519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9" y="3517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51"/>
            <p:cNvSpPr/>
            <p:nvPr/>
          </p:nvSpPr>
          <p:spPr>
            <a:xfrm>
              <a:off x="883398" y="3088371"/>
              <a:ext cx="54808" cy="54824"/>
            </a:xfrm>
            <a:custGeom>
              <a:avLst/>
              <a:gdLst/>
              <a:ahLst/>
              <a:cxnLst/>
              <a:rect l="l" t="t" r="r" b="b"/>
              <a:pathLst>
                <a:path w="3519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19" y="3520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51"/>
            <p:cNvSpPr/>
            <p:nvPr/>
          </p:nvSpPr>
          <p:spPr>
            <a:xfrm>
              <a:off x="883398" y="3034621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51"/>
            <p:cNvSpPr/>
            <p:nvPr/>
          </p:nvSpPr>
          <p:spPr>
            <a:xfrm>
              <a:off x="883398" y="2980950"/>
              <a:ext cx="54808" cy="54762"/>
            </a:xfrm>
            <a:custGeom>
              <a:avLst/>
              <a:gdLst/>
              <a:ahLst/>
              <a:cxnLst/>
              <a:rect l="l" t="t" r="r" b="b"/>
              <a:pathLst>
                <a:path w="3519" h="3516" extrusionOk="0">
                  <a:moveTo>
                    <a:pt x="1" y="0"/>
                  </a:moveTo>
                  <a:lnTo>
                    <a:pt x="1" y="3515"/>
                  </a:lnTo>
                  <a:lnTo>
                    <a:pt x="3519" y="3515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51"/>
            <p:cNvSpPr/>
            <p:nvPr/>
          </p:nvSpPr>
          <p:spPr>
            <a:xfrm>
              <a:off x="883943" y="2981479"/>
              <a:ext cx="53703" cy="53687"/>
            </a:xfrm>
            <a:custGeom>
              <a:avLst/>
              <a:gdLst/>
              <a:ahLst/>
              <a:cxnLst/>
              <a:rect l="l" t="t" r="r" b="b"/>
              <a:pathLst>
                <a:path w="3448" h="3447" extrusionOk="0">
                  <a:moveTo>
                    <a:pt x="0" y="1"/>
                  </a:moveTo>
                  <a:lnTo>
                    <a:pt x="0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51"/>
            <p:cNvSpPr/>
            <p:nvPr/>
          </p:nvSpPr>
          <p:spPr>
            <a:xfrm>
              <a:off x="883398" y="2927185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51"/>
            <p:cNvSpPr/>
            <p:nvPr/>
          </p:nvSpPr>
          <p:spPr>
            <a:xfrm>
              <a:off x="883943" y="2927730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51"/>
            <p:cNvSpPr/>
            <p:nvPr/>
          </p:nvSpPr>
          <p:spPr>
            <a:xfrm>
              <a:off x="883398" y="2873498"/>
              <a:ext cx="54808" cy="54793"/>
            </a:xfrm>
            <a:custGeom>
              <a:avLst/>
              <a:gdLst/>
              <a:ahLst/>
              <a:cxnLst/>
              <a:rect l="l" t="t" r="r" b="b"/>
              <a:pathLst>
                <a:path w="3519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19" y="3518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51"/>
            <p:cNvSpPr/>
            <p:nvPr/>
          </p:nvSpPr>
          <p:spPr>
            <a:xfrm>
              <a:off x="883398" y="2819764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9" y="3520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51"/>
            <p:cNvSpPr/>
            <p:nvPr/>
          </p:nvSpPr>
          <p:spPr>
            <a:xfrm>
              <a:off x="883943" y="2820309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51"/>
            <p:cNvSpPr/>
            <p:nvPr/>
          </p:nvSpPr>
          <p:spPr>
            <a:xfrm>
              <a:off x="883398" y="2766015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5" name="Google Shape;7345;p51"/>
            <p:cNvSpPr/>
            <p:nvPr/>
          </p:nvSpPr>
          <p:spPr>
            <a:xfrm>
              <a:off x="883943" y="2766560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6" name="Google Shape;7346;p51"/>
            <p:cNvSpPr/>
            <p:nvPr/>
          </p:nvSpPr>
          <p:spPr>
            <a:xfrm>
              <a:off x="883398" y="2712328"/>
              <a:ext cx="54808" cy="54808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0"/>
                  </a:moveTo>
                  <a:lnTo>
                    <a:pt x="1" y="3518"/>
                  </a:lnTo>
                  <a:lnTo>
                    <a:pt x="3519" y="3518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51"/>
            <p:cNvSpPr/>
            <p:nvPr/>
          </p:nvSpPr>
          <p:spPr>
            <a:xfrm>
              <a:off x="883943" y="2712888"/>
              <a:ext cx="53703" cy="53687"/>
            </a:xfrm>
            <a:custGeom>
              <a:avLst/>
              <a:gdLst/>
              <a:ahLst/>
              <a:cxnLst/>
              <a:rect l="l" t="t" r="r" b="b"/>
              <a:pathLst>
                <a:path w="3448" h="3447" extrusionOk="0">
                  <a:moveTo>
                    <a:pt x="0" y="0"/>
                  </a:moveTo>
                  <a:lnTo>
                    <a:pt x="0" y="3446"/>
                  </a:lnTo>
                  <a:lnTo>
                    <a:pt x="3448" y="3446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7348;p51"/>
            <p:cNvSpPr/>
            <p:nvPr/>
          </p:nvSpPr>
          <p:spPr>
            <a:xfrm>
              <a:off x="883398" y="2658594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9" name="Google Shape;7349;p51"/>
            <p:cNvSpPr/>
            <p:nvPr/>
          </p:nvSpPr>
          <p:spPr>
            <a:xfrm>
              <a:off x="883943" y="2659124"/>
              <a:ext cx="53703" cy="53780"/>
            </a:xfrm>
            <a:custGeom>
              <a:avLst/>
              <a:gdLst/>
              <a:ahLst/>
              <a:cxnLst/>
              <a:rect l="l" t="t" r="r" b="b"/>
              <a:pathLst>
                <a:path w="3448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51"/>
            <p:cNvSpPr/>
            <p:nvPr/>
          </p:nvSpPr>
          <p:spPr>
            <a:xfrm>
              <a:off x="883398" y="2604860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9" y="3520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51"/>
            <p:cNvSpPr/>
            <p:nvPr/>
          </p:nvSpPr>
          <p:spPr>
            <a:xfrm>
              <a:off x="883943" y="2605390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51"/>
            <p:cNvSpPr/>
            <p:nvPr/>
          </p:nvSpPr>
          <p:spPr>
            <a:xfrm>
              <a:off x="883398" y="2551158"/>
              <a:ext cx="54808" cy="54808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9" y="3518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51"/>
            <p:cNvSpPr/>
            <p:nvPr/>
          </p:nvSpPr>
          <p:spPr>
            <a:xfrm>
              <a:off x="883943" y="2551703"/>
              <a:ext cx="53703" cy="53703"/>
            </a:xfrm>
            <a:custGeom>
              <a:avLst/>
              <a:gdLst/>
              <a:ahLst/>
              <a:cxnLst/>
              <a:rect l="l" t="t" r="r" b="b"/>
              <a:pathLst>
                <a:path w="3448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51"/>
            <p:cNvSpPr/>
            <p:nvPr/>
          </p:nvSpPr>
          <p:spPr>
            <a:xfrm>
              <a:off x="883398" y="2497424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7355;p51"/>
            <p:cNvSpPr/>
            <p:nvPr/>
          </p:nvSpPr>
          <p:spPr>
            <a:xfrm>
              <a:off x="883398" y="2443659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7356;p51"/>
            <p:cNvSpPr/>
            <p:nvPr/>
          </p:nvSpPr>
          <p:spPr>
            <a:xfrm>
              <a:off x="883943" y="2444220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51"/>
            <p:cNvSpPr/>
            <p:nvPr/>
          </p:nvSpPr>
          <p:spPr>
            <a:xfrm>
              <a:off x="829664" y="3303274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8" name="Google Shape;7358;p51"/>
            <p:cNvSpPr/>
            <p:nvPr/>
          </p:nvSpPr>
          <p:spPr>
            <a:xfrm>
              <a:off x="830209" y="330382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9" name="Google Shape;7359;p51"/>
            <p:cNvSpPr/>
            <p:nvPr/>
          </p:nvSpPr>
          <p:spPr>
            <a:xfrm>
              <a:off x="829664" y="324954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51"/>
            <p:cNvSpPr/>
            <p:nvPr/>
          </p:nvSpPr>
          <p:spPr>
            <a:xfrm>
              <a:off x="830209" y="325008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1" name="Google Shape;7361;p51"/>
            <p:cNvSpPr/>
            <p:nvPr/>
          </p:nvSpPr>
          <p:spPr>
            <a:xfrm>
              <a:off x="829664" y="319579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2" name="Google Shape;7362;p51"/>
            <p:cNvSpPr/>
            <p:nvPr/>
          </p:nvSpPr>
          <p:spPr>
            <a:xfrm>
              <a:off x="830209" y="3196352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51"/>
            <p:cNvSpPr/>
            <p:nvPr/>
          </p:nvSpPr>
          <p:spPr>
            <a:xfrm>
              <a:off x="829664" y="3142120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51"/>
            <p:cNvSpPr/>
            <p:nvPr/>
          </p:nvSpPr>
          <p:spPr>
            <a:xfrm>
              <a:off x="830209" y="3142649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5" name="Google Shape;7365;p51"/>
            <p:cNvSpPr/>
            <p:nvPr/>
          </p:nvSpPr>
          <p:spPr>
            <a:xfrm>
              <a:off x="829664" y="308837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6" name="Google Shape;7366;p51"/>
            <p:cNvSpPr/>
            <p:nvPr/>
          </p:nvSpPr>
          <p:spPr>
            <a:xfrm>
              <a:off x="829664" y="303462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7" name="Google Shape;7367;p51"/>
            <p:cNvSpPr/>
            <p:nvPr/>
          </p:nvSpPr>
          <p:spPr>
            <a:xfrm>
              <a:off x="830209" y="3035151"/>
              <a:ext cx="53749" cy="53780"/>
            </a:xfrm>
            <a:custGeom>
              <a:avLst/>
              <a:gdLst/>
              <a:ahLst/>
              <a:cxnLst/>
              <a:rect l="l" t="t" r="r" b="b"/>
              <a:pathLst>
                <a:path w="3451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51"/>
            <p:cNvSpPr/>
            <p:nvPr/>
          </p:nvSpPr>
          <p:spPr>
            <a:xfrm>
              <a:off x="829664" y="2980950"/>
              <a:ext cx="54855" cy="54762"/>
            </a:xfrm>
            <a:custGeom>
              <a:avLst/>
              <a:gdLst/>
              <a:ahLst/>
              <a:cxnLst/>
              <a:rect l="l" t="t" r="r" b="b"/>
              <a:pathLst>
                <a:path w="3522" h="3516" extrusionOk="0">
                  <a:moveTo>
                    <a:pt x="1" y="0"/>
                  </a:moveTo>
                  <a:lnTo>
                    <a:pt x="1" y="3515"/>
                  </a:lnTo>
                  <a:lnTo>
                    <a:pt x="3521" y="3515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51"/>
            <p:cNvSpPr/>
            <p:nvPr/>
          </p:nvSpPr>
          <p:spPr>
            <a:xfrm>
              <a:off x="830209" y="2981479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51"/>
            <p:cNvSpPr/>
            <p:nvPr/>
          </p:nvSpPr>
          <p:spPr>
            <a:xfrm>
              <a:off x="829664" y="2927185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51"/>
            <p:cNvSpPr/>
            <p:nvPr/>
          </p:nvSpPr>
          <p:spPr>
            <a:xfrm>
              <a:off x="830209" y="2927730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51"/>
            <p:cNvSpPr/>
            <p:nvPr/>
          </p:nvSpPr>
          <p:spPr>
            <a:xfrm>
              <a:off x="829664" y="2873498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51"/>
            <p:cNvSpPr/>
            <p:nvPr/>
          </p:nvSpPr>
          <p:spPr>
            <a:xfrm>
              <a:off x="830209" y="2874059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0" y="0"/>
                  </a:moveTo>
                  <a:lnTo>
                    <a:pt x="0" y="3446"/>
                  </a:lnTo>
                  <a:lnTo>
                    <a:pt x="3450" y="3446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51"/>
            <p:cNvSpPr/>
            <p:nvPr/>
          </p:nvSpPr>
          <p:spPr>
            <a:xfrm>
              <a:off x="829664" y="2819764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51"/>
            <p:cNvSpPr/>
            <p:nvPr/>
          </p:nvSpPr>
          <p:spPr>
            <a:xfrm>
              <a:off x="829664" y="2766015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51"/>
            <p:cNvSpPr/>
            <p:nvPr/>
          </p:nvSpPr>
          <p:spPr>
            <a:xfrm>
              <a:off x="829664" y="2712328"/>
              <a:ext cx="54855" cy="54808"/>
            </a:xfrm>
            <a:custGeom>
              <a:avLst/>
              <a:gdLst/>
              <a:ahLst/>
              <a:cxnLst/>
              <a:rect l="l" t="t" r="r" b="b"/>
              <a:pathLst>
                <a:path w="3522" h="3519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51"/>
            <p:cNvSpPr/>
            <p:nvPr/>
          </p:nvSpPr>
          <p:spPr>
            <a:xfrm>
              <a:off x="829664" y="2658594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51"/>
            <p:cNvSpPr/>
            <p:nvPr/>
          </p:nvSpPr>
          <p:spPr>
            <a:xfrm>
              <a:off x="829664" y="2604860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51"/>
            <p:cNvSpPr/>
            <p:nvPr/>
          </p:nvSpPr>
          <p:spPr>
            <a:xfrm>
              <a:off x="829664" y="2551158"/>
              <a:ext cx="54855" cy="54808"/>
            </a:xfrm>
            <a:custGeom>
              <a:avLst/>
              <a:gdLst/>
              <a:ahLst/>
              <a:cxnLst/>
              <a:rect l="l" t="t" r="r" b="b"/>
              <a:pathLst>
                <a:path w="3522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51"/>
            <p:cNvSpPr/>
            <p:nvPr/>
          </p:nvSpPr>
          <p:spPr>
            <a:xfrm>
              <a:off x="829664" y="2497424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51"/>
            <p:cNvSpPr/>
            <p:nvPr/>
          </p:nvSpPr>
          <p:spPr>
            <a:xfrm>
              <a:off x="829664" y="2443659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51"/>
            <p:cNvSpPr/>
            <p:nvPr/>
          </p:nvSpPr>
          <p:spPr>
            <a:xfrm>
              <a:off x="830209" y="2444220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83" name="Google Shape;7383;p51"/>
            <p:cNvGrpSpPr/>
            <p:nvPr/>
          </p:nvGrpSpPr>
          <p:grpSpPr>
            <a:xfrm>
              <a:off x="775915" y="3356961"/>
              <a:ext cx="645802" cy="108589"/>
              <a:chOff x="775915" y="3356961"/>
              <a:chExt cx="645802" cy="108589"/>
            </a:xfrm>
          </p:grpSpPr>
          <p:sp>
            <p:nvSpPr>
              <p:cNvPr id="7384" name="Google Shape;7384;p51"/>
              <p:cNvSpPr/>
              <p:nvPr/>
            </p:nvSpPr>
            <p:spPr>
              <a:xfrm>
                <a:off x="1366861" y="3410711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5" name="Google Shape;7385;p51"/>
              <p:cNvSpPr/>
              <p:nvPr/>
            </p:nvSpPr>
            <p:spPr>
              <a:xfrm>
                <a:off x="1366861" y="3356961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6" name="Google Shape;7386;p51"/>
              <p:cNvSpPr/>
              <p:nvPr/>
            </p:nvSpPr>
            <p:spPr>
              <a:xfrm>
                <a:off x="1367422" y="3357507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7" name="Google Shape;7387;p51"/>
              <p:cNvSpPr/>
              <p:nvPr/>
            </p:nvSpPr>
            <p:spPr>
              <a:xfrm>
                <a:off x="1313174" y="3410711"/>
                <a:ext cx="54793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8" name="Google Shape;7388;p51"/>
              <p:cNvSpPr/>
              <p:nvPr/>
            </p:nvSpPr>
            <p:spPr>
              <a:xfrm>
                <a:off x="1313720" y="3411256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9" name="Google Shape;7389;p51"/>
              <p:cNvSpPr/>
              <p:nvPr/>
            </p:nvSpPr>
            <p:spPr>
              <a:xfrm>
                <a:off x="1313174" y="3356961"/>
                <a:ext cx="54793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8" y="3521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0" name="Google Shape;7390;p51"/>
              <p:cNvSpPr/>
              <p:nvPr/>
            </p:nvSpPr>
            <p:spPr>
              <a:xfrm>
                <a:off x="1313720" y="3357507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1" name="Google Shape;7391;p51"/>
              <p:cNvSpPr/>
              <p:nvPr/>
            </p:nvSpPr>
            <p:spPr>
              <a:xfrm>
                <a:off x="1259441" y="341071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20" y="3521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2" name="Google Shape;7392;p51"/>
              <p:cNvSpPr/>
              <p:nvPr/>
            </p:nvSpPr>
            <p:spPr>
              <a:xfrm>
                <a:off x="1259986" y="3411256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3" name="Google Shape;7393;p51"/>
              <p:cNvSpPr/>
              <p:nvPr/>
            </p:nvSpPr>
            <p:spPr>
              <a:xfrm>
                <a:off x="1205691" y="3410711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4" name="Google Shape;7394;p51"/>
              <p:cNvSpPr/>
              <p:nvPr/>
            </p:nvSpPr>
            <p:spPr>
              <a:xfrm>
                <a:off x="1206236" y="341125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5" name="Google Shape;7395;p51"/>
              <p:cNvSpPr/>
              <p:nvPr/>
            </p:nvSpPr>
            <p:spPr>
              <a:xfrm>
                <a:off x="1152004" y="3410711"/>
                <a:ext cx="54808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6" name="Google Shape;7396;p51"/>
              <p:cNvSpPr/>
              <p:nvPr/>
            </p:nvSpPr>
            <p:spPr>
              <a:xfrm>
                <a:off x="1152565" y="3411256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6" y="3450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7" name="Google Shape;7397;p51"/>
              <p:cNvSpPr/>
              <p:nvPr/>
            </p:nvSpPr>
            <p:spPr>
              <a:xfrm>
                <a:off x="1098271" y="341071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8" name="Google Shape;7398;p51"/>
              <p:cNvSpPr/>
              <p:nvPr/>
            </p:nvSpPr>
            <p:spPr>
              <a:xfrm>
                <a:off x="1098800" y="3411256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9" name="Google Shape;7399;p51"/>
              <p:cNvSpPr/>
              <p:nvPr/>
            </p:nvSpPr>
            <p:spPr>
              <a:xfrm>
                <a:off x="1044568" y="3410711"/>
                <a:ext cx="54808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0" name="Google Shape;7400;p51"/>
              <p:cNvSpPr/>
              <p:nvPr/>
            </p:nvSpPr>
            <p:spPr>
              <a:xfrm>
                <a:off x="1045129" y="3411256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1" name="Google Shape;7401;p51"/>
              <p:cNvSpPr/>
              <p:nvPr/>
            </p:nvSpPr>
            <p:spPr>
              <a:xfrm>
                <a:off x="990834" y="341071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2" name="Google Shape;7402;p51"/>
              <p:cNvSpPr/>
              <p:nvPr/>
            </p:nvSpPr>
            <p:spPr>
              <a:xfrm>
                <a:off x="991395" y="3411256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3" name="Google Shape;7403;p51"/>
              <p:cNvSpPr/>
              <p:nvPr/>
            </p:nvSpPr>
            <p:spPr>
              <a:xfrm>
                <a:off x="937100" y="341071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4" name="Google Shape;7404;p51"/>
              <p:cNvSpPr/>
              <p:nvPr/>
            </p:nvSpPr>
            <p:spPr>
              <a:xfrm>
                <a:off x="937630" y="3411256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5" name="Google Shape;7405;p51"/>
              <p:cNvSpPr/>
              <p:nvPr/>
            </p:nvSpPr>
            <p:spPr>
              <a:xfrm>
                <a:off x="883398" y="3410711"/>
                <a:ext cx="54808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19" y="3521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6" name="Google Shape;7406;p51"/>
              <p:cNvSpPr/>
              <p:nvPr/>
            </p:nvSpPr>
            <p:spPr>
              <a:xfrm>
                <a:off x="883943" y="3411256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7" name="Google Shape;7407;p51"/>
              <p:cNvSpPr/>
              <p:nvPr/>
            </p:nvSpPr>
            <p:spPr>
              <a:xfrm>
                <a:off x="829664" y="3410711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8" name="Google Shape;7408;p51"/>
              <p:cNvSpPr/>
              <p:nvPr/>
            </p:nvSpPr>
            <p:spPr>
              <a:xfrm>
                <a:off x="830209" y="3411256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9" name="Google Shape;7409;p51"/>
              <p:cNvSpPr/>
              <p:nvPr/>
            </p:nvSpPr>
            <p:spPr>
              <a:xfrm>
                <a:off x="829664" y="3356961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0" name="Google Shape;7410;p51"/>
              <p:cNvSpPr/>
              <p:nvPr/>
            </p:nvSpPr>
            <p:spPr>
              <a:xfrm>
                <a:off x="830209" y="3357507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1" name="Google Shape;7411;p51"/>
              <p:cNvSpPr/>
              <p:nvPr/>
            </p:nvSpPr>
            <p:spPr>
              <a:xfrm>
                <a:off x="775915" y="3410711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22" y="3521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2" name="Google Shape;7412;p51"/>
              <p:cNvSpPr/>
              <p:nvPr/>
            </p:nvSpPr>
            <p:spPr>
              <a:xfrm>
                <a:off x="775915" y="3356961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22" y="3521"/>
                    </a:lnTo>
                    <a:lnTo>
                      <a:pt x="3522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3" name="Google Shape;7413;p51"/>
              <p:cNvSpPr/>
              <p:nvPr/>
            </p:nvSpPr>
            <p:spPr>
              <a:xfrm>
                <a:off x="776460" y="3357507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414" name="Google Shape;7414;p51"/>
            <p:cNvSpPr/>
            <p:nvPr/>
          </p:nvSpPr>
          <p:spPr>
            <a:xfrm>
              <a:off x="775915" y="3303274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2" y="3517"/>
                  </a:lnTo>
                  <a:lnTo>
                    <a:pt x="35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51"/>
            <p:cNvSpPr/>
            <p:nvPr/>
          </p:nvSpPr>
          <p:spPr>
            <a:xfrm>
              <a:off x="776460" y="3303820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51"/>
            <p:cNvSpPr/>
            <p:nvPr/>
          </p:nvSpPr>
          <p:spPr>
            <a:xfrm>
              <a:off x="775915" y="324954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2" y="3520"/>
                  </a:lnTo>
                  <a:lnTo>
                    <a:pt x="35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51"/>
            <p:cNvSpPr/>
            <p:nvPr/>
          </p:nvSpPr>
          <p:spPr>
            <a:xfrm>
              <a:off x="776460" y="3250086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51"/>
            <p:cNvSpPr/>
            <p:nvPr/>
          </p:nvSpPr>
          <p:spPr>
            <a:xfrm>
              <a:off x="775915" y="319579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2" y="3521"/>
                  </a:lnTo>
                  <a:lnTo>
                    <a:pt x="35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9" name="Google Shape;7419;p51"/>
            <p:cNvSpPr/>
            <p:nvPr/>
          </p:nvSpPr>
          <p:spPr>
            <a:xfrm>
              <a:off x="776460" y="3196352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51"/>
            <p:cNvSpPr/>
            <p:nvPr/>
          </p:nvSpPr>
          <p:spPr>
            <a:xfrm>
              <a:off x="775915" y="3142120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2" y="3517"/>
                  </a:lnTo>
                  <a:lnTo>
                    <a:pt x="35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51"/>
            <p:cNvSpPr/>
            <p:nvPr/>
          </p:nvSpPr>
          <p:spPr>
            <a:xfrm>
              <a:off x="776460" y="3142649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51"/>
            <p:cNvSpPr/>
            <p:nvPr/>
          </p:nvSpPr>
          <p:spPr>
            <a:xfrm>
              <a:off x="775915" y="308837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2" y="3520"/>
                  </a:lnTo>
                  <a:lnTo>
                    <a:pt x="35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51"/>
            <p:cNvSpPr/>
            <p:nvPr/>
          </p:nvSpPr>
          <p:spPr>
            <a:xfrm>
              <a:off x="776460" y="3088916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51"/>
            <p:cNvSpPr/>
            <p:nvPr/>
          </p:nvSpPr>
          <p:spPr>
            <a:xfrm>
              <a:off x="775915" y="303462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2" y="3521"/>
                  </a:lnTo>
                  <a:lnTo>
                    <a:pt x="35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51"/>
            <p:cNvSpPr/>
            <p:nvPr/>
          </p:nvSpPr>
          <p:spPr>
            <a:xfrm>
              <a:off x="776460" y="3035151"/>
              <a:ext cx="53765" cy="53780"/>
            </a:xfrm>
            <a:custGeom>
              <a:avLst/>
              <a:gdLst/>
              <a:ahLst/>
              <a:cxnLst/>
              <a:rect l="l" t="t" r="r" b="b"/>
              <a:pathLst>
                <a:path w="3452" h="3453" extrusionOk="0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51"/>
            <p:cNvSpPr/>
            <p:nvPr/>
          </p:nvSpPr>
          <p:spPr>
            <a:xfrm>
              <a:off x="775915" y="2980950"/>
              <a:ext cx="54855" cy="54762"/>
            </a:xfrm>
            <a:custGeom>
              <a:avLst/>
              <a:gdLst/>
              <a:ahLst/>
              <a:cxnLst/>
              <a:rect l="l" t="t" r="r" b="b"/>
              <a:pathLst>
                <a:path w="3522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3522" y="3515"/>
                  </a:lnTo>
                  <a:lnTo>
                    <a:pt x="35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51"/>
            <p:cNvSpPr/>
            <p:nvPr/>
          </p:nvSpPr>
          <p:spPr>
            <a:xfrm>
              <a:off x="776460" y="2981479"/>
              <a:ext cx="53765" cy="53687"/>
            </a:xfrm>
            <a:custGeom>
              <a:avLst/>
              <a:gdLst/>
              <a:ahLst/>
              <a:cxnLst/>
              <a:rect l="l" t="t" r="r" b="b"/>
              <a:pathLst>
                <a:path w="3452" h="3447" extrusionOk="0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51"/>
            <p:cNvSpPr/>
            <p:nvPr/>
          </p:nvSpPr>
          <p:spPr>
            <a:xfrm>
              <a:off x="775915" y="2927185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2" y="3521"/>
                  </a:lnTo>
                  <a:lnTo>
                    <a:pt x="35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51"/>
            <p:cNvSpPr/>
            <p:nvPr/>
          </p:nvSpPr>
          <p:spPr>
            <a:xfrm>
              <a:off x="776460" y="2927730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51"/>
            <p:cNvSpPr/>
            <p:nvPr/>
          </p:nvSpPr>
          <p:spPr>
            <a:xfrm>
              <a:off x="775915" y="2873498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22" y="3518"/>
                  </a:lnTo>
                  <a:lnTo>
                    <a:pt x="35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51"/>
            <p:cNvSpPr/>
            <p:nvPr/>
          </p:nvSpPr>
          <p:spPr>
            <a:xfrm>
              <a:off x="776460" y="2874059"/>
              <a:ext cx="53765" cy="53687"/>
            </a:xfrm>
            <a:custGeom>
              <a:avLst/>
              <a:gdLst/>
              <a:ahLst/>
              <a:cxnLst/>
              <a:rect l="l" t="t" r="r" b="b"/>
              <a:pathLst>
                <a:path w="3452" h="3447" extrusionOk="0">
                  <a:moveTo>
                    <a:pt x="1" y="0"/>
                  </a:moveTo>
                  <a:lnTo>
                    <a:pt x="1" y="3446"/>
                  </a:lnTo>
                  <a:lnTo>
                    <a:pt x="3451" y="3446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51"/>
            <p:cNvSpPr/>
            <p:nvPr/>
          </p:nvSpPr>
          <p:spPr>
            <a:xfrm>
              <a:off x="775915" y="2819764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2" y="3520"/>
                  </a:lnTo>
                  <a:lnTo>
                    <a:pt x="35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51"/>
            <p:cNvSpPr/>
            <p:nvPr/>
          </p:nvSpPr>
          <p:spPr>
            <a:xfrm>
              <a:off x="776460" y="2820309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51"/>
            <p:cNvSpPr/>
            <p:nvPr/>
          </p:nvSpPr>
          <p:spPr>
            <a:xfrm>
              <a:off x="775915" y="2766015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2" y="3521"/>
                  </a:lnTo>
                  <a:lnTo>
                    <a:pt x="35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51"/>
            <p:cNvSpPr/>
            <p:nvPr/>
          </p:nvSpPr>
          <p:spPr>
            <a:xfrm>
              <a:off x="776460" y="2766560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51"/>
            <p:cNvSpPr/>
            <p:nvPr/>
          </p:nvSpPr>
          <p:spPr>
            <a:xfrm>
              <a:off x="775915" y="2712328"/>
              <a:ext cx="54855" cy="54808"/>
            </a:xfrm>
            <a:custGeom>
              <a:avLst/>
              <a:gdLst/>
              <a:ahLst/>
              <a:cxnLst/>
              <a:rect l="l" t="t" r="r" b="b"/>
              <a:pathLst>
                <a:path w="3522" h="3519" extrusionOk="0">
                  <a:moveTo>
                    <a:pt x="0" y="0"/>
                  </a:moveTo>
                  <a:lnTo>
                    <a:pt x="0" y="3518"/>
                  </a:lnTo>
                  <a:lnTo>
                    <a:pt x="3522" y="3518"/>
                  </a:lnTo>
                  <a:lnTo>
                    <a:pt x="35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7" name="Google Shape;7437;p51"/>
            <p:cNvSpPr/>
            <p:nvPr/>
          </p:nvSpPr>
          <p:spPr>
            <a:xfrm>
              <a:off x="776460" y="2712888"/>
              <a:ext cx="53765" cy="53687"/>
            </a:xfrm>
            <a:custGeom>
              <a:avLst/>
              <a:gdLst/>
              <a:ahLst/>
              <a:cxnLst/>
              <a:rect l="l" t="t" r="r" b="b"/>
              <a:pathLst>
                <a:path w="3452" h="3447" extrusionOk="0">
                  <a:moveTo>
                    <a:pt x="1" y="0"/>
                  </a:moveTo>
                  <a:lnTo>
                    <a:pt x="1" y="3446"/>
                  </a:lnTo>
                  <a:lnTo>
                    <a:pt x="3451" y="3446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8" name="Google Shape;7438;p51"/>
            <p:cNvSpPr/>
            <p:nvPr/>
          </p:nvSpPr>
          <p:spPr>
            <a:xfrm>
              <a:off x="775915" y="2658594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2" y="3521"/>
                  </a:lnTo>
                  <a:lnTo>
                    <a:pt x="35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7439;p51"/>
            <p:cNvSpPr/>
            <p:nvPr/>
          </p:nvSpPr>
          <p:spPr>
            <a:xfrm>
              <a:off x="776460" y="2659124"/>
              <a:ext cx="53765" cy="53780"/>
            </a:xfrm>
            <a:custGeom>
              <a:avLst/>
              <a:gdLst/>
              <a:ahLst/>
              <a:cxnLst/>
              <a:rect l="l" t="t" r="r" b="b"/>
              <a:pathLst>
                <a:path w="3452" h="3453" extrusionOk="0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7440;p51"/>
            <p:cNvSpPr/>
            <p:nvPr/>
          </p:nvSpPr>
          <p:spPr>
            <a:xfrm>
              <a:off x="775915" y="2604860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2" y="3520"/>
                  </a:lnTo>
                  <a:lnTo>
                    <a:pt x="35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51"/>
            <p:cNvSpPr/>
            <p:nvPr/>
          </p:nvSpPr>
          <p:spPr>
            <a:xfrm>
              <a:off x="776460" y="2605390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51"/>
            <p:cNvSpPr/>
            <p:nvPr/>
          </p:nvSpPr>
          <p:spPr>
            <a:xfrm>
              <a:off x="775915" y="2551158"/>
              <a:ext cx="54855" cy="54808"/>
            </a:xfrm>
            <a:custGeom>
              <a:avLst/>
              <a:gdLst/>
              <a:ahLst/>
              <a:cxnLst/>
              <a:rect l="l" t="t" r="r" b="b"/>
              <a:pathLst>
                <a:path w="3522" h="3519" extrusionOk="0">
                  <a:moveTo>
                    <a:pt x="0" y="1"/>
                  </a:moveTo>
                  <a:lnTo>
                    <a:pt x="0" y="3518"/>
                  </a:lnTo>
                  <a:lnTo>
                    <a:pt x="3522" y="3518"/>
                  </a:lnTo>
                  <a:lnTo>
                    <a:pt x="35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7443;p51"/>
            <p:cNvSpPr/>
            <p:nvPr/>
          </p:nvSpPr>
          <p:spPr>
            <a:xfrm>
              <a:off x="776460" y="2551703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7444;p51"/>
            <p:cNvSpPr/>
            <p:nvPr/>
          </p:nvSpPr>
          <p:spPr>
            <a:xfrm>
              <a:off x="775915" y="2497424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2" y="3521"/>
                  </a:lnTo>
                  <a:lnTo>
                    <a:pt x="35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51"/>
            <p:cNvSpPr/>
            <p:nvPr/>
          </p:nvSpPr>
          <p:spPr>
            <a:xfrm>
              <a:off x="776460" y="2497953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6" name="Google Shape;7446;p51"/>
            <p:cNvSpPr/>
            <p:nvPr/>
          </p:nvSpPr>
          <p:spPr>
            <a:xfrm>
              <a:off x="775915" y="2443659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2" y="3521"/>
                  </a:lnTo>
                  <a:lnTo>
                    <a:pt x="35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7" name="Google Shape;7447;p51"/>
            <p:cNvSpPr/>
            <p:nvPr/>
          </p:nvSpPr>
          <p:spPr>
            <a:xfrm>
              <a:off x="776460" y="2444220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448" name="Google Shape;7448;p51"/>
            <p:cNvGrpSpPr/>
            <p:nvPr/>
          </p:nvGrpSpPr>
          <p:grpSpPr>
            <a:xfrm>
              <a:off x="722243" y="2389988"/>
              <a:ext cx="753207" cy="1129250"/>
              <a:chOff x="722243" y="2389988"/>
              <a:chExt cx="753207" cy="1129250"/>
            </a:xfrm>
          </p:grpSpPr>
          <p:sp>
            <p:nvSpPr>
              <p:cNvPr id="7449" name="Google Shape;7449;p51"/>
              <p:cNvSpPr/>
              <p:nvPr/>
            </p:nvSpPr>
            <p:spPr>
              <a:xfrm>
                <a:off x="1420595" y="3356961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0" name="Google Shape;7450;p51"/>
              <p:cNvSpPr/>
              <p:nvPr/>
            </p:nvSpPr>
            <p:spPr>
              <a:xfrm>
                <a:off x="1421156" y="3357507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1" name="Google Shape;7451;p51"/>
              <p:cNvSpPr/>
              <p:nvPr/>
            </p:nvSpPr>
            <p:spPr>
              <a:xfrm>
                <a:off x="1420595" y="3303274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2" name="Google Shape;7452;p51"/>
              <p:cNvSpPr/>
              <p:nvPr/>
            </p:nvSpPr>
            <p:spPr>
              <a:xfrm>
                <a:off x="1421156" y="3303820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3" name="Google Shape;7453;p51"/>
              <p:cNvSpPr/>
              <p:nvPr/>
            </p:nvSpPr>
            <p:spPr>
              <a:xfrm>
                <a:off x="1420595" y="3249541"/>
                <a:ext cx="54855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0" extrusionOk="0">
                    <a:moveTo>
                      <a:pt x="1" y="1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4" name="Google Shape;7454;p51"/>
              <p:cNvSpPr/>
              <p:nvPr/>
            </p:nvSpPr>
            <p:spPr>
              <a:xfrm>
                <a:off x="1421156" y="3250086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5" name="Google Shape;7455;p51"/>
              <p:cNvSpPr/>
              <p:nvPr/>
            </p:nvSpPr>
            <p:spPr>
              <a:xfrm>
                <a:off x="1420595" y="3195791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6" name="Google Shape;7456;p51"/>
              <p:cNvSpPr/>
              <p:nvPr/>
            </p:nvSpPr>
            <p:spPr>
              <a:xfrm>
                <a:off x="1421156" y="319635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7" name="Google Shape;7457;p51"/>
              <p:cNvSpPr/>
              <p:nvPr/>
            </p:nvSpPr>
            <p:spPr>
              <a:xfrm>
                <a:off x="1420595" y="3142120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8" name="Google Shape;7458;p51"/>
              <p:cNvSpPr/>
              <p:nvPr/>
            </p:nvSpPr>
            <p:spPr>
              <a:xfrm>
                <a:off x="1421156" y="3142649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9" name="Google Shape;7459;p51"/>
              <p:cNvSpPr/>
              <p:nvPr/>
            </p:nvSpPr>
            <p:spPr>
              <a:xfrm>
                <a:off x="1420595" y="3088371"/>
                <a:ext cx="54855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0" extrusionOk="0">
                    <a:moveTo>
                      <a:pt x="1" y="1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0" name="Google Shape;7460;p51"/>
              <p:cNvSpPr/>
              <p:nvPr/>
            </p:nvSpPr>
            <p:spPr>
              <a:xfrm>
                <a:off x="1421156" y="3088916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1" name="Google Shape;7461;p51"/>
              <p:cNvSpPr/>
              <p:nvPr/>
            </p:nvSpPr>
            <p:spPr>
              <a:xfrm>
                <a:off x="1420595" y="3034621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2" name="Google Shape;7462;p51"/>
              <p:cNvSpPr/>
              <p:nvPr/>
            </p:nvSpPr>
            <p:spPr>
              <a:xfrm>
                <a:off x="1421156" y="3035151"/>
                <a:ext cx="53749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3" extrusionOk="0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3" name="Google Shape;7463;p51"/>
              <p:cNvSpPr/>
              <p:nvPr/>
            </p:nvSpPr>
            <p:spPr>
              <a:xfrm>
                <a:off x="1420595" y="2980950"/>
                <a:ext cx="54855" cy="54762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6" extrusionOk="0">
                    <a:moveTo>
                      <a:pt x="1" y="0"/>
                    </a:moveTo>
                    <a:lnTo>
                      <a:pt x="1" y="3515"/>
                    </a:lnTo>
                    <a:lnTo>
                      <a:pt x="3521" y="3515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4" name="Google Shape;7464;p51"/>
              <p:cNvSpPr/>
              <p:nvPr/>
            </p:nvSpPr>
            <p:spPr>
              <a:xfrm>
                <a:off x="1421156" y="2981479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1"/>
                    </a:moveTo>
                    <a:lnTo>
                      <a:pt x="1" y="3447"/>
                    </a:lnTo>
                    <a:lnTo>
                      <a:pt x="3451" y="3447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5" name="Google Shape;7465;p51"/>
              <p:cNvSpPr/>
              <p:nvPr/>
            </p:nvSpPr>
            <p:spPr>
              <a:xfrm>
                <a:off x="1420595" y="2927185"/>
                <a:ext cx="54855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6" name="Google Shape;7466;p51"/>
              <p:cNvSpPr/>
              <p:nvPr/>
            </p:nvSpPr>
            <p:spPr>
              <a:xfrm>
                <a:off x="1421156" y="2927730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7" name="Google Shape;7467;p51"/>
              <p:cNvSpPr/>
              <p:nvPr/>
            </p:nvSpPr>
            <p:spPr>
              <a:xfrm>
                <a:off x="1420595" y="2873498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0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8" name="Google Shape;7468;p51"/>
              <p:cNvSpPr/>
              <p:nvPr/>
            </p:nvSpPr>
            <p:spPr>
              <a:xfrm>
                <a:off x="1421156" y="2874059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9" name="Google Shape;7469;p51"/>
              <p:cNvSpPr/>
              <p:nvPr/>
            </p:nvSpPr>
            <p:spPr>
              <a:xfrm>
                <a:off x="1420595" y="2819764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0" name="Google Shape;7470;p51"/>
              <p:cNvSpPr/>
              <p:nvPr/>
            </p:nvSpPr>
            <p:spPr>
              <a:xfrm>
                <a:off x="1421156" y="2820309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1" name="Google Shape;7471;p51"/>
              <p:cNvSpPr/>
              <p:nvPr/>
            </p:nvSpPr>
            <p:spPr>
              <a:xfrm>
                <a:off x="1420595" y="2766015"/>
                <a:ext cx="54855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2" name="Google Shape;7472;p51"/>
              <p:cNvSpPr/>
              <p:nvPr/>
            </p:nvSpPr>
            <p:spPr>
              <a:xfrm>
                <a:off x="1421156" y="2766560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3" name="Google Shape;7473;p51"/>
              <p:cNvSpPr/>
              <p:nvPr/>
            </p:nvSpPr>
            <p:spPr>
              <a:xfrm>
                <a:off x="1420595" y="2712328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0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4" name="Google Shape;7474;p51"/>
              <p:cNvSpPr/>
              <p:nvPr/>
            </p:nvSpPr>
            <p:spPr>
              <a:xfrm>
                <a:off x="1421156" y="2712888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5" name="Google Shape;7475;p51"/>
              <p:cNvSpPr/>
              <p:nvPr/>
            </p:nvSpPr>
            <p:spPr>
              <a:xfrm>
                <a:off x="1420595" y="2658594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6" name="Google Shape;7476;p51"/>
              <p:cNvSpPr/>
              <p:nvPr/>
            </p:nvSpPr>
            <p:spPr>
              <a:xfrm>
                <a:off x="1421156" y="2659124"/>
                <a:ext cx="53749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3" extrusionOk="0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7" name="Google Shape;7477;p51"/>
              <p:cNvSpPr/>
              <p:nvPr/>
            </p:nvSpPr>
            <p:spPr>
              <a:xfrm>
                <a:off x="1420595" y="2604860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8" name="Google Shape;7478;p51"/>
              <p:cNvSpPr/>
              <p:nvPr/>
            </p:nvSpPr>
            <p:spPr>
              <a:xfrm>
                <a:off x="1421156" y="2605390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9" name="Google Shape;7479;p51"/>
              <p:cNvSpPr/>
              <p:nvPr/>
            </p:nvSpPr>
            <p:spPr>
              <a:xfrm>
                <a:off x="1420595" y="2551158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0" name="Google Shape;7480;p51"/>
              <p:cNvSpPr/>
              <p:nvPr/>
            </p:nvSpPr>
            <p:spPr>
              <a:xfrm>
                <a:off x="1421156" y="2551703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1" name="Google Shape;7481;p51"/>
              <p:cNvSpPr/>
              <p:nvPr/>
            </p:nvSpPr>
            <p:spPr>
              <a:xfrm>
                <a:off x="1420595" y="2497424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2" name="Google Shape;7482;p51"/>
              <p:cNvSpPr/>
              <p:nvPr/>
            </p:nvSpPr>
            <p:spPr>
              <a:xfrm>
                <a:off x="1421156" y="2497953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3" name="Google Shape;7483;p51"/>
              <p:cNvSpPr/>
              <p:nvPr/>
            </p:nvSpPr>
            <p:spPr>
              <a:xfrm>
                <a:off x="1420595" y="2443659"/>
                <a:ext cx="54855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4" name="Google Shape;7484;p51"/>
              <p:cNvSpPr/>
              <p:nvPr/>
            </p:nvSpPr>
            <p:spPr>
              <a:xfrm>
                <a:off x="1421156" y="2444220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5" name="Google Shape;7485;p51"/>
              <p:cNvSpPr/>
              <p:nvPr/>
            </p:nvSpPr>
            <p:spPr>
              <a:xfrm>
                <a:off x="1367422" y="3411256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6" name="Google Shape;7486;p51"/>
              <p:cNvSpPr/>
              <p:nvPr/>
            </p:nvSpPr>
            <p:spPr>
              <a:xfrm>
                <a:off x="1366861" y="2389988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7" name="Google Shape;7487;p51"/>
              <p:cNvSpPr/>
              <p:nvPr/>
            </p:nvSpPr>
            <p:spPr>
              <a:xfrm>
                <a:off x="1367422" y="2390533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8" name="Google Shape;7488;p51"/>
              <p:cNvSpPr/>
              <p:nvPr/>
            </p:nvSpPr>
            <p:spPr>
              <a:xfrm>
                <a:off x="1313174" y="3464445"/>
                <a:ext cx="54793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8" y="3517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9" name="Google Shape;7489;p51"/>
              <p:cNvSpPr/>
              <p:nvPr/>
            </p:nvSpPr>
            <p:spPr>
              <a:xfrm>
                <a:off x="1313720" y="3464990"/>
                <a:ext cx="53703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0" name="Google Shape;7490;p51"/>
              <p:cNvSpPr/>
              <p:nvPr/>
            </p:nvSpPr>
            <p:spPr>
              <a:xfrm>
                <a:off x="1313720" y="2820309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1" name="Google Shape;7491;p51"/>
              <p:cNvSpPr/>
              <p:nvPr/>
            </p:nvSpPr>
            <p:spPr>
              <a:xfrm>
                <a:off x="1313720" y="2766560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2" name="Google Shape;7492;p51"/>
              <p:cNvSpPr/>
              <p:nvPr/>
            </p:nvSpPr>
            <p:spPr>
              <a:xfrm>
                <a:off x="1313720" y="2712888"/>
                <a:ext cx="53703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47" y="3446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3" name="Google Shape;7493;p51"/>
              <p:cNvSpPr/>
              <p:nvPr/>
            </p:nvSpPr>
            <p:spPr>
              <a:xfrm>
                <a:off x="1313720" y="2659124"/>
                <a:ext cx="53703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3" extrusionOk="0">
                    <a:moveTo>
                      <a:pt x="1" y="1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4" name="Google Shape;7494;p51"/>
              <p:cNvSpPr/>
              <p:nvPr/>
            </p:nvSpPr>
            <p:spPr>
              <a:xfrm>
                <a:off x="1313720" y="2605390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5" name="Google Shape;7495;p51"/>
              <p:cNvSpPr/>
              <p:nvPr/>
            </p:nvSpPr>
            <p:spPr>
              <a:xfrm>
                <a:off x="1313720" y="2551703"/>
                <a:ext cx="53703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6" name="Google Shape;7496;p51"/>
              <p:cNvSpPr/>
              <p:nvPr/>
            </p:nvSpPr>
            <p:spPr>
              <a:xfrm>
                <a:off x="1313720" y="2497953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7" name="Google Shape;7497;p51"/>
              <p:cNvSpPr/>
              <p:nvPr/>
            </p:nvSpPr>
            <p:spPr>
              <a:xfrm>
                <a:off x="1313174" y="2389988"/>
                <a:ext cx="54793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8" y="3517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8" name="Google Shape;7498;p51"/>
              <p:cNvSpPr/>
              <p:nvPr/>
            </p:nvSpPr>
            <p:spPr>
              <a:xfrm>
                <a:off x="1313720" y="2390533"/>
                <a:ext cx="53703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9" name="Google Shape;7499;p51"/>
              <p:cNvSpPr/>
              <p:nvPr/>
            </p:nvSpPr>
            <p:spPr>
              <a:xfrm>
                <a:off x="1259441" y="3464445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0" y="3517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0" name="Google Shape;7500;p51"/>
              <p:cNvSpPr/>
              <p:nvPr/>
            </p:nvSpPr>
            <p:spPr>
              <a:xfrm>
                <a:off x="1259986" y="3464990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1" name="Google Shape;7501;p51"/>
              <p:cNvSpPr/>
              <p:nvPr/>
            </p:nvSpPr>
            <p:spPr>
              <a:xfrm>
                <a:off x="1259986" y="3088916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2" name="Google Shape;7502;p51"/>
              <p:cNvSpPr/>
              <p:nvPr/>
            </p:nvSpPr>
            <p:spPr>
              <a:xfrm>
                <a:off x="1259986" y="2874059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3" name="Google Shape;7503;p51"/>
              <p:cNvSpPr/>
              <p:nvPr/>
            </p:nvSpPr>
            <p:spPr>
              <a:xfrm>
                <a:off x="1259986" y="2497953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4" name="Google Shape;7504;p51"/>
              <p:cNvSpPr/>
              <p:nvPr/>
            </p:nvSpPr>
            <p:spPr>
              <a:xfrm>
                <a:off x="1259441" y="2389988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0" y="3517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5" name="Google Shape;7505;p51"/>
              <p:cNvSpPr/>
              <p:nvPr/>
            </p:nvSpPr>
            <p:spPr>
              <a:xfrm>
                <a:off x="1259986" y="2390533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6" name="Google Shape;7506;p51"/>
              <p:cNvSpPr/>
              <p:nvPr/>
            </p:nvSpPr>
            <p:spPr>
              <a:xfrm>
                <a:off x="1205691" y="3464445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7" name="Google Shape;7507;p51"/>
              <p:cNvSpPr/>
              <p:nvPr/>
            </p:nvSpPr>
            <p:spPr>
              <a:xfrm>
                <a:off x="1206236" y="3464990"/>
                <a:ext cx="53765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8" name="Google Shape;7508;p51"/>
              <p:cNvSpPr/>
              <p:nvPr/>
            </p:nvSpPr>
            <p:spPr>
              <a:xfrm>
                <a:off x="1206236" y="3142649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9" name="Google Shape;7509;p51"/>
              <p:cNvSpPr/>
              <p:nvPr/>
            </p:nvSpPr>
            <p:spPr>
              <a:xfrm>
                <a:off x="1206236" y="2874059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2" y="3446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0" name="Google Shape;7510;p51"/>
              <p:cNvSpPr/>
              <p:nvPr/>
            </p:nvSpPr>
            <p:spPr>
              <a:xfrm>
                <a:off x="1206236" y="2497953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1" name="Google Shape;7511;p51"/>
              <p:cNvSpPr/>
              <p:nvPr/>
            </p:nvSpPr>
            <p:spPr>
              <a:xfrm>
                <a:off x="1205691" y="2389988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2" name="Google Shape;7512;p51"/>
              <p:cNvSpPr/>
              <p:nvPr/>
            </p:nvSpPr>
            <p:spPr>
              <a:xfrm>
                <a:off x="1206236" y="2390533"/>
                <a:ext cx="53765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3" name="Google Shape;7513;p51"/>
              <p:cNvSpPr/>
              <p:nvPr/>
            </p:nvSpPr>
            <p:spPr>
              <a:xfrm>
                <a:off x="1152004" y="3464445"/>
                <a:ext cx="54808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8" y="3517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4" name="Google Shape;7514;p51"/>
              <p:cNvSpPr/>
              <p:nvPr/>
            </p:nvSpPr>
            <p:spPr>
              <a:xfrm>
                <a:off x="1152565" y="3464990"/>
                <a:ext cx="53687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6" y="3448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5" name="Google Shape;7515;p51"/>
              <p:cNvSpPr/>
              <p:nvPr/>
            </p:nvSpPr>
            <p:spPr>
              <a:xfrm>
                <a:off x="1152565" y="2981479"/>
                <a:ext cx="53687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46" y="3447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6" name="Google Shape;7516;p51"/>
              <p:cNvSpPr/>
              <p:nvPr/>
            </p:nvSpPr>
            <p:spPr>
              <a:xfrm>
                <a:off x="1152565" y="2874059"/>
                <a:ext cx="53687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6" y="3446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7" name="Google Shape;7517;p51"/>
              <p:cNvSpPr/>
              <p:nvPr/>
            </p:nvSpPr>
            <p:spPr>
              <a:xfrm>
                <a:off x="1152565" y="2497953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6" y="3451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8" name="Google Shape;7518;p51"/>
              <p:cNvSpPr/>
              <p:nvPr/>
            </p:nvSpPr>
            <p:spPr>
              <a:xfrm>
                <a:off x="1152004" y="2389988"/>
                <a:ext cx="54808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8" y="3517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9" name="Google Shape;7519;p51"/>
              <p:cNvSpPr/>
              <p:nvPr/>
            </p:nvSpPr>
            <p:spPr>
              <a:xfrm>
                <a:off x="1152565" y="2390533"/>
                <a:ext cx="53687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6" y="3448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0" name="Google Shape;7520;p51"/>
              <p:cNvSpPr/>
              <p:nvPr/>
            </p:nvSpPr>
            <p:spPr>
              <a:xfrm>
                <a:off x="1098271" y="3464445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1" name="Google Shape;7521;p51"/>
              <p:cNvSpPr/>
              <p:nvPr/>
            </p:nvSpPr>
            <p:spPr>
              <a:xfrm>
                <a:off x="1098800" y="3464990"/>
                <a:ext cx="53780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2" name="Google Shape;7522;p51"/>
              <p:cNvSpPr/>
              <p:nvPr/>
            </p:nvSpPr>
            <p:spPr>
              <a:xfrm>
                <a:off x="1098800" y="2874059"/>
                <a:ext cx="53780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2" y="3446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3" name="Google Shape;7523;p51"/>
              <p:cNvSpPr/>
              <p:nvPr/>
            </p:nvSpPr>
            <p:spPr>
              <a:xfrm>
                <a:off x="1098800" y="2497953"/>
                <a:ext cx="53780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4" name="Google Shape;7524;p51"/>
              <p:cNvSpPr/>
              <p:nvPr/>
            </p:nvSpPr>
            <p:spPr>
              <a:xfrm>
                <a:off x="1098271" y="2389988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5" name="Google Shape;7525;p51"/>
              <p:cNvSpPr/>
              <p:nvPr/>
            </p:nvSpPr>
            <p:spPr>
              <a:xfrm>
                <a:off x="1098800" y="2390533"/>
                <a:ext cx="53780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6" name="Google Shape;7526;p51"/>
              <p:cNvSpPr/>
              <p:nvPr/>
            </p:nvSpPr>
            <p:spPr>
              <a:xfrm>
                <a:off x="1044568" y="3464445"/>
                <a:ext cx="54808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18" y="3517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7" name="Google Shape;7527;p51"/>
              <p:cNvSpPr/>
              <p:nvPr/>
            </p:nvSpPr>
            <p:spPr>
              <a:xfrm>
                <a:off x="1045129" y="3464990"/>
                <a:ext cx="53687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8" name="Google Shape;7528;p51"/>
              <p:cNvSpPr/>
              <p:nvPr/>
            </p:nvSpPr>
            <p:spPr>
              <a:xfrm>
                <a:off x="1045129" y="2874059"/>
                <a:ext cx="53687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7" y="3446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9" name="Google Shape;7529;p51"/>
              <p:cNvSpPr/>
              <p:nvPr/>
            </p:nvSpPr>
            <p:spPr>
              <a:xfrm>
                <a:off x="1045129" y="2497953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0" name="Google Shape;7530;p51"/>
              <p:cNvSpPr/>
              <p:nvPr/>
            </p:nvSpPr>
            <p:spPr>
              <a:xfrm>
                <a:off x="1044568" y="2389988"/>
                <a:ext cx="54808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18" y="3517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1" name="Google Shape;7531;p51"/>
              <p:cNvSpPr/>
              <p:nvPr/>
            </p:nvSpPr>
            <p:spPr>
              <a:xfrm>
                <a:off x="1045129" y="2390533"/>
                <a:ext cx="53687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2" name="Google Shape;7532;p51"/>
              <p:cNvSpPr/>
              <p:nvPr/>
            </p:nvSpPr>
            <p:spPr>
              <a:xfrm>
                <a:off x="990834" y="3464445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3" name="Google Shape;7533;p51"/>
              <p:cNvSpPr/>
              <p:nvPr/>
            </p:nvSpPr>
            <p:spPr>
              <a:xfrm>
                <a:off x="991395" y="3464990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4" name="Google Shape;7534;p51"/>
              <p:cNvSpPr/>
              <p:nvPr/>
            </p:nvSpPr>
            <p:spPr>
              <a:xfrm>
                <a:off x="991395" y="2874059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0" y="3446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5" name="Google Shape;7535;p51"/>
              <p:cNvSpPr/>
              <p:nvPr/>
            </p:nvSpPr>
            <p:spPr>
              <a:xfrm>
                <a:off x="991395" y="2497953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6" name="Google Shape;7536;p51"/>
              <p:cNvSpPr/>
              <p:nvPr/>
            </p:nvSpPr>
            <p:spPr>
              <a:xfrm>
                <a:off x="990834" y="2389988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7" name="Google Shape;7537;p51"/>
              <p:cNvSpPr/>
              <p:nvPr/>
            </p:nvSpPr>
            <p:spPr>
              <a:xfrm>
                <a:off x="991395" y="2390533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8" name="Google Shape;7538;p51"/>
              <p:cNvSpPr/>
              <p:nvPr/>
            </p:nvSpPr>
            <p:spPr>
              <a:xfrm>
                <a:off x="937100" y="3464445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9" name="Google Shape;7539;p51"/>
              <p:cNvSpPr/>
              <p:nvPr/>
            </p:nvSpPr>
            <p:spPr>
              <a:xfrm>
                <a:off x="937630" y="3464990"/>
                <a:ext cx="53780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0" name="Google Shape;7540;p51"/>
              <p:cNvSpPr/>
              <p:nvPr/>
            </p:nvSpPr>
            <p:spPr>
              <a:xfrm>
                <a:off x="937630" y="3088916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1" name="Google Shape;7541;p51"/>
              <p:cNvSpPr/>
              <p:nvPr/>
            </p:nvSpPr>
            <p:spPr>
              <a:xfrm>
                <a:off x="937630" y="2874059"/>
                <a:ext cx="53780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2" y="3446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2" name="Google Shape;7542;p51"/>
              <p:cNvSpPr/>
              <p:nvPr/>
            </p:nvSpPr>
            <p:spPr>
              <a:xfrm>
                <a:off x="937630" y="2497953"/>
                <a:ext cx="53780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3" name="Google Shape;7543;p51"/>
              <p:cNvSpPr/>
              <p:nvPr/>
            </p:nvSpPr>
            <p:spPr>
              <a:xfrm>
                <a:off x="937100" y="2389988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4" name="Google Shape;7544;p51"/>
              <p:cNvSpPr/>
              <p:nvPr/>
            </p:nvSpPr>
            <p:spPr>
              <a:xfrm>
                <a:off x="937630" y="2390533"/>
                <a:ext cx="53780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5" name="Google Shape;7545;p51"/>
              <p:cNvSpPr/>
              <p:nvPr/>
            </p:nvSpPr>
            <p:spPr>
              <a:xfrm>
                <a:off x="883398" y="3464445"/>
                <a:ext cx="54808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19" y="3517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6" name="Google Shape;7546;p51"/>
              <p:cNvSpPr/>
              <p:nvPr/>
            </p:nvSpPr>
            <p:spPr>
              <a:xfrm>
                <a:off x="883943" y="3464990"/>
                <a:ext cx="53703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7" name="Google Shape;7547;p51"/>
              <p:cNvSpPr/>
              <p:nvPr/>
            </p:nvSpPr>
            <p:spPr>
              <a:xfrm>
                <a:off x="883943" y="3142649"/>
                <a:ext cx="53703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8" name="Google Shape;7548;p51"/>
              <p:cNvSpPr/>
              <p:nvPr/>
            </p:nvSpPr>
            <p:spPr>
              <a:xfrm>
                <a:off x="883943" y="3088916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9" name="Google Shape;7549;p51"/>
              <p:cNvSpPr/>
              <p:nvPr/>
            </p:nvSpPr>
            <p:spPr>
              <a:xfrm>
                <a:off x="883943" y="3035151"/>
                <a:ext cx="53703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0" name="Google Shape;7550;p51"/>
              <p:cNvSpPr/>
              <p:nvPr/>
            </p:nvSpPr>
            <p:spPr>
              <a:xfrm>
                <a:off x="883943" y="2874059"/>
                <a:ext cx="53703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1" name="Google Shape;7551;p51"/>
              <p:cNvSpPr/>
              <p:nvPr/>
            </p:nvSpPr>
            <p:spPr>
              <a:xfrm>
                <a:off x="883943" y="2497953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2" name="Google Shape;7552;p51"/>
              <p:cNvSpPr/>
              <p:nvPr/>
            </p:nvSpPr>
            <p:spPr>
              <a:xfrm>
                <a:off x="883398" y="2389988"/>
                <a:ext cx="54808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19" y="3517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3" name="Google Shape;7553;p51"/>
              <p:cNvSpPr/>
              <p:nvPr/>
            </p:nvSpPr>
            <p:spPr>
              <a:xfrm>
                <a:off x="883943" y="2390533"/>
                <a:ext cx="53703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4" name="Google Shape;7554;p51"/>
              <p:cNvSpPr/>
              <p:nvPr/>
            </p:nvSpPr>
            <p:spPr>
              <a:xfrm>
                <a:off x="829664" y="3464445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5" name="Google Shape;7555;p51"/>
              <p:cNvSpPr/>
              <p:nvPr/>
            </p:nvSpPr>
            <p:spPr>
              <a:xfrm>
                <a:off x="830209" y="3464990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6" name="Google Shape;7556;p51"/>
              <p:cNvSpPr/>
              <p:nvPr/>
            </p:nvSpPr>
            <p:spPr>
              <a:xfrm>
                <a:off x="830209" y="3088916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7" name="Google Shape;7557;p51"/>
              <p:cNvSpPr/>
              <p:nvPr/>
            </p:nvSpPr>
            <p:spPr>
              <a:xfrm>
                <a:off x="830209" y="2820309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8" name="Google Shape;7558;p51"/>
              <p:cNvSpPr/>
              <p:nvPr/>
            </p:nvSpPr>
            <p:spPr>
              <a:xfrm>
                <a:off x="830209" y="2766560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9" name="Google Shape;7559;p51"/>
              <p:cNvSpPr/>
              <p:nvPr/>
            </p:nvSpPr>
            <p:spPr>
              <a:xfrm>
                <a:off x="830209" y="2712888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0" y="3446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0" name="Google Shape;7560;p51"/>
              <p:cNvSpPr/>
              <p:nvPr/>
            </p:nvSpPr>
            <p:spPr>
              <a:xfrm>
                <a:off x="830209" y="2659124"/>
                <a:ext cx="53749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1" name="Google Shape;7561;p51"/>
              <p:cNvSpPr/>
              <p:nvPr/>
            </p:nvSpPr>
            <p:spPr>
              <a:xfrm>
                <a:off x="830209" y="2605390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2" name="Google Shape;7562;p51"/>
              <p:cNvSpPr/>
              <p:nvPr/>
            </p:nvSpPr>
            <p:spPr>
              <a:xfrm>
                <a:off x="830209" y="2551703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3" name="Google Shape;7563;p51"/>
              <p:cNvSpPr/>
              <p:nvPr/>
            </p:nvSpPr>
            <p:spPr>
              <a:xfrm>
                <a:off x="830209" y="2497953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4" name="Google Shape;7564;p51"/>
              <p:cNvSpPr/>
              <p:nvPr/>
            </p:nvSpPr>
            <p:spPr>
              <a:xfrm>
                <a:off x="829664" y="2389988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5" name="Google Shape;7565;p51"/>
              <p:cNvSpPr/>
              <p:nvPr/>
            </p:nvSpPr>
            <p:spPr>
              <a:xfrm>
                <a:off x="830209" y="2390533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6" name="Google Shape;7566;p51"/>
              <p:cNvSpPr/>
              <p:nvPr/>
            </p:nvSpPr>
            <p:spPr>
              <a:xfrm>
                <a:off x="776460" y="341125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7" name="Google Shape;7567;p51"/>
              <p:cNvSpPr/>
              <p:nvPr/>
            </p:nvSpPr>
            <p:spPr>
              <a:xfrm>
                <a:off x="775915" y="2389988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2" y="3517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8" name="Google Shape;7568;p51"/>
              <p:cNvSpPr/>
              <p:nvPr/>
            </p:nvSpPr>
            <p:spPr>
              <a:xfrm>
                <a:off x="776460" y="2390533"/>
                <a:ext cx="53765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9" name="Google Shape;7569;p51"/>
              <p:cNvSpPr/>
              <p:nvPr/>
            </p:nvSpPr>
            <p:spPr>
              <a:xfrm>
                <a:off x="722243" y="335696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0" name="Google Shape;7570;p51"/>
              <p:cNvSpPr/>
              <p:nvPr/>
            </p:nvSpPr>
            <p:spPr>
              <a:xfrm>
                <a:off x="722773" y="3357507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1" name="Google Shape;7571;p51"/>
              <p:cNvSpPr/>
              <p:nvPr/>
            </p:nvSpPr>
            <p:spPr>
              <a:xfrm>
                <a:off x="722243" y="3303274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6" y="3517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2" name="Google Shape;7572;p51"/>
              <p:cNvSpPr/>
              <p:nvPr/>
            </p:nvSpPr>
            <p:spPr>
              <a:xfrm>
                <a:off x="722773" y="3303820"/>
                <a:ext cx="53703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3" name="Google Shape;7573;p51"/>
              <p:cNvSpPr/>
              <p:nvPr/>
            </p:nvSpPr>
            <p:spPr>
              <a:xfrm>
                <a:off x="722243" y="3249541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1"/>
                    </a:moveTo>
                    <a:lnTo>
                      <a:pt x="0" y="3520"/>
                    </a:lnTo>
                    <a:lnTo>
                      <a:pt x="3516" y="3520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4" name="Google Shape;7574;p51"/>
              <p:cNvSpPr/>
              <p:nvPr/>
            </p:nvSpPr>
            <p:spPr>
              <a:xfrm>
                <a:off x="722773" y="3250086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5" name="Google Shape;7575;p51"/>
              <p:cNvSpPr/>
              <p:nvPr/>
            </p:nvSpPr>
            <p:spPr>
              <a:xfrm>
                <a:off x="722243" y="319579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6" name="Google Shape;7576;p51"/>
              <p:cNvSpPr/>
              <p:nvPr/>
            </p:nvSpPr>
            <p:spPr>
              <a:xfrm>
                <a:off x="722773" y="3196352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7" name="Google Shape;7577;p51"/>
              <p:cNvSpPr/>
              <p:nvPr/>
            </p:nvSpPr>
            <p:spPr>
              <a:xfrm>
                <a:off x="722243" y="3142120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6" y="3517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8" name="Google Shape;7578;p51"/>
              <p:cNvSpPr/>
              <p:nvPr/>
            </p:nvSpPr>
            <p:spPr>
              <a:xfrm>
                <a:off x="722773" y="3142649"/>
                <a:ext cx="53703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9" name="Google Shape;7579;p51"/>
              <p:cNvSpPr/>
              <p:nvPr/>
            </p:nvSpPr>
            <p:spPr>
              <a:xfrm>
                <a:off x="722243" y="3088371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1"/>
                    </a:moveTo>
                    <a:lnTo>
                      <a:pt x="0" y="3520"/>
                    </a:lnTo>
                    <a:lnTo>
                      <a:pt x="3516" y="3520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0" name="Google Shape;7580;p51"/>
              <p:cNvSpPr/>
              <p:nvPr/>
            </p:nvSpPr>
            <p:spPr>
              <a:xfrm>
                <a:off x="722773" y="3088916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1" name="Google Shape;7581;p51"/>
              <p:cNvSpPr/>
              <p:nvPr/>
            </p:nvSpPr>
            <p:spPr>
              <a:xfrm>
                <a:off x="722243" y="303462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2" name="Google Shape;7582;p51"/>
              <p:cNvSpPr/>
              <p:nvPr/>
            </p:nvSpPr>
            <p:spPr>
              <a:xfrm>
                <a:off x="722773" y="3035151"/>
                <a:ext cx="53703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3" name="Google Shape;7583;p51"/>
              <p:cNvSpPr/>
              <p:nvPr/>
            </p:nvSpPr>
            <p:spPr>
              <a:xfrm>
                <a:off x="722243" y="2980950"/>
                <a:ext cx="54777" cy="54762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6" extrusionOk="0">
                    <a:moveTo>
                      <a:pt x="0" y="0"/>
                    </a:moveTo>
                    <a:lnTo>
                      <a:pt x="0" y="3515"/>
                    </a:lnTo>
                    <a:lnTo>
                      <a:pt x="3516" y="3515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4" name="Google Shape;7584;p51"/>
              <p:cNvSpPr/>
              <p:nvPr/>
            </p:nvSpPr>
            <p:spPr>
              <a:xfrm>
                <a:off x="722773" y="2981479"/>
                <a:ext cx="53703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48" y="3447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5" name="Google Shape;7585;p51"/>
              <p:cNvSpPr/>
              <p:nvPr/>
            </p:nvSpPr>
            <p:spPr>
              <a:xfrm>
                <a:off x="722243" y="2927185"/>
                <a:ext cx="54777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2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6" name="Google Shape;7586;p51"/>
              <p:cNvSpPr/>
              <p:nvPr/>
            </p:nvSpPr>
            <p:spPr>
              <a:xfrm>
                <a:off x="722773" y="2927730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7" name="Google Shape;7587;p51"/>
              <p:cNvSpPr/>
              <p:nvPr/>
            </p:nvSpPr>
            <p:spPr>
              <a:xfrm>
                <a:off x="722243" y="2873498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0"/>
                    </a:moveTo>
                    <a:lnTo>
                      <a:pt x="0" y="3518"/>
                    </a:lnTo>
                    <a:lnTo>
                      <a:pt x="3516" y="3518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8" name="Google Shape;7588;p51"/>
              <p:cNvSpPr/>
              <p:nvPr/>
            </p:nvSpPr>
            <p:spPr>
              <a:xfrm>
                <a:off x="722773" y="2874059"/>
                <a:ext cx="53703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9" name="Google Shape;7589;p51"/>
              <p:cNvSpPr/>
              <p:nvPr/>
            </p:nvSpPr>
            <p:spPr>
              <a:xfrm>
                <a:off x="722243" y="2819764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6" y="3520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0" name="Google Shape;7590;p51"/>
              <p:cNvSpPr/>
              <p:nvPr/>
            </p:nvSpPr>
            <p:spPr>
              <a:xfrm>
                <a:off x="722773" y="2820309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1" name="Google Shape;7591;p51"/>
              <p:cNvSpPr/>
              <p:nvPr/>
            </p:nvSpPr>
            <p:spPr>
              <a:xfrm>
                <a:off x="722243" y="2766015"/>
                <a:ext cx="54777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2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2" name="Google Shape;7592;p51"/>
              <p:cNvSpPr/>
              <p:nvPr/>
            </p:nvSpPr>
            <p:spPr>
              <a:xfrm>
                <a:off x="722773" y="2766560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3" name="Google Shape;7593;p51"/>
              <p:cNvSpPr/>
              <p:nvPr/>
            </p:nvSpPr>
            <p:spPr>
              <a:xfrm>
                <a:off x="722243" y="2712328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0"/>
                    </a:moveTo>
                    <a:lnTo>
                      <a:pt x="0" y="3518"/>
                    </a:lnTo>
                    <a:lnTo>
                      <a:pt x="3516" y="3518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4" name="Google Shape;7594;p51"/>
              <p:cNvSpPr/>
              <p:nvPr/>
            </p:nvSpPr>
            <p:spPr>
              <a:xfrm>
                <a:off x="722773" y="2712888"/>
                <a:ext cx="53703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5" name="Google Shape;7595;p51"/>
              <p:cNvSpPr/>
              <p:nvPr/>
            </p:nvSpPr>
            <p:spPr>
              <a:xfrm>
                <a:off x="722243" y="2658594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6" name="Google Shape;7596;p51"/>
              <p:cNvSpPr/>
              <p:nvPr/>
            </p:nvSpPr>
            <p:spPr>
              <a:xfrm>
                <a:off x="722773" y="2659124"/>
                <a:ext cx="53703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7" name="Google Shape;7597;p51"/>
              <p:cNvSpPr/>
              <p:nvPr/>
            </p:nvSpPr>
            <p:spPr>
              <a:xfrm>
                <a:off x="722243" y="2604860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6" y="3520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8" name="Google Shape;7598;p51"/>
              <p:cNvSpPr/>
              <p:nvPr/>
            </p:nvSpPr>
            <p:spPr>
              <a:xfrm>
                <a:off x="722773" y="2605390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9" name="Google Shape;7599;p51"/>
              <p:cNvSpPr/>
              <p:nvPr/>
            </p:nvSpPr>
            <p:spPr>
              <a:xfrm>
                <a:off x="722243" y="2551158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6" y="3518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0" name="Google Shape;7600;p51"/>
              <p:cNvSpPr/>
              <p:nvPr/>
            </p:nvSpPr>
            <p:spPr>
              <a:xfrm>
                <a:off x="722773" y="2551703"/>
                <a:ext cx="53703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1" name="Google Shape;7601;p51"/>
              <p:cNvSpPr/>
              <p:nvPr/>
            </p:nvSpPr>
            <p:spPr>
              <a:xfrm>
                <a:off x="722243" y="2497424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2" name="Google Shape;7602;p51"/>
              <p:cNvSpPr/>
              <p:nvPr/>
            </p:nvSpPr>
            <p:spPr>
              <a:xfrm>
                <a:off x="722773" y="2497953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3" name="Google Shape;7603;p51"/>
              <p:cNvSpPr/>
              <p:nvPr/>
            </p:nvSpPr>
            <p:spPr>
              <a:xfrm>
                <a:off x="722243" y="2443659"/>
                <a:ext cx="54777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2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4" name="Google Shape;7604;p51"/>
              <p:cNvSpPr/>
              <p:nvPr/>
            </p:nvSpPr>
            <p:spPr>
              <a:xfrm>
                <a:off x="722773" y="2444220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05" name="Google Shape;7605;p51"/>
          <p:cNvGrpSpPr/>
          <p:nvPr/>
        </p:nvGrpSpPr>
        <p:grpSpPr>
          <a:xfrm>
            <a:off x="2981901" y="1610973"/>
            <a:ext cx="607066" cy="358956"/>
            <a:chOff x="1833987" y="2604860"/>
            <a:chExt cx="1182999" cy="699504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7606" name="Google Shape;7606;p51"/>
            <p:cNvSpPr/>
            <p:nvPr/>
          </p:nvSpPr>
          <p:spPr>
            <a:xfrm>
              <a:off x="2908444" y="3088355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51"/>
            <p:cNvSpPr/>
            <p:nvPr/>
          </p:nvSpPr>
          <p:spPr>
            <a:xfrm>
              <a:off x="2908444" y="3034684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8" name="Google Shape;7608;p51"/>
            <p:cNvSpPr/>
            <p:nvPr/>
          </p:nvSpPr>
          <p:spPr>
            <a:xfrm>
              <a:off x="2908973" y="3035213"/>
              <a:ext cx="53780" cy="53703"/>
            </a:xfrm>
            <a:custGeom>
              <a:avLst/>
              <a:gdLst/>
              <a:ahLst/>
              <a:cxnLst/>
              <a:rect l="l" t="t" r="r" b="b"/>
              <a:pathLst>
                <a:path w="3453" h="3448" extrusionOk="0">
                  <a:moveTo>
                    <a:pt x="1" y="1"/>
                  </a:moveTo>
                  <a:lnTo>
                    <a:pt x="1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9" name="Google Shape;7609;p51"/>
            <p:cNvSpPr/>
            <p:nvPr/>
          </p:nvSpPr>
          <p:spPr>
            <a:xfrm>
              <a:off x="2908444" y="2980919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0" name="Google Shape;7610;p51"/>
            <p:cNvSpPr/>
            <p:nvPr/>
          </p:nvSpPr>
          <p:spPr>
            <a:xfrm>
              <a:off x="2908973" y="2981479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1" name="Google Shape;7611;p51"/>
            <p:cNvSpPr/>
            <p:nvPr/>
          </p:nvSpPr>
          <p:spPr>
            <a:xfrm>
              <a:off x="2908444" y="2927185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2" name="Google Shape;7612;p51"/>
            <p:cNvSpPr/>
            <p:nvPr/>
          </p:nvSpPr>
          <p:spPr>
            <a:xfrm>
              <a:off x="2908973" y="2927730"/>
              <a:ext cx="53780" cy="53765"/>
            </a:xfrm>
            <a:custGeom>
              <a:avLst/>
              <a:gdLst/>
              <a:ahLst/>
              <a:cxnLst/>
              <a:rect l="l" t="t" r="r" b="b"/>
              <a:pathLst>
                <a:path w="3453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51"/>
            <p:cNvSpPr/>
            <p:nvPr/>
          </p:nvSpPr>
          <p:spPr>
            <a:xfrm>
              <a:off x="2908444" y="2873498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7614;p51"/>
            <p:cNvSpPr/>
            <p:nvPr/>
          </p:nvSpPr>
          <p:spPr>
            <a:xfrm>
              <a:off x="2908973" y="2874059"/>
              <a:ext cx="53780" cy="53687"/>
            </a:xfrm>
            <a:custGeom>
              <a:avLst/>
              <a:gdLst/>
              <a:ahLst/>
              <a:cxnLst/>
              <a:rect l="l" t="t" r="r" b="b"/>
              <a:pathLst>
                <a:path w="3453" h="3447" extrusionOk="0">
                  <a:moveTo>
                    <a:pt x="1" y="0"/>
                  </a:moveTo>
                  <a:lnTo>
                    <a:pt x="1" y="3446"/>
                  </a:lnTo>
                  <a:lnTo>
                    <a:pt x="3452" y="3446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5" name="Google Shape;7615;p51"/>
            <p:cNvSpPr/>
            <p:nvPr/>
          </p:nvSpPr>
          <p:spPr>
            <a:xfrm>
              <a:off x="2908444" y="2819764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6" name="Google Shape;7616;p51"/>
            <p:cNvSpPr/>
            <p:nvPr/>
          </p:nvSpPr>
          <p:spPr>
            <a:xfrm>
              <a:off x="2908973" y="2820294"/>
              <a:ext cx="53780" cy="53780"/>
            </a:xfrm>
            <a:custGeom>
              <a:avLst/>
              <a:gdLst/>
              <a:ahLst/>
              <a:cxnLst/>
              <a:rect l="l" t="t" r="r" b="b"/>
              <a:pathLst>
                <a:path w="3453" h="3453" extrusionOk="0">
                  <a:moveTo>
                    <a:pt x="1" y="1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51"/>
            <p:cNvSpPr/>
            <p:nvPr/>
          </p:nvSpPr>
          <p:spPr>
            <a:xfrm>
              <a:off x="2854710" y="314212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8" name="Google Shape;7618;p51"/>
            <p:cNvSpPr/>
            <p:nvPr/>
          </p:nvSpPr>
          <p:spPr>
            <a:xfrm>
              <a:off x="2855240" y="3142649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9" name="Google Shape;7619;p51"/>
            <p:cNvSpPr/>
            <p:nvPr/>
          </p:nvSpPr>
          <p:spPr>
            <a:xfrm>
              <a:off x="2854710" y="3088355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0" name="Google Shape;7620;p51"/>
            <p:cNvSpPr/>
            <p:nvPr/>
          </p:nvSpPr>
          <p:spPr>
            <a:xfrm>
              <a:off x="2854710" y="3034684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51"/>
            <p:cNvSpPr/>
            <p:nvPr/>
          </p:nvSpPr>
          <p:spPr>
            <a:xfrm>
              <a:off x="2855240" y="3035213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51"/>
            <p:cNvSpPr/>
            <p:nvPr/>
          </p:nvSpPr>
          <p:spPr>
            <a:xfrm>
              <a:off x="2854710" y="2980919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3" name="Google Shape;7623;p51"/>
            <p:cNvSpPr/>
            <p:nvPr/>
          </p:nvSpPr>
          <p:spPr>
            <a:xfrm>
              <a:off x="2855240" y="2981479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4" name="Google Shape;7624;p51"/>
            <p:cNvSpPr/>
            <p:nvPr/>
          </p:nvSpPr>
          <p:spPr>
            <a:xfrm>
              <a:off x="2854710" y="2927185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5" name="Google Shape;7625;p51"/>
            <p:cNvSpPr/>
            <p:nvPr/>
          </p:nvSpPr>
          <p:spPr>
            <a:xfrm>
              <a:off x="2854710" y="2873498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6" name="Google Shape;7626;p51"/>
            <p:cNvSpPr/>
            <p:nvPr/>
          </p:nvSpPr>
          <p:spPr>
            <a:xfrm>
              <a:off x="2855240" y="2874059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1" y="0"/>
                  </a:moveTo>
                  <a:lnTo>
                    <a:pt x="1" y="3446"/>
                  </a:lnTo>
                  <a:lnTo>
                    <a:pt x="3451" y="3446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7" name="Google Shape;7627;p51"/>
            <p:cNvSpPr/>
            <p:nvPr/>
          </p:nvSpPr>
          <p:spPr>
            <a:xfrm>
              <a:off x="2854710" y="2819764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8" name="Google Shape;7628;p51"/>
            <p:cNvSpPr/>
            <p:nvPr/>
          </p:nvSpPr>
          <p:spPr>
            <a:xfrm>
              <a:off x="2855240" y="2820294"/>
              <a:ext cx="53749" cy="53780"/>
            </a:xfrm>
            <a:custGeom>
              <a:avLst/>
              <a:gdLst/>
              <a:ahLst/>
              <a:cxnLst/>
              <a:rect l="l" t="t" r="r" b="b"/>
              <a:pathLst>
                <a:path w="3451" h="3453" extrusionOk="0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9" name="Google Shape;7629;p51"/>
            <p:cNvSpPr/>
            <p:nvPr/>
          </p:nvSpPr>
          <p:spPr>
            <a:xfrm>
              <a:off x="2854710" y="2766015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0" name="Google Shape;7630;p51"/>
            <p:cNvSpPr/>
            <p:nvPr/>
          </p:nvSpPr>
          <p:spPr>
            <a:xfrm>
              <a:off x="2854710" y="2712328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1" name="Google Shape;7631;p51"/>
            <p:cNvSpPr/>
            <p:nvPr/>
          </p:nvSpPr>
          <p:spPr>
            <a:xfrm>
              <a:off x="2855240" y="2712857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2" name="Google Shape;7632;p51"/>
            <p:cNvSpPr/>
            <p:nvPr/>
          </p:nvSpPr>
          <p:spPr>
            <a:xfrm>
              <a:off x="2801007" y="3142120"/>
              <a:ext cx="54808" cy="54777"/>
            </a:xfrm>
            <a:custGeom>
              <a:avLst/>
              <a:gdLst/>
              <a:ahLst/>
              <a:cxnLst/>
              <a:rect l="l" t="t" r="r" b="b"/>
              <a:pathLst>
                <a:path w="3519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9" y="3517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51"/>
            <p:cNvSpPr/>
            <p:nvPr/>
          </p:nvSpPr>
          <p:spPr>
            <a:xfrm>
              <a:off x="2801568" y="3142649"/>
              <a:ext cx="53687" cy="53687"/>
            </a:xfrm>
            <a:custGeom>
              <a:avLst/>
              <a:gdLst/>
              <a:ahLst/>
              <a:cxnLst/>
              <a:rect l="l" t="t" r="r" b="b"/>
              <a:pathLst>
                <a:path w="3447" h="3447" extrusionOk="0">
                  <a:moveTo>
                    <a:pt x="1" y="1"/>
                  </a:moveTo>
                  <a:lnTo>
                    <a:pt x="1" y="3447"/>
                  </a:lnTo>
                  <a:lnTo>
                    <a:pt x="3447" y="3447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4" name="Google Shape;7634;p51"/>
            <p:cNvSpPr/>
            <p:nvPr/>
          </p:nvSpPr>
          <p:spPr>
            <a:xfrm>
              <a:off x="2801007" y="3088355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5" name="Google Shape;7635;p51"/>
            <p:cNvSpPr/>
            <p:nvPr/>
          </p:nvSpPr>
          <p:spPr>
            <a:xfrm>
              <a:off x="2801007" y="3034684"/>
              <a:ext cx="54808" cy="54777"/>
            </a:xfrm>
            <a:custGeom>
              <a:avLst/>
              <a:gdLst/>
              <a:ahLst/>
              <a:cxnLst/>
              <a:rect l="l" t="t" r="r" b="b"/>
              <a:pathLst>
                <a:path w="3519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9" y="3517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6" name="Google Shape;7636;p51"/>
            <p:cNvSpPr/>
            <p:nvPr/>
          </p:nvSpPr>
          <p:spPr>
            <a:xfrm>
              <a:off x="2801568" y="3035213"/>
              <a:ext cx="53687" cy="53703"/>
            </a:xfrm>
            <a:custGeom>
              <a:avLst/>
              <a:gdLst/>
              <a:ahLst/>
              <a:cxnLst/>
              <a:rect l="l" t="t" r="r" b="b"/>
              <a:pathLst>
                <a:path w="3447" h="3448" extrusionOk="0">
                  <a:moveTo>
                    <a:pt x="1" y="1"/>
                  </a:moveTo>
                  <a:lnTo>
                    <a:pt x="1" y="3447"/>
                  </a:lnTo>
                  <a:lnTo>
                    <a:pt x="3447" y="3447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51"/>
            <p:cNvSpPr/>
            <p:nvPr/>
          </p:nvSpPr>
          <p:spPr>
            <a:xfrm>
              <a:off x="2801007" y="2980919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51"/>
            <p:cNvSpPr/>
            <p:nvPr/>
          </p:nvSpPr>
          <p:spPr>
            <a:xfrm>
              <a:off x="2801007" y="2927185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9" name="Google Shape;7639;p51"/>
            <p:cNvSpPr/>
            <p:nvPr/>
          </p:nvSpPr>
          <p:spPr>
            <a:xfrm>
              <a:off x="2801568" y="2927730"/>
              <a:ext cx="53687" cy="53765"/>
            </a:xfrm>
            <a:custGeom>
              <a:avLst/>
              <a:gdLst/>
              <a:ahLst/>
              <a:cxnLst/>
              <a:rect l="l" t="t" r="r" b="b"/>
              <a:pathLst>
                <a:path w="3447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47" y="3452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0" name="Google Shape;7640;p51"/>
            <p:cNvSpPr/>
            <p:nvPr/>
          </p:nvSpPr>
          <p:spPr>
            <a:xfrm>
              <a:off x="2801007" y="2873498"/>
              <a:ext cx="54808" cy="54793"/>
            </a:xfrm>
            <a:custGeom>
              <a:avLst/>
              <a:gdLst/>
              <a:ahLst/>
              <a:cxnLst/>
              <a:rect l="l" t="t" r="r" b="b"/>
              <a:pathLst>
                <a:path w="3519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19" y="3518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51"/>
            <p:cNvSpPr/>
            <p:nvPr/>
          </p:nvSpPr>
          <p:spPr>
            <a:xfrm>
              <a:off x="2801007" y="2819764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9" y="3520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2" name="Google Shape;7642;p51"/>
            <p:cNvSpPr/>
            <p:nvPr/>
          </p:nvSpPr>
          <p:spPr>
            <a:xfrm>
              <a:off x="2801568" y="2820294"/>
              <a:ext cx="53687" cy="53780"/>
            </a:xfrm>
            <a:custGeom>
              <a:avLst/>
              <a:gdLst/>
              <a:ahLst/>
              <a:cxnLst/>
              <a:rect l="l" t="t" r="r" b="b"/>
              <a:pathLst>
                <a:path w="3447" h="3453" extrusionOk="0">
                  <a:moveTo>
                    <a:pt x="1" y="1"/>
                  </a:moveTo>
                  <a:lnTo>
                    <a:pt x="1" y="3452"/>
                  </a:lnTo>
                  <a:lnTo>
                    <a:pt x="3447" y="3452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3" name="Google Shape;7643;p51"/>
            <p:cNvSpPr/>
            <p:nvPr/>
          </p:nvSpPr>
          <p:spPr>
            <a:xfrm>
              <a:off x="2801007" y="2766015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4" name="Google Shape;7644;p51"/>
            <p:cNvSpPr/>
            <p:nvPr/>
          </p:nvSpPr>
          <p:spPr>
            <a:xfrm>
              <a:off x="2801007" y="2712328"/>
              <a:ext cx="54808" cy="54808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0"/>
                  </a:moveTo>
                  <a:lnTo>
                    <a:pt x="1" y="3518"/>
                  </a:lnTo>
                  <a:lnTo>
                    <a:pt x="3519" y="3518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5" name="Google Shape;7645;p51"/>
            <p:cNvSpPr/>
            <p:nvPr/>
          </p:nvSpPr>
          <p:spPr>
            <a:xfrm>
              <a:off x="2801568" y="2712857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7" y="3448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51"/>
            <p:cNvSpPr/>
            <p:nvPr/>
          </p:nvSpPr>
          <p:spPr>
            <a:xfrm>
              <a:off x="2747274" y="319579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7" name="Google Shape;7647;p51"/>
            <p:cNvSpPr/>
            <p:nvPr/>
          </p:nvSpPr>
          <p:spPr>
            <a:xfrm>
              <a:off x="2747819" y="3196321"/>
              <a:ext cx="53765" cy="53780"/>
            </a:xfrm>
            <a:custGeom>
              <a:avLst/>
              <a:gdLst/>
              <a:ahLst/>
              <a:cxnLst/>
              <a:rect l="l" t="t" r="r" b="b"/>
              <a:pathLst>
                <a:path w="3452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8" name="Google Shape;7648;p51"/>
            <p:cNvSpPr/>
            <p:nvPr/>
          </p:nvSpPr>
          <p:spPr>
            <a:xfrm>
              <a:off x="2747274" y="3142120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9" name="Google Shape;7649;p51"/>
            <p:cNvSpPr/>
            <p:nvPr/>
          </p:nvSpPr>
          <p:spPr>
            <a:xfrm>
              <a:off x="2747274" y="3088355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0" name="Google Shape;7650;p51"/>
            <p:cNvSpPr/>
            <p:nvPr/>
          </p:nvSpPr>
          <p:spPr>
            <a:xfrm>
              <a:off x="2747819" y="3088900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7651;p51"/>
            <p:cNvSpPr/>
            <p:nvPr/>
          </p:nvSpPr>
          <p:spPr>
            <a:xfrm>
              <a:off x="2747274" y="3034684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2" name="Google Shape;7652;p51"/>
            <p:cNvSpPr/>
            <p:nvPr/>
          </p:nvSpPr>
          <p:spPr>
            <a:xfrm>
              <a:off x="2747819" y="3035213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0" y="1"/>
                  </a:moveTo>
                  <a:lnTo>
                    <a:pt x="0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3" name="Google Shape;7653;p51"/>
            <p:cNvSpPr/>
            <p:nvPr/>
          </p:nvSpPr>
          <p:spPr>
            <a:xfrm>
              <a:off x="2747274" y="2980919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4" name="Google Shape;7654;p51"/>
            <p:cNvSpPr/>
            <p:nvPr/>
          </p:nvSpPr>
          <p:spPr>
            <a:xfrm>
              <a:off x="2747819" y="2981479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5" name="Google Shape;7655;p51"/>
            <p:cNvSpPr/>
            <p:nvPr/>
          </p:nvSpPr>
          <p:spPr>
            <a:xfrm>
              <a:off x="2747274" y="2927185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6" name="Google Shape;7656;p51"/>
            <p:cNvSpPr/>
            <p:nvPr/>
          </p:nvSpPr>
          <p:spPr>
            <a:xfrm>
              <a:off x="2747274" y="2873498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7" name="Google Shape;7657;p51"/>
            <p:cNvSpPr/>
            <p:nvPr/>
          </p:nvSpPr>
          <p:spPr>
            <a:xfrm>
              <a:off x="2747819" y="2874059"/>
              <a:ext cx="53765" cy="53687"/>
            </a:xfrm>
            <a:custGeom>
              <a:avLst/>
              <a:gdLst/>
              <a:ahLst/>
              <a:cxnLst/>
              <a:rect l="l" t="t" r="r" b="b"/>
              <a:pathLst>
                <a:path w="3452" h="3447" extrusionOk="0">
                  <a:moveTo>
                    <a:pt x="0" y="0"/>
                  </a:moveTo>
                  <a:lnTo>
                    <a:pt x="0" y="3446"/>
                  </a:lnTo>
                  <a:lnTo>
                    <a:pt x="3452" y="3446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8" name="Google Shape;7658;p51"/>
            <p:cNvSpPr/>
            <p:nvPr/>
          </p:nvSpPr>
          <p:spPr>
            <a:xfrm>
              <a:off x="2747274" y="2819764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9" name="Google Shape;7659;p51"/>
            <p:cNvSpPr/>
            <p:nvPr/>
          </p:nvSpPr>
          <p:spPr>
            <a:xfrm>
              <a:off x="2747819" y="2820294"/>
              <a:ext cx="53765" cy="53780"/>
            </a:xfrm>
            <a:custGeom>
              <a:avLst/>
              <a:gdLst/>
              <a:ahLst/>
              <a:cxnLst/>
              <a:rect l="l" t="t" r="r" b="b"/>
              <a:pathLst>
                <a:path w="3452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0" name="Google Shape;7660;p51"/>
            <p:cNvSpPr/>
            <p:nvPr/>
          </p:nvSpPr>
          <p:spPr>
            <a:xfrm>
              <a:off x="2747274" y="2766015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1" name="Google Shape;7661;p51"/>
            <p:cNvSpPr/>
            <p:nvPr/>
          </p:nvSpPr>
          <p:spPr>
            <a:xfrm>
              <a:off x="2747819" y="2766560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2" name="Google Shape;7662;p51"/>
            <p:cNvSpPr/>
            <p:nvPr/>
          </p:nvSpPr>
          <p:spPr>
            <a:xfrm>
              <a:off x="2747274" y="2712328"/>
              <a:ext cx="54855" cy="54808"/>
            </a:xfrm>
            <a:custGeom>
              <a:avLst/>
              <a:gdLst/>
              <a:ahLst/>
              <a:cxnLst/>
              <a:rect l="l" t="t" r="r" b="b"/>
              <a:pathLst>
                <a:path w="3522" h="3519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7663;p51"/>
            <p:cNvSpPr/>
            <p:nvPr/>
          </p:nvSpPr>
          <p:spPr>
            <a:xfrm>
              <a:off x="2747274" y="2658594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4" name="Google Shape;7664;p51"/>
            <p:cNvSpPr/>
            <p:nvPr/>
          </p:nvSpPr>
          <p:spPr>
            <a:xfrm>
              <a:off x="2747819" y="2659124"/>
              <a:ext cx="53765" cy="53780"/>
            </a:xfrm>
            <a:custGeom>
              <a:avLst/>
              <a:gdLst/>
              <a:ahLst/>
              <a:cxnLst/>
              <a:rect l="l" t="t" r="r" b="b"/>
              <a:pathLst>
                <a:path w="3452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5" name="Google Shape;7665;p51"/>
            <p:cNvSpPr/>
            <p:nvPr/>
          </p:nvSpPr>
          <p:spPr>
            <a:xfrm>
              <a:off x="2693540" y="319579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6" name="Google Shape;7666;p51"/>
            <p:cNvSpPr/>
            <p:nvPr/>
          </p:nvSpPr>
          <p:spPr>
            <a:xfrm>
              <a:off x="2693540" y="314212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7" name="Google Shape;7667;p51"/>
            <p:cNvSpPr/>
            <p:nvPr/>
          </p:nvSpPr>
          <p:spPr>
            <a:xfrm>
              <a:off x="2694069" y="3142649"/>
              <a:ext cx="53765" cy="53687"/>
            </a:xfrm>
            <a:custGeom>
              <a:avLst/>
              <a:gdLst/>
              <a:ahLst/>
              <a:cxnLst/>
              <a:rect l="l" t="t" r="r" b="b"/>
              <a:pathLst>
                <a:path w="3452" h="3447" extrusionOk="0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8" name="Google Shape;7668;p51"/>
            <p:cNvSpPr/>
            <p:nvPr/>
          </p:nvSpPr>
          <p:spPr>
            <a:xfrm>
              <a:off x="2693540" y="3088355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9" name="Google Shape;7669;p51"/>
            <p:cNvSpPr/>
            <p:nvPr/>
          </p:nvSpPr>
          <p:spPr>
            <a:xfrm>
              <a:off x="2694069" y="3088900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0" name="Google Shape;7670;p51"/>
            <p:cNvSpPr/>
            <p:nvPr/>
          </p:nvSpPr>
          <p:spPr>
            <a:xfrm>
              <a:off x="2693540" y="3034684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51"/>
            <p:cNvSpPr/>
            <p:nvPr/>
          </p:nvSpPr>
          <p:spPr>
            <a:xfrm>
              <a:off x="2694069" y="3035213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51"/>
            <p:cNvSpPr/>
            <p:nvPr/>
          </p:nvSpPr>
          <p:spPr>
            <a:xfrm>
              <a:off x="2693540" y="2980919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51"/>
            <p:cNvSpPr/>
            <p:nvPr/>
          </p:nvSpPr>
          <p:spPr>
            <a:xfrm>
              <a:off x="2694069" y="2981479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51"/>
            <p:cNvSpPr/>
            <p:nvPr/>
          </p:nvSpPr>
          <p:spPr>
            <a:xfrm>
              <a:off x="2693540" y="2927185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51"/>
            <p:cNvSpPr/>
            <p:nvPr/>
          </p:nvSpPr>
          <p:spPr>
            <a:xfrm>
              <a:off x="2694069" y="2927730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51"/>
            <p:cNvSpPr/>
            <p:nvPr/>
          </p:nvSpPr>
          <p:spPr>
            <a:xfrm>
              <a:off x="2693540" y="2873498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51"/>
            <p:cNvSpPr/>
            <p:nvPr/>
          </p:nvSpPr>
          <p:spPr>
            <a:xfrm>
              <a:off x="2694069" y="2874059"/>
              <a:ext cx="53765" cy="53687"/>
            </a:xfrm>
            <a:custGeom>
              <a:avLst/>
              <a:gdLst/>
              <a:ahLst/>
              <a:cxnLst/>
              <a:rect l="l" t="t" r="r" b="b"/>
              <a:pathLst>
                <a:path w="3452" h="3447" extrusionOk="0">
                  <a:moveTo>
                    <a:pt x="1" y="0"/>
                  </a:moveTo>
                  <a:lnTo>
                    <a:pt x="1" y="3446"/>
                  </a:lnTo>
                  <a:lnTo>
                    <a:pt x="3451" y="3446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51"/>
            <p:cNvSpPr/>
            <p:nvPr/>
          </p:nvSpPr>
          <p:spPr>
            <a:xfrm>
              <a:off x="2693540" y="2819764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51"/>
            <p:cNvSpPr/>
            <p:nvPr/>
          </p:nvSpPr>
          <p:spPr>
            <a:xfrm>
              <a:off x="2694069" y="2820294"/>
              <a:ext cx="53765" cy="53780"/>
            </a:xfrm>
            <a:custGeom>
              <a:avLst/>
              <a:gdLst/>
              <a:ahLst/>
              <a:cxnLst/>
              <a:rect l="l" t="t" r="r" b="b"/>
              <a:pathLst>
                <a:path w="3452" h="3453" extrusionOk="0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51"/>
            <p:cNvSpPr/>
            <p:nvPr/>
          </p:nvSpPr>
          <p:spPr>
            <a:xfrm>
              <a:off x="2693540" y="2766015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51"/>
            <p:cNvSpPr/>
            <p:nvPr/>
          </p:nvSpPr>
          <p:spPr>
            <a:xfrm>
              <a:off x="2694069" y="2766560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51"/>
            <p:cNvSpPr/>
            <p:nvPr/>
          </p:nvSpPr>
          <p:spPr>
            <a:xfrm>
              <a:off x="2693540" y="2712328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51"/>
            <p:cNvSpPr/>
            <p:nvPr/>
          </p:nvSpPr>
          <p:spPr>
            <a:xfrm>
              <a:off x="2694069" y="2712857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51"/>
            <p:cNvSpPr/>
            <p:nvPr/>
          </p:nvSpPr>
          <p:spPr>
            <a:xfrm>
              <a:off x="2693540" y="2658594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51"/>
            <p:cNvSpPr/>
            <p:nvPr/>
          </p:nvSpPr>
          <p:spPr>
            <a:xfrm>
              <a:off x="2639853" y="319579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51"/>
            <p:cNvSpPr/>
            <p:nvPr/>
          </p:nvSpPr>
          <p:spPr>
            <a:xfrm>
              <a:off x="2640382" y="3196321"/>
              <a:ext cx="53703" cy="53780"/>
            </a:xfrm>
            <a:custGeom>
              <a:avLst/>
              <a:gdLst/>
              <a:ahLst/>
              <a:cxnLst/>
              <a:rect l="l" t="t" r="r" b="b"/>
              <a:pathLst>
                <a:path w="3448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51"/>
            <p:cNvSpPr/>
            <p:nvPr/>
          </p:nvSpPr>
          <p:spPr>
            <a:xfrm>
              <a:off x="2639853" y="3142120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6" y="3517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51"/>
            <p:cNvSpPr/>
            <p:nvPr/>
          </p:nvSpPr>
          <p:spPr>
            <a:xfrm>
              <a:off x="2640382" y="3142649"/>
              <a:ext cx="53703" cy="53687"/>
            </a:xfrm>
            <a:custGeom>
              <a:avLst/>
              <a:gdLst/>
              <a:ahLst/>
              <a:cxnLst/>
              <a:rect l="l" t="t" r="r" b="b"/>
              <a:pathLst>
                <a:path w="3448" h="3447" extrusionOk="0">
                  <a:moveTo>
                    <a:pt x="0" y="1"/>
                  </a:moveTo>
                  <a:lnTo>
                    <a:pt x="0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51"/>
            <p:cNvSpPr/>
            <p:nvPr/>
          </p:nvSpPr>
          <p:spPr>
            <a:xfrm>
              <a:off x="2639853" y="3088355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51"/>
            <p:cNvSpPr/>
            <p:nvPr/>
          </p:nvSpPr>
          <p:spPr>
            <a:xfrm>
              <a:off x="2640382" y="3088900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51"/>
            <p:cNvSpPr/>
            <p:nvPr/>
          </p:nvSpPr>
          <p:spPr>
            <a:xfrm>
              <a:off x="2639853" y="3034684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6" y="3517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51"/>
            <p:cNvSpPr/>
            <p:nvPr/>
          </p:nvSpPr>
          <p:spPr>
            <a:xfrm>
              <a:off x="2639853" y="2980919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51"/>
            <p:cNvSpPr/>
            <p:nvPr/>
          </p:nvSpPr>
          <p:spPr>
            <a:xfrm>
              <a:off x="2639853" y="2927185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51"/>
            <p:cNvSpPr/>
            <p:nvPr/>
          </p:nvSpPr>
          <p:spPr>
            <a:xfrm>
              <a:off x="2639853" y="2873498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16" y="3518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51"/>
            <p:cNvSpPr/>
            <p:nvPr/>
          </p:nvSpPr>
          <p:spPr>
            <a:xfrm>
              <a:off x="2639853" y="2819764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6" y="3520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51"/>
            <p:cNvSpPr/>
            <p:nvPr/>
          </p:nvSpPr>
          <p:spPr>
            <a:xfrm>
              <a:off x="2639853" y="2766015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51"/>
            <p:cNvSpPr/>
            <p:nvPr/>
          </p:nvSpPr>
          <p:spPr>
            <a:xfrm>
              <a:off x="2639853" y="2712328"/>
              <a:ext cx="54777" cy="54808"/>
            </a:xfrm>
            <a:custGeom>
              <a:avLst/>
              <a:gdLst/>
              <a:ahLst/>
              <a:cxnLst/>
              <a:rect l="l" t="t" r="r" b="b"/>
              <a:pathLst>
                <a:path w="3517" h="3519" extrusionOk="0">
                  <a:moveTo>
                    <a:pt x="0" y="0"/>
                  </a:moveTo>
                  <a:lnTo>
                    <a:pt x="0" y="3518"/>
                  </a:lnTo>
                  <a:lnTo>
                    <a:pt x="3516" y="3518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51"/>
            <p:cNvSpPr/>
            <p:nvPr/>
          </p:nvSpPr>
          <p:spPr>
            <a:xfrm>
              <a:off x="2640382" y="2712857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51"/>
            <p:cNvSpPr/>
            <p:nvPr/>
          </p:nvSpPr>
          <p:spPr>
            <a:xfrm>
              <a:off x="2639853" y="2658594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51"/>
            <p:cNvSpPr/>
            <p:nvPr/>
          </p:nvSpPr>
          <p:spPr>
            <a:xfrm>
              <a:off x="2640382" y="2659124"/>
              <a:ext cx="53703" cy="53780"/>
            </a:xfrm>
            <a:custGeom>
              <a:avLst/>
              <a:gdLst/>
              <a:ahLst/>
              <a:cxnLst/>
              <a:rect l="l" t="t" r="r" b="b"/>
              <a:pathLst>
                <a:path w="3448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51"/>
            <p:cNvSpPr/>
            <p:nvPr/>
          </p:nvSpPr>
          <p:spPr>
            <a:xfrm>
              <a:off x="2586104" y="319579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51"/>
            <p:cNvSpPr/>
            <p:nvPr/>
          </p:nvSpPr>
          <p:spPr>
            <a:xfrm>
              <a:off x="2586649" y="3196321"/>
              <a:ext cx="53749" cy="53780"/>
            </a:xfrm>
            <a:custGeom>
              <a:avLst/>
              <a:gdLst/>
              <a:ahLst/>
              <a:cxnLst/>
              <a:rect l="l" t="t" r="r" b="b"/>
              <a:pathLst>
                <a:path w="3451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51"/>
            <p:cNvSpPr/>
            <p:nvPr/>
          </p:nvSpPr>
          <p:spPr>
            <a:xfrm>
              <a:off x="2586104" y="3142120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51"/>
            <p:cNvSpPr/>
            <p:nvPr/>
          </p:nvSpPr>
          <p:spPr>
            <a:xfrm>
              <a:off x="2586649" y="3142649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51"/>
            <p:cNvSpPr/>
            <p:nvPr/>
          </p:nvSpPr>
          <p:spPr>
            <a:xfrm>
              <a:off x="2586104" y="3088355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51"/>
            <p:cNvSpPr/>
            <p:nvPr/>
          </p:nvSpPr>
          <p:spPr>
            <a:xfrm>
              <a:off x="2586104" y="3034684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51"/>
            <p:cNvSpPr/>
            <p:nvPr/>
          </p:nvSpPr>
          <p:spPr>
            <a:xfrm>
              <a:off x="2586649" y="3035213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51"/>
            <p:cNvSpPr/>
            <p:nvPr/>
          </p:nvSpPr>
          <p:spPr>
            <a:xfrm>
              <a:off x="2586104" y="2980919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51"/>
            <p:cNvSpPr/>
            <p:nvPr/>
          </p:nvSpPr>
          <p:spPr>
            <a:xfrm>
              <a:off x="2586649" y="2981479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51"/>
            <p:cNvSpPr/>
            <p:nvPr/>
          </p:nvSpPr>
          <p:spPr>
            <a:xfrm>
              <a:off x="2586104" y="2927185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51"/>
            <p:cNvSpPr/>
            <p:nvPr/>
          </p:nvSpPr>
          <p:spPr>
            <a:xfrm>
              <a:off x="2586649" y="2927730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51"/>
            <p:cNvSpPr/>
            <p:nvPr/>
          </p:nvSpPr>
          <p:spPr>
            <a:xfrm>
              <a:off x="2586104" y="2873498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51"/>
            <p:cNvSpPr/>
            <p:nvPr/>
          </p:nvSpPr>
          <p:spPr>
            <a:xfrm>
              <a:off x="2586649" y="2874059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0" y="0"/>
                  </a:moveTo>
                  <a:lnTo>
                    <a:pt x="0" y="3446"/>
                  </a:lnTo>
                  <a:lnTo>
                    <a:pt x="3450" y="3446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51"/>
            <p:cNvSpPr/>
            <p:nvPr/>
          </p:nvSpPr>
          <p:spPr>
            <a:xfrm>
              <a:off x="2586104" y="2819764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51"/>
            <p:cNvSpPr/>
            <p:nvPr/>
          </p:nvSpPr>
          <p:spPr>
            <a:xfrm>
              <a:off x="2586649" y="2820294"/>
              <a:ext cx="53749" cy="53780"/>
            </a:xfrm>
            <a:custGeom>
              <a:avLst/>
              <a:gdLst/>
              <a:ahLst/>
              <a:cxnLst/>
              <a:rect l="l" t="t" r="r" b="b"/>
              <a:pathLst>
                <a:path w="3451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51"/>
            <p:cNvSpPr/>
            <p:nvPr/>
          </p:nvSpPr>
          <p:spPr>
            <a:xfrm>
              <a:off x="2586104" y="2766015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51"/>
            <p:cNvSpPr/>
            <p:nvPr/>
          </p:nvSpPr>
          <p:spPr>
            <a:xfrm>
              <a:off x="2586649" y="2766560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51"/>
            <p:cNvSpPr/>
            <p:nvPr/>
          </p:nvSpPr>
          <p:spPr>
            <a:xfrm>
              <a:off x="2586104" y="2712328"/>
              <a:ext cx="54855" cy="54808"/>
            </a:xfrm>
            <a:custGeom>
              <a:avLst/>
              <a:gdLst/>
              <a:ahLst/>
              <a:cxnLst/>
              <a:rect l="l" t="t" r="r" b="b"/>
              <a:pathLst>
                <a:path w="3522" h="3519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51"/>
            <p:cNvSpPr/>
            <p:nvPr/>
          </p:nvSpPr>
          <p:spPr>
            <a:xfrm>
              <a:off x="2586104" y="2658594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51"/>
            <p:cNvSpPr/>
            <p:nvPr/>
          </p:nvSpPr>
          <p:spPr>
            <a:xfrm>
              <a:off x="2586649" y="2659124"/>
              <a:ext cx="53749" cy="53780"/>
            </a:xfrm>
            <a:custGeom>
              <a:avLst/>
              <a:gdLst/>
              <a:ahLst/>
              <a:cxnLst/>
              <a:rect l="l" t="t" r="r" b="b"/>
              <a:pathLst>
                <a:path w="3451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51"/>
            <p:cNvSpPr/>
            <p:nvPr/>
          </p:nvSpPr>
          <p:spPr>
            <a:xfrm>
              <a:off x="2532370" y="3195791"/>
              <a:ext cx="54824" cy="54840"/>
            </a:xfrm>
            <a:custGeom>
              <a:avLst/>
              <a:gdLst/>
              <a:ahLst/>
              <a:cxnLst/>
              <a:rect l="l" t="t" r="r" b="b"/>
              <a:pathLst>
                <a:path w="3520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51"/>
            <p:cNvSpPr/>
            <p:nvPr/>
          </p:nvSpPr>
          <p:spPr>
            <a:xfrm>
              <a:off x="2532915" y="3196321"/>
              <a:ext cx="53749" cy="53780"/>
            </a:xfrm>
            <a:custGeom>
              <a:avLst/>
              <a:gdLst/>
              <a:ahLst/>
              <a:cxnLst/>
              <a:rect l="l" t="t" r="r" b="b"/>
              <a:pathLst>
                <a:path w="3451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51"/>
            <p:cNvSpPr/>
            <p:nvPr/>
          </p:nvSpPr>
          <p:spPr>
            <a:xfrm>
              <a:off x="2532370" y="3142120"/>
              <a:ext cx="54824" cy="54777"/>
            </a:xfrm>
            <a:custGeom>
              <a:avLst/>
              <a:gdLst/>
              <a:ahLst/>
              <a:cxnLst/>
              <a:rect l="l" t="t" r="r" b="b"/>
              <a:pathLst>
                <a:path w="3520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51"/>
            <p:cNvSpPr/>
            <p:nvPr/>
          </p:nvSpPr>
          <p:spPr>
            <a:xfrm>
              <a:off x="2532915" y="3142649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51"/>
            <p:cNvSpPr/>
            <p:nvPr/>
          </p:nvSpPr>
          <p:spPr>
            <a:xfrm>
              <a:off x="2532370" y="3088355"/>
              <a:ext cx="54824" cy="54840"/>
            </a:xfrm>
            <a:custGeom>
              <a:avLst/>
              <a:gdLst/>
              <a:ahLst/>
              <a:cxnLst/>
              <a:rect l="l" t="t" r="r" b="b"/>
              <a:pathLst>
                <a:path w="3520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51"/>
            <p:cNvSpPr/>
            <p:nvPr/>
          </p:nvSpPr>
          <p:spPr>
            <a:xfrm>
              <a:off x="2532370" y="3034684"/>
              <a:ext cx="54824" cy="54777"/>
            </a:xfrm>
            <a:custGeom>
              <a:avLst/>
              <a:gdLst/>
              <a:ahLst/>
              <a:cxnLst/>
              <a:rect l="l" t="t" r="r" b="b"/>
              <a:pathLst>
                <a:path w="3520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51"/>
            <p:cNvSpPr/>
            <p:nvPr/>
          </p:nvSpPr>
          <p:spPr>
            <a:xfrm>
              <a:off x="2532915" y="3035213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51"/>
            <p:cNvSpPr/>
            <p:nvPr/>
          </p:nvSpPr>
          <p:spPr>
            <a:xfrm>
              <a:off x="2532370" y="2980919"/>
              <a:ext cx="54824" cy="54855"/>
            </a:xfrm>
            <a:custGeom>
              <a:avLst/>
              <a:gdLst/>
              <a:ahLst/>
              <a:cxnLst/>
              <a:rect l="l" t="t" r="r" b="b"/>
              <a:pathLst>
                <a:path w="3520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51"/>
            <p:cNvSpPr/>
            <p:nvPr/>
          </p:nvSpPr>
          <p:spPr>
            <a:xfrm>
              <a:off x="2532915" y="2981479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51"/>
            <p:cNvSpPr/>
            <p:nvPr/>
          </p:nvSpPr>
          <p:spPr>
            <a:xfrm>
              <a:off x="2532370" y="2927185"/>
              <a:ext cx="54824" cy="54855"/>
            </a:xfrm>
            <a:custGeom>
              <a:avLst/>
              <a:gdLst/>
              <a:ahLst/>
              <a:cxnLst/>
              <a:rect l="l" t="t" r="r" b="b"/>
              <a:pathLst>
                <a:path w="3520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51"/>
            <p:cNvSpPr/>
            <p:nvPr/>
          </p:nvSpPr>
          <p:spPr>
            <a:xfrm>
              <a:off x="2532915" y="2927730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7732;p51"/>
            <p:cNvSpPr/>
            <p:nvPr/>
          </p:nvSpPr>
          <p:spPr>
            <a:xfrm>
              <a:off x="2532370" y="2873498"/>
              <a:ext cx="54824" cy="54793"/>
            </a:xfrm>
            <a:custGeom>
              <a:avLst/>
              <a:gdLst/>
              <a:ahLst/>
              <a:cxnLst/>
              <a:rect l="l" t="t" r="r" b="b"/>
              <a:pathLst>
                <a:path w="3520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51"/>
            <p:cNvSpPr/>
            <p:nvPr/>
          </p:nvSpPr>
          <p:spPr>
            <a:xfrm>
              <a:off x="2532915" y="2874059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0" y="0"/>
                  </a:moveTo>
                  <a:lnTo>
                    <a:pt x="0" y="3446"/>
                  </a:lnTo>
                  <a:lnTo>
                    <a:pt x="3450" y="3446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51"/>
            <p:cNvSpPr/>
            <p:nvPr/>
          </p:nvSpPr>
          <p:spPr>
            <a:xfrm>
              <a:off x="2532370" y="2819764"/>
              <a:ext cx="54824" cy="54840"/>
            </a:xfrm>
            <a:custGeom>
              <a:avLst/>
              <a:gdLst/>
              <a:ahLst/>
              <a:cxnLst/>
              <a:rect l="l" t="t" r="r" b="b"/>
              <a:pathLst>
                <a:path w="3520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51"/>
            <p:cNvSpPr/>
            <p:nvPr/>
          </p:nvSpPr>
          <p:spPr>
            <a:xfrm>
              <a:off x="2532915" y="2820294"/>
              <a:ext cx="53749" cy="53780"/>
            </a:xfrm>
            <a:custGeom>
              <a:avLst/>
              <a:gdLst/>
              <a:ahLst/>
              <a:cxnLst/>
              <a:rect l="l" t="t" r="r" b="b"/>
              <a:pathLst>
                <a:path w="3451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51"/>
            <p:cNvSpPr/>
            <p:nvPr/>
          </p:nvSpPr>
          <p:spPr>
            <a:xfrm>
              <a:off x="2532370" y="2766015"/>
              <a:ext cx="54824" cy="54855"/>
            </a:xfrm>
            <a:custGeom>
              <a:avLst/>
              <a:gdLst/>
              <a:ahLst/>
              <a:cxnLst/>
              <a:rect l="l" t="t" r="r" b="b"/>
              <a:pathLst>
                <a:path w="3520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51"/>
            <p:cNvSpPr/>
            <p:nvPr/>
          </p:nvSpPr>
          <p:spPr>
            <a:xfrm>
              <a:off x="2532915" y="2766560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51"/>
            <p:cNvSpPr/>
            <p:nvPr/>
          </p:nvSpPr>
          <p:spPr>
            <a:xfrm>
              <a:off x="2532370" y="2712328"/>
              <a:ext cx="54824" cy="54808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0"/>
                  </a:moveTo>
                  <a:lnTo>
                    <a:pt x="1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51"/>
            <p:cNvSpPr/>
            <p:nvPr/>
          </p:nvSpPr>
          <p:spPr>
            <a:xfrm>
              <a:off x="2532370" y="2658594"/>
              <a:ext cx="54824" cy="54840"/>
            </a:xfrm>
            <a:custGeom>
              <a:avLst/>
              <a:gdLst/>
              <a:ahLst/>
              <a:cxnLst/>
              <a:rect l="l" t="t" r="r" b="b"/>
              <a:pathLst>
                <a:path w="3520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51"/>
            <p:cNvSpPr/>
            <p:nvPr/>
          </p:nvSpPr>
          <p:spPr>
            <a:xfrm>
              <a:off x="2532915" y="2659124"/>
              <a:ext cx="53749" cy="53780"/>
            </a:xfrm>
            <a:custGeom>
              <a:avLst/>
              <a:gdLst/>
              <a:ahLst/>
              <a:cxnLst/>
              <a:rect l="l" t="t" r="r" b="b"/>
              <a:pathLst>
                <a:path w="3451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51"/>
            <p:cNvSpPr/>
            <p:nvPr/>
          </p:nvSpPr>
          <p:spPr>
            <a:xfrm>
              <a:off x="2478683" y="319579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51"/>
            <p:cNvSpPr/>
            <p:nvPr/>
          </p:nvSpPr>
          <p:spPr>
            <a:xfrm>
              <a:off x="2479212" y="3196321"/>
              <a:ext cx="53718" cy="53780"/>
            </a:xfrm>
            <a:custGeom>
              <a:avLst/>
              <a:gdLst/>
              <a:ahLst/>
              <a:cxnLst/>
              <a:rect l="l" t="t" r="r" b="b"/>
              <a:pathLst>
                <a:path w="3449" h="3453" extrusionOk="0">
                  <a:moveTo>
                    <a:pt x="1" y="1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51"/>
            <p:cNvSpPr/>
            <p:nvPr/>
          </p:nvSpPr>
          <p:spPr>
            <a:xfrm>
              <a:off x="2478683" y="3142120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51"/>
            <p:cNvSpPr/>
            <p:nvPr/>
          </p:nvSpPr>
          <p:spPr>
            <a:xfrm>
              <a:off x="2479212" y="3142649"/>
              <a:ext cx="53718" cy="53687"/>
            </a:xfrm>
            <a:custGeom>
              <a:avLst/>
              <a:gdLst/>
              <a:ahLst/>
              <a:cxnLst/>
              <a:rect l="l" t="t" r="r" b="b"/>
              <a:pathLst>
                <a:path w="3449" h="3447" extrusionOk="0">
                  <a:moveTo>
                    <a:pt x="1" y="1"/>
                  </a:moveTo>
                  <a:lnTo>
                    <a:pt x="1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51"/>
            <p:cNvSpPr/>
            <p:nvPr/>
          </p:nvSpPr>
          <p:spPr>
            <a:xfrm>
              <a:off x="2478683" y="3088355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51"/>
            <p:cNvSpPr/>
            <p:nvPr/>
          </p:nvSpPr>
          <p:spPr>
            <a:xfrm>
              <a:off x="2478683" y="3034684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51"/>
            <p:cNvSpPr/>
            <p:nvPr/>
          </p:nvSpPr>
          <p:spPr>
            <a:xfrm>
              <a:off x="2479212" y="3035213"/>
              <a:ext cx="53718" cy="53703"/>
            </a:xfrm>
            <a:custGeom>
              <a:avLst/>
              <a:gdLst/>
              <a:ahLst/>
              <a:cxnLst/>
              <a:rect l="l" t="t" r="r" b="b"/>
              <a:pathLst>
                <a:path w="3449" h="3448" extrusionOk="0">
                  <a:moveTo>
                    <a:pt x="1" y="1"/>
                  </a:moveTo>
                  <a:lnTo>
                    <a:pt x="1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51"/>
            <p:cNvSpPr/>
            <p:nvPr/>
          </p:nvSpPr>
          <p:spPr>
            <a:xfrm>
              <a:off x="2478683" y="2980919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51"/>
            <p:cNvSpPr/>
            <p:nvPr/>
          </p:nvSpPr>
          <p:spPr>
            <a:xfrm>
              <a:off x="2479212" y="2981479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51"/>
            <p:cNvSpPr/>
            <p:nvPr/>
          </p:nvSpPr>
          <p:spPr>
            <a:xfrm>
              <a:off x="2478683" y="2927185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51"/>
            <p:cNvSpPr/>
            <p:nvPr/>
          </p:nvSpPr>
          <p:spPr>
            <a:xfrm>
              <a:off x="2479212" y="2927730"/>
              <a:ext cx="53718" cy="53765"/>
            </a:xfrm>
            <a:custGeom>
              <a:avLst/>
              <a:gdLst/>
              <a:ahLst/>
              <a:cxnLst/>
              <a:rect l="l" t="t" r="r" b="b"/>
              <a:pathLst>
                <a:path w="3449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51"/>
            <p:cNvSpPr/>
            <p:nvPr/>
          </p:nvSpPr>
          <p:spPr>
            <a:xfrm>
              <a:off x="2478683" y="2873498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51"/>
            <p:cNvSpPr/>
            <p:nvPr/>
          </p:nvSpPr>
          <p:spPr>
            <a:xfrm>
              <a:off x="2479212" y="2874059"/>
              <a:ext cx="53718" cy="53687"/>
            </a:xfrm>
            <a:custGeom>
              <a:avLst/>
              <a:gdLst/>
              <a:ahLst/>
              <a:cxnLst/>
              <a:rect l="l" t="t" r="r" b="b"/>
              <a:pathLst>
                <a:path w="3449" h="3447" extrusionOk="0">
                  <a:moveTo>
                    <a:pt x="1" y="0"/>
                  </a:moveTo>
                  <a:lnTo>
                    <a:pt x="1" y="3446"/>
                  </a:lnTo>
                  <a:lnTo>
                    <a:pt x="3448" y="3446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51"/>
            <p:cNvSpPr/>
            <p:nvPr/>
          </p:nvSpPr>
          <p:spPr>
            <a:xfrm>
              <a:off x="2478683" y="2819764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51"/>
            <p:cNvSpPr/>
            <p:nvPr/>
          </p:nvSpPr>
          <p:spPr>
            <a:xfrm>
              <a:off x="2479212" y="2820294"/>
              <a:ext cx="53718" cy="53780"/>
            </a:xfrm>
            <a:custGeom>
              <a:avLst/>
              <a:gdLst/>
              <a:ahLst/>
              <a:cxnLst/>
              <a:rect l="l" t="t" r="r" b="b"/>
              <a:pathLst>
                <a:path w="3449" h="3453" extrusionOk="0">
                  <a:moveTo>
                    <a:pt x="1" y="1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51"/>
            <p:cNvSpPr/>
            <p:nvPr/>
          </p:nvSpPr>
          <p:spPr>
            <a:xfrm>
              <a:off x="2478683" y="2766015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51"/>
            <p:cNvSpPr/>
            <p:nvPr/>
          </p:nvSpPr>
          <p:spPr>
            <a:xfrm>
              <a:off x="2479212" y="2766560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51"/>
            <p:cNvSpPr/>
            <p:nvPr/>
          </p:nvSpPr>
          <p:spPr>
            <a:xfrm>
              <a:off x="2478683" y="2712328"/>
              <a:ext cx="54777" cy="54808"/>
            </a:xfrm>
            <a:custGeom>
              <a:avLst/>
              <a:gdLst/>
              <a:ahLst/>
              <a:cxnLst/>
              <a:rect l="l" t="t" r="r" b="b"/>
              <a:pathLst>
                <a:path w="3517" h="3519" extrusionOk="0">
                  <a:moveTo>
                    <a:pt x="0" y="0"/>
                  </a:moveTo>
                  <a:lnTo>
                    <a:pt x="0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51"/>
            <p:cNvSpPr/>
            <p:nvPr/>
          </p:nvSpPr>
          <p:spPr>
            <a:xfrm>
              <a:off x="2478683" y="2658594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51"/>
            <p:cNvSpPr/>
            <p:nvPr/>
          </p:nvSpPr>
          <p:spPr>
            <a:xfrm>
              <a:off x="2479212" y="2659124"/>
              <a:ext cx="53718" cy="53780"/>
            </a:xfrm>
            <a:custGeom>
              <a:avLst/>
              <a:gdLst/>
              <a:ahLst/>
              <a:cxnLst/>
              <a:rect l="l" t="t" r="r" b="b"/>
              <a:pathLst>
                <a:path w="3449" h="3453" extrusionOk="0">
                  <a:moveTo>
                    <a:pt x="1" y="1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51"/>
            <p:cNvSpPr/>
            <p:nvPr/>
          </p:nvSpPr>
          <p:spPr>
            <a:xfrm>
              <a:off x="2424949" y="319579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51"/>
            <p:cNvSpPr/>
            <p:nvPr/>
          </p:nvSpPr>
          <p:spPr>
            <a:xfrm>
              <a:off x="2425479" y="3196321"/>
              <a:ext cx="53749" cy="53780"/>
            </a:xfrm>
            <a:custGeom>
              <a:avLst/>
              <a:gdLst/>
              <a:ahLst/>
              <a:cxnLst/>
              <a:rect l="l" t="t" r="r" b="b"/>
              <a:pathLst>
                <a:path w="3451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51"/>
            <p:cNvSpPr/>
            <p:nvPr/>
          </p:nvSpPr>
          <p:spPr>
            <a:xfrm>
              <a:off x="2424949" y="314212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51"/>
            <p:cNvSpPr/>
            <p:nvPr/>
          </p:nvSpPr>
          <p:spPr>
            <a:xfrm>
              <a:off x="2425479" y="3142649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0" y="1"/>
                  </a:moveTo>
                  <a:lnTo>
                    <a:pt x="0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51"/>
            <p:cNvSpPr/>
            <p:nvPr/>
          </p:nvSpPr>
          <p:spPr>
            <a:xfrm>
              <a:off x="2424949" y="3088355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51"/>
            <p:cNvSpPr/>
            <p:nvPr/>
          </p:nvSpPr>
          <p:spPr>
            <a:xfrm>
              <a:off x="2424949" y="3034684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7" name="Google Shape;7767;p51"/>
            <p:cNvSpPr/>
            <p:nvPr/>
          </p:nvSpPr>
          <p:spPr>
            <a:xfrm>
              <a:off x="2425479" y="3035213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1"/>
                  </a:moveTo>
                  <a:lnTo>
                    <a:pt x="0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51"/>
            <p:cNvSpPr/>
            <p:nvPr/>
          </p:nvSpPr>
          <p:spPr>
            <a:xfrm>
              <a:off x="2424949" y="2980919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9" name="Google Shape;7769;p51"/>
            <p:cNvSpPr/>
            <p:nvPr/>
          </p:nvSpPr>
          <p:spPr>
            <a:xfrm>
              <a:off x="2425479" y="2981479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0" name="Google Shape;7770;p51"/>
            <p:cNvSpPr/>
            <p:nvPr/>
          </p:nvSpPr>
          <p:spPr>
            <a:xfrm>
              <a:off x="2424949" y="2927185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1" name="Google Shape;7771;p51"/>
            <p:cNvSpPr/>
            <p:nvPr/>
          </p:nvSpPr>
          <p:spPr>
            <a:xfrm>
              <a:off x="2425479" y="2927730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2" name="Google Shape;7772;p51"/>
            <p:cNvSpPr/>
            <p:nvPr/>
          </p:nvSpPr>
          <p:spPr>
            <a:xfrm>
              <a:off x="2424949" y="2873498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3" name="Google Shape;7773;p51"/>
            <p:cNvSpPr/>
            <p:nvPr/>
          </p:nvSpPr>
          <p:spPr>
            <a:xfrm>
              <a:off x="2425479" y="2874059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0" y="0"/>
                  </a:moveTo>
                  <a:lnTo>
                    <a:pt x="0" y="3446"/>
                  </a:lnTo>
                  <a:lnTo>
                    <a:pt x="3451" y="3446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7774;p51"/>
            <p:cNvSpPr/>
            <p:nvPr/>
          </p:nvSpPr>
          <p:spPr>
            <a:xfrm>
              <a:off x="2424949" y="2819764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5" name="Google Shape;7775;p51"/>
            <p:cNvSpPr/>
            <p:nvPr/>
          </p:nvSpPr>
          <p:spPr>
            <a:xfrm>
              <a:off x="2425479" y="2820294"/>
              <a:ext cx="53749" cy="53780"/>
            </a:xfrm>
            <a:custGeom>
              <a:avLst/>
              <a:gdLst/>
              <a:ahLst/>
              <a:cxnLst/>
              <a:rect l="l" t="t" r="r" b="b"/>
              <a:pathLst>
                <a:path w="3451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6" name="Google Shape;7776;p51"/>
            <p:cNvSpPr/>
            <p:nvPr/>
          </p:nvSpPr>
          <p:spPr>
            <a:xfrm>
              <a:off x="2424949" y="2766015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7" name="Google Shape;7777;p51"/>
            <p:cNvSpPr/>
            <p:nvPr/>
          </p:nvSpPr>
          <p:spPr>
            <a:xfrm>
              <a:off x="2425479" y="2766560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51"/>
            <p:cNvSpPr/>
            <p:nvPr/>
          </p:nvSpPr>
          <p:spPr>
            <a:xfrm>
              <a:off x="2424949" y="2712328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0" y="0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9" name="Google Shape;7779;p51"/>
            <p:cNvSpPr/>
            <p:nvPr/>
          </p:nvSpPr>
          <p:spPr>
            <a:xfrm>
              <a:off x="2424949" y="2658594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0" name="Google Shape;7780;p51"/>
            <p:cNvSpPr/>
            <p:nvPr/>
          </p:nvSpPr>
          <p:spPr>
            <a:xfrm>
              <a:off x="2425479" y="2659124"/>
              <a:ext cx="53749" cy="53780"/>
            </a:xfrm>
            <a:custGeom>
              <a:avLst/>
              <a:gdLst/>
              <a:ahLst/>
              <a:cxnLst/>
              <a:rect l="l" t="t" r="r" b="b"/>
              <a:pathLst>
                <a:path w="3451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1" name="Google Shape;7781;p51"/>
            <p:cNvSpPr/>
            <p:nvPr/>
          </p:nvSpPr>
          <p:spPr>
            <a:xfrm>
              <a:off x="2371184" y="319579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2" name="Google Shape;7782;p51"/>
            <p:cNvSpPr/>
            <p:nvPr/>
          </p:nvSpPr>
          <p:spPr>
            <a:xfrm>
              <a:off x="2371745" y="3196321"/>
              <a:ext cx="53749" cy="53780"/>
            </a:xfrm>
            <a:custGeom>
              <a:avLst/>
              <a:gdLst/>
              <a:ahLst/>
              <a:cxnLst/>
              <a:rect l="l" t="t" r="r" b="b"/>
              <a:pathLst>
                <a:path w="3451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3" name="Google Shape;7783;p51"/>
            <p:cNvSpPr/>
            <p:nvPr/>
          </p:nvSpPr>
          <p:spPr>
            <a:xfrm>
              <a:off x="2371184" y="314212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4" name="Google Shape;7784;p51"/>
            <p:cNvSpPr/>
            <p:nvPr/>
          </p:nvSpPr>
          <p:spPr>
            <a:xfrm>
              <a:off x="2371745" y="3142649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5" name="Google Shape;7785;p51"/>
            <p:cNvSpPr/>
            <p:nvPr/>
          </p:nvSpPr>
          <p:spPr>
            <a:xfrm>
              <a:off x="2371184" y="3088355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6" name="Google Shape;7786;p51"/>
            <p:cNvSpPr/>
            <p:nvPr/>
          </p:nvSpPr>
          <p:spPr>
            <a:xfrm>
              <a:off x="2371184" y="3034684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7" name="Google Shape;7787;p51"/>
            <p:cNvSpPr/>
            <p:nvPr/>
          </p:nvSpPr>
          <p:spPr>
            <a:xfrm>
              <a:off x="2371745" y="3035213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8" name="Google Shape;7788;p51"/>
            <p:cNvSpPr/>
            <p:nvPr/>
          </p:nvSpPr>
          <p:spPr>
            <a:xfrm>
              <a:off x="2371184" y="2980919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51"/>
            <p:cNvSpPr/>
            <p:nvPr/>
          </p:nvSpPr>
          <p:spPr>
            <a:xfrm>
              <a:off x="2371745" y="2981479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51"/>
            <p:cNvSpPr/>
            <p:nvPr/>
          </p:nvSpPr>
          <p:spPr>
            <a:xfrm>
              <a:off x="2371184" y="2927185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1" name="Google Shape;7791;p51"/>
            <p:cNvSpPr/>
            <p:nvPr/>
          </p:nvSpPr>
          <p:spPr>
            <a:xfrm>
              <a:off x="2371745" y="2927730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2" name="Google Shape;7792;p51"/>
            <p:cNvSpPr/>
            <p:nvPr/>
          </p:nvSpPr>
          <p:spPr>
            <a:xfrm>
              <a:off x="2371184" y="2873498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51"/>
            <p:cNvSpPr/>
            <p:nvPr/>
          </p:nvSpPr>
          <p:spPr>
            <a:xfrm>
              <a:off x="2371745" y="2874059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0" y="0"/>
                  </a:moveTo>
                  <a:lnTo>
                    <a:pt x="0" y="3446"/>
                  </a:lnTo>
                  <a:lnTo>
                    <a:pt x="3450" y="3446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4" name="Google Shape;7794;p51"/>
            <p:cNvSpPr/>
            <p:nvPr/>
          </p:nvSpPr>
          <p:spPr>
            <a:xfrm>
              <a:off x="2371184" y="2819764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5" name="Google Shape;7795;p51"/>
            <p:cNvSpPr/>
            <p:nvPr/>
          </p:nvSpPr>
          <p:spPr>
            <a:xfrm>
              <a:off x="2371745" y="2820294"/>
              <a:ext cx="53749" cy="53780"/>
            </a:xfrm>
            <a:custGeom>
              <a:avLst/>
              <a:gdLst/>
              <a:ahLst/>
              <a:cxnLst/>
              <a:rect l="l" t="t" r="r" b="b"/>
              <a:pathLst>
                <a:path w="3451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6" name="Google Shape;7796;p51"/>
            <p:cNvSpPr/>
            <p:nvPr/>
          </p:nvSpPr>
          <p:spPr>
            <a:xfrm>
              <a:off x="2371184" y="2766015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51"/>
            <p:cNvSpPr/>
            <p:nvPr/>
          </p:nvSpPr>
          <p:spPr>
            <a:xfrm>
              <a:off x="2371745" y="2766560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51"/>
            <p:cNvSpPr/>
            <p:nvPr/>
          </p:nvSpPr>
          <p:spPr>
            <a:xfrm>
              <a:off x="2371184" y="2712328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51"/>
            <p:cNvSpPr/>
            <p:nvPr/>
          </p:nvSpPr>
          <p:spPr>
            <a:xfrm>
              <a:off x="2371184" y="2658594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51"/>
            <p:cNvSpPr/>
            <p:nvPr/>
          </p:nvSpPr>
          <p:spPr>
            <a:xfrm>
              <a:off x="2371745" y="2659124"/>
              <a:ext cx="53749" cy="53780"/>
            </a:xfrm>
            <a:custGeom>
              <a:avLst/>
              <a:gdLst/>
              <a:ahLst/>
              <a:cxnLst/>
              <a:rect l="l" t="t" r="r" b="b"/>
              <a:pathLst>
                <a:path w="3451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51"/>
            <p:cNvSpPr/>
            <p:nvPr/>
          </p:nvSpPr>
          <p:spPr>
            <a:xfrm>
              <a:off x="2317513" y="319579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51"/>
            <p:cNvSpPr/>
            <p:nvPr/>
          </p:nvSpPr>
          <p:spPr>
            <a:xfrm>
              <a:off x="2318042" y="3196321"/>
              <a:ext cx="53718" cy="53780"/>
            </a:xfrm>
            <a:custGeom>
              <a:avLst/>
              <a:gdLst/>
              <a:ahLst/>
              <a:cxnLst/>
              <a:rect l="l" t="t" r="r" b="b"/>
              <a:pathLst>
                <a:path w="3449" h="3453" extrusionOk="0">
                  <a:moveTo>
                    <a:pt x="1" y="1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51"/>
            <p:cNvSpPr/>
            <p:nvPr/>
          </p:nvSpPr>
          <p:spPr>
            <a:xfrm>
              <a:off x="2317513" y="3142120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51"/>
            <p:cNvSpPr/>
            <p:nvPr/>
          </p:nvSpPr>
          <p:spPr>
            <a:xfrm>
              <a:off x="2318042" y="3142649"/>
              <a:ext cx="53718" cy="53687"/>
            </a:xfrm>
            <a:custGeom>
              <a:avLst/>
              <a:gdLst/>
              <a:ahLst/>
              <a:cxnLst/>
              <a:rect l="l" t="t" r="r" b="b"/>
              <a:pathLst>
                <a:path w="3449" h="3447" extrusionOk="0">
                  <a:moveTo>
                    <a:pt x="1" y="1"/>
                  </a:moveTo>
                  <a:lnTo>
                    <a:pt x="1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51"/>
            <p:cNvSpPr/>
            <p:nvPr/>
          </p:nvSpPr>
          <p:spPr>
            <a:xfrm>
              <a:off x="2317513" y="3088355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51"/>
            <p:cNvSpPr/>
            <p:nvPr/>
          </p:nvSpPr>
          <p:spPr>
            <a:xfrm>
              <a:off x="2317513" y="3034684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7" name="Google Shape;7807;p51"/>
            <p:cNvSpPr/>
            <p:nvPr/>
          </p:nvSpPr>
          <p:spPr>
            <a:xfrm>
              <a:off x="2318042" y="3035213"/>
              <a:ext cx="53718" cy="53703"/>
            </a:xfrm>
            <a:custGeom>
              <a:avLst/>
              <a:gdLst/>
              <a:ahLst/>
              <a:cxnLst/>
              <a:rect l="l" t="t" r="r" b="b"/>
              <a:pathLst>
                <a:path w="3449" h="3448" extrusionOk="0">
                  <a:moveTo>
                    <a:pt x="1" y="1"/>
                  </a:moveTo>
                  <a:lnTo>
                    <a:pt x="1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51"/>
            <p:cNvSpPr/>
            <p:nvPr/>
          </p:nvSpPr>
          <p:spPr>
            <a:xfrm>
              <a:off x="2317513" y="2980919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51"/>
            <p:cNvSpPr/>
            <p:nvPr/>
          </p:nvSpPr>
          <p:spPr>
            <a:xfrm>
              <a:off x="2318042" y="2981479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0" name="Google Shape;7810;p51"/>
            <p:cNvSpPr/>
            <p:nvPr/>
          </p:nvSpPr>
          <p:spPr>
            <a:xfrm>
              <a:off x="2317513" y="2927185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51"/>
            <p:cNvSpPr/>
            <p:nvPr/>
          </p:nvSpPr>
          <p:spPr>
            <a:xfrm>
              <a:off x="2318042" y="2927730"/>
              <a:ext cx="53718" cy="53765"/>
            </a:xfrm>
            <a:custGeom>
              <a:avLst/>
              <a:gdLst/>
              <a:ahLst/>
              <a:cxnLst/>
              <a:rect l="l" t="t" r="r" b="b"/>
              <a:pathLst>
                <a:path w="3449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51"/>
            <p:cNvSpPr/>
            <p:nvPr/>
          </p:nvSpPr>
          <p:spPr>
            <a:xfrm>
              <a:off x="2317513" y="2873498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3" name="Google Shape;7813;p51"/>
            <p:cNvSpPr/>
            <p:nvPr/>
          </p:nvSpPr>
          <p:spPr>
            <a:xfrm>
              <a:off x="2318042" y="2874059"/>
              <a:ext cx="53718" cy="53687"/>
            </a:xfrm>
            <a:custGeom>
              <a:avLst/>
              <a:gdLst/>
              <a:ahLst/>
              <a:cxnLst/>
              <a:rect l="l" t="t" r="r" b="b"/>
              <a:pathLst>
                <a:path w="3449" h="3447" extrusionOk="0">
                  <a:moveTo>
                    <a:pt x="1" y="0"/>
                  </a:moveTo>
                  <a:lnTo>
                    <a:pt x="1" y="3446"/>
                  </a:lnTo>
                  <a:lnTo>
                    <a:pt x="3448" y="3446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51"/>
            <p:cNvSpPr/>
            <p:nvPr/>
          </p:nvSpPr>
          <p:spPr>
            <a:xfrm>
              <a:off x="2317513" y="2819764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51"/>
            <p:cNvSpPr/>
            <p:nvPr/>
          </p:nvSpPr>
          <p:spPr>
            <a:xfrm>
              <a:off x="2318042" y="2820294"/>
              <a:ext cx="53718" cy="53780"/>
            </a:xfrm>
            <a:custGeom>
              <a:avLst/>
              <a:gdLst/>
              <a:ahLst/>
              <a:cxnLst/>
              <a:rect l="l" t="t" r="r" b="b"/>
              <a:pathLst>
                <a:path w="3449" h="3453" extrusionOk="0">
                  <a:moveTo>
                    <a:pt x="1" y="1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7816;p51"/>
            <p:cNvSpPr/>
            <p:nvPr/>
          </p:nvSpPr>
          <p:spPr>
            <a:xfrm>
              <a:off x="2317513" y="2766015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7817;p51"/>
            <p:cNvSpPr/>
            <p:nvPr/>
          </p:nvSpPr>
          <p:spPr>
            <a:xfrm>
              <a:off x="2318042" y="2766560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8" name="Google Shape;7818;p51"/>
            <p:cNvSpPr/>
            <p:nvPr/>
          </p:nvSpPr>
          <p:spPr>
            <a:xfrm>
              <a:off x="2317513" y="2712328"/>
              <a:ext cx="54777" cy="54808"/>
            </a:xfrm>
            <a:custGeom>
              <a:avLst/>
              <a:gdLst/>
              <a:ahLst/>
              <a:cxnLst/>
              <a:rect l="l" t="t" r="r" b="b"/>
              <a:pathLst>
                <a:path w="3517" h="3519" extrusionOk="0">
                  <a:moveTo>
                    <a:pt x="0" y="0"/>
                  </a:moveTo>
                  <a:lnTo>
                    <a:pt x="0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9" name="Google Shape;7819;p51"/>
            <p:cNvSpPr/>
            <p:nvPr/>
          </p:nvSpPr>
          <p:spPr>
            <a:xfrm>
              <a:off x="2317513" y="2658594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0" name="Google Shape;7820;p51"/>
            <p:cNvSpPr/>
            <p:nvPr/>
          </p:nvSpPr>
          <p:spPr>
            <a:xfrm>
              <a:off x="2318042" y="2659124"/>
              <a:ext cx="53718" cy="53780"/>
            </a:xfrm>
            <a:custGeom>
              <a:avLst/>
              <a:gdLst/>
              <a:ahLst/>
              <a:cxnLst/>
              <a:rect l="l" t="t" r="r" b="b"/>
              <a:pathLst>
                <a:path w="3449" h="3453" extrusionOk="0">
                  <a:moveTo>
                    <a:pt x="1" y="1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51"/>
            <p:cNvSpPr/>
            <p:nvPr/>
          </p:nvSpPr>
          <p:spPr>
            <a:xfrm>
              <a:off x="2263748" y="319579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2" name="Google Shape;7822;p51"/>
            <p:cNvSpPr/>
            <p:nvPr/>
          </p:nvSpPr>
          <p:spPr>
            <a:xfrm>
              <a:off x="2264308" y="3196321"/>
              <a:ext cx="53749" cy="53780"/>
            </a:xfrm>
            <a:custGeom>
              <a:avLst/>
              <a:gdLst/>
              <a:ahLst/>
              <a:cxnLst/>
              <a:rect l="l" t="t" r="r" b="b"/>
              <a:pathLst>
                <a:path w="3451" h="3453" extrusionOk="0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3" name="Google Shape;7823;p51"/>
            <p:cNvSpPr/>
            <p:nvPr/>
          </p:nvSpPr>
          <p:spPr>
            <a:xfrm>
              <a:off x="2263748" y="3142120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4" name="Google Shape;7824;p51"/>
            <p:cNvSpPr/>
            <p:nvPr/>
          </p:nvSpPr>
          <p:spPr>
            <a:xfrm>
              <a:off x="2264308" y="3142649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5" name="Google Shape;7825;p51"/>
            <p:cNvSpPr/>
            <p:nvPr/>
          </p:nvSpPr>
          <p:spPr>
            <a:xfrm>
              <a:off x="2263748" y="3088355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51"/>
            <p:cNvSpPr/>
            <p:nvPr/>
          </p:nvSpPr>
          <p:spPr>
            <a:xfrm>
              <a:off x="2263748" y="3034684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7" name="Google Shape;7827;p51"/>
            <p:cNvSpPr/>
            <p:nvPr/>
          </p:nvSpPr>
          <p:spPr>
            <a:xfrm>
              <a:off x="2264308" y="3035213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8" name="Google Shape;7828;p51"/>
            <p:cNvSpPr/>
            <p:nvPr/>
          </p:nvSpPr>
          <p:spPr>
            <a:xfrm>
              <a:off x="2263748" y="2980919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9" name="Google Shape;7829;p51"/>
            <p:cNvSpPr/>
            <p:nvPr/>
          </p:nvSpPr>
          <p:spPr>
            <a:xfrm>
              <a:off x="2264308" y="2981479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0" name="Google Shape;7830;p51"/>
            <p:cNvSpPr/>
            <p:nvPr/>
          </p:nvSpPr>
          <p:spPr>
            <a:xfrm>
              <a:off x="2263748" y="2927185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1" name="Google Shape;7831;p51"/>
            <p:cNvSpPr/>
            <p:nvPr/>
          </p:nvSpPr>
          <p:spPr>
            <a:xfrm>
              <a:off x="2264308" y="2927730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2" name="Google Shape;7832;p51"/>
            <p:cNvSpPr/>
            <p:nvPr/>
          </p:nvSpPr>
          <p:spPr>
            <a:xfrm>
              <a:off x="2263748" y="2873498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3" name="Google Shape;7833;p51"/>
            <p:cNvSpPr/>
            <p:nvPr/>
          </p:nvSpPr>
          <p:spPr>
            <a:xfrm>
              <a:off x="2264308" y="2874059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1" y="0"/>
                  </a:moveTo>
                  <a:lnTo>
                    <a:pt x="1" y="3446"/>
                  </a:lnTo>
                  <a:lnTo>
                    <a:pt x="3451" y="3446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4" name="Google Shape;7834;p51"/>
            <p:cNvSpPr/>
            <p:nvPr/>
          </p:nvSpPr>
          <p:spPr>
            <a:xfrm>
              <a:off x="2263748" y="2819764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51"/>
            <p:cNvSpPr/>
            <p:nvPr/>
          </p:nvSpPr>
          <p:spPr>
            <a:xfrm>
              <a:off x="2264308" y="2820294"/>
              <a:ext cx="53749" cy="53780"/>
            </a:xfrm>
            <a:custGeom>
              <a:avLst/>
              <a:gdLst/>
              <a:ahLst/>
              <a:cxnLst/>
              <a:rect l="l" t="t" r="r" b="b"/>
              <a:pathLst>
                <a:path w="3451" h="3453" extrusionOk="0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51"/>
            <p:cNvSpPr/>
            <p:nvPr/>
          </p:nvSpPr>
          <p:spPr>
            <a:xfrm>
              <a:off x="2263748" y="2766015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51"/>
            <p:cNvSpPr/>
            <p:nvPr/>
          </p:nvSpPr>
          <p:spPr>
            <a:xfrm>
              <a:off x="2264308" y="2766560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51"/>
            <p:cNvSpPr/>
            <p:nvPr/>
          </p:nvSpPr>
          <p:spPr>
            <a:xfrm>
              <a:off x="2263748" y="2712328"/>
              <a:ext cx="54855" cy="54808"/>
            </a:xfrm>
            <a:custGeom>
              <a:avLst/>
              <a:gdLst/>
              <a:ahLst/>
              <a:cxnLst/>
              <a:rect l="l" t="t" r="r" b="b"/>
              <a:pathLst>
                <a:path w="3522" h="3519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51"/>
            <p:cNvSpPr/>
            <p:nvPr/>
          </p:nvSpPr>
          <p:spPr>
            <a:xfrm>
              <a:off x="2263748" y="2658594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51"/>
            <p:cNvSpPr/>
            <p:nvPr/>
          </p:nvSpPr>
          <p:spPr>
            <a:xfrm>
              <a:off x="2264308" y="2659124"/>
              <a:ext cx="53749" cy="53780"/>
            </a:xfrm>
            <a:custGeom>
              <a:avLst/>
              <a:gdLst/>
              <a:ahLst/>
              <a:cxnLst/>
              <a:rect l="l" t="t" r="r" b="b"/>
              <a:pathLst>
                <a:path w="3451" h="3453" extrusionOk="0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51"/>
            <p:cNvSpPr/>
            <p:nvPr/>
          </p:nvSpPr>
          <p:spPr>
            <a:xfrm>
              <a:off x="2210076" y="3195791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51"/>
            <p:cNvSpPr/>
            <p:nvPr/>
          </p:nvSpPr>
          <p:spPr>
            <a:xfrm>
              <a:off x="2210621" y="3196321"/>
              <a:ext cx="53703" cy="53780"/>
            </a:xfrm>
            <a:custGeom>
              <a:avLst/>
              <a:gdLst/>
              <a:ahLst/>
              <a:cxnLst/>
              <a:rect l="l" t="t" r="r" b="b"/>
              <a:pathLst>
                <a:path w="3448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51"/>
            <p:cNvSpPr/>
            <p:nvPr/>
          </p:nvSpPr>
          <p:spPr>
            <a:xfrm>
              <a:off x="2210076" y="3142120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51"/>
            <p:cNvSpPr/>
            <p:nvPr/>
          </p:nvSpPr>
          <p:spPr>
            <a:xfrm>
              <a:off x="2210621" y="3142649"/>
              <a:ext cx="53703" cy="53687"/>
            </a:xfrm>
            <a:custGeom>
              <a:avLst/>
              <a:gdLst/>
              <a:ahLst/>
              <a:cxnLst/>
              <a:rect l="l" t="t" r="r" b="b"/>
              <a:pathLst>
                <a:path w="3448" h="3447" extrusionOk="0">
                  <a:moveTo>
                    <a:pt x="0" y="1"/>
                  </a:moveTo>
                  <a:lnTo>
                    <a:pt x="0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51"/>
            <p:cNvSpPr/>
            <p:nvPr/>
          </p:nvSpPr>
          <p:spPr>
            <a:xfrm>
              <a:off x="2210076" y="3088355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51"/>
            <p:cNvSpPr/>
            <p:nvPr/>
          </p:nvSpPr>
          <p:spPr>
            <a:xfrm>
              <a:off x="2210076" y="3034684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51"/>
            <p:cNvSpPr/>
            <p:nvPr/>
          </p:nvSpPr>
          <p:spPr>
            <a:xfrm>
              <a:off x="2210621" y="3035213"/>
              <a:ext cx="53703" cy="53703"/>
            </a:xfrm>
            <a:custGeom>
              <a:avLst/>
              <a:gdLst/>
              <a:ahLst/>
              <a:cxnLst/>
              <a:rect l="l" t="t" r="r" b="b"/>
              <a:pathLst>
                <a:path w="3448" h="3448" extrusionOk="0">
                  <a:moveTo>
                    <a:pt x="0" y="1"/>
                  </a:moveTo>
                  <a:lnTo>
                    <a:pt x="0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51"/>
            <p:cNvSpPr/>
            <p:nvPr/>
          </p:nvSpPr>
          <p:spPr>
            <a:xfrm>
              <a:off x="2210076" y="2980919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51"/>
            <p:cNvSpPr/>
            <p:nvPr/>
          </p:nvSpPr>
          <p:spPr>
            <a:xfrm>
              <a:off x="2210621" y="2981479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51"/>
            <p:cNvSpPr/>
            <p:nvPr/>
          </p:nvSpPr>
          <p:spPr>
            <a:xfrm>
              <a:off x="2210076" y="2927185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51"/>
            <p:cNvSpPr/>
            <p:nvPr/>
          </p:nvSpPr>
          <p:spPr>
            <a:xfrm>
              <a:off x="2210621" y="2927730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51"/>
            <p:cNvSpPr/>
            <p:nvPr/>
          </p:nvSpPr>
          <p:spPr>
            <a:xfrm>
              <a:off x="2210076" y="2873498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51"/>
            <p:cNvSpPr/>
            <p:nvPr/>
          </p:nvSpPr>
          <p:spPr>
            <a:xfrm>
              <a:off x="2210621" y="2874059"/>
              <a:ext cx="53703" cy="53687"/>
            </a:xfrm>
            <a:custGeom>
              <a:avLst/>
              <a:gdLst/>
              <a:ahLst/>
              <a:cxnLst/>
              <a:rect l="l" t="t" r="r" b="b"/>
              <a:pathLst>
                <a:path w="3448" h="3447" extrusionOk="0">
                  <a:moveTo>
                    <a:pt x="0" y="0"/>
                  </a:moveTo>
                  <a:lnTo>
                    <a:pt x="0" y="3446"/>
                  </a:lnTo>
                  <a:lnTo>
                    <a:pt x="3448" y="3446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51"/>
            <p:cNvSpPr/>
            <p:nvPr/>
          </p:nvSpPr>
          <p:spPr>
            <a:xfrm>
              <a:off x="2210076" y="2819764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51"/>
            <p:cNvSpPr/>
            <p:nvPr/>
          </p:nvSpPr>
          <p:spPr>
            <a:xfrm>
              <a:off x="2210621" y="2820294"/>
              <a:ext cx="53703" cy="53780"/>
            </a:xfrm>
            <a:custGeom>
              <a:avLst/>
              <a:gdLst/>
              <a:ahLst/>
              <a:cxnLst/>
              <a:rect l="l" t="t" r="r" b="b"/>
              <a:pathLst>
                <a:path w="3448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51"/>
            <p:cNvSpPr/>
            <p:nvPr/>
          </p:nvSpPr>
          <p:spPr>
            <a:xfrm>
              <a:off x="2210076" y="2766015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51"/>
            <p:cNvSpPr/>
            <p:nvPr/>
          </p:nvSpPr>
          <p:spPr>
            <a:xfrm>
              <a:off x="2210621" y="2766560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51"/>
            <p:cNvSpPr/>
            <p:nvPr/>
          </p:nvSpPr>
          <p:spPr>
            <a:xfrm>
              <a:off x="2210076" y="2712328"/>
              <a:ext cx="54793" cy="54808"/>
            </a:xfrm>
            <a:custGeom>
              <a:avLst/>
              <a:gdLst/>
              <a:ahLst/>
              <a:cxnLst/>
              <a:rect l="l" t="t" r="r" b="b"/>
              <a:pathLst>
                <a:path w="3518" h="3519" extrusionOk="0">
                  <a:moveTo>
                    <a:pt x="1" y="0"/>
                  </a:moveTo>
                  <a:lnTo>
                    <a:pt x="1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51"/>
            <p:cNvSpPr/>
            <p:nvPr/>
          </p:nvSpPr>
          <p:spPr>
            <a:xfrm>
              <a:off x="2210076" y="2658594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51"/>
            <p:cNvSpPr/>
            <p:nvPr/>
          </p:nvSpPr>
          <p:spPr>
            <a:xfrm>
              <a:off x="2210621" y="2659124"/>
              <a:ext cx="53703" cy="53780"/>
            </a:xfrm>
            <a:custGeom>
              <a:avLst/>
              <a:gdLst/>
              <a:ahLst/>
              <a:cxnLst/>
              <a:rect l="l" t="t" r="r" b="b"/>
              <a:pathLst>
                <a:path w="3448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51"/>
            <p:cNvSpPr/>
            <p:nvPr/>
          </p:nvSpPr>
          <p:spPr>
            <a:xfrm>
              <a:off x="2156343" y="319579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51"/>
            <p:cNvSpPr/>
            <p:nvPr/>
          </p:nvSpPr>
          <p:spPr>
            <a:xfrm>
              <a:off x="2156872" y="3196321"/>
              <a:ext cx="53765" cy="53780"/>
            </a:xfrm>
            <a:custGeom>
              <a:avLst/>
              <a:gdLst/>
              <a:ahLst/>
              <a:cxnLst/>
              <a:rect l="l" t="t" r="r" b="b"/>
              <a:pathLst>
                <a:path w="3452" h="3453" extrusionOk="0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51"/>
            <p:cNvSpPr/>
            <p:nvPr/>
          </p:nvSpPr>
          <p:spPr>
            <a:xfrm>
              <a:off x="2156343" y="314212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51"/>
            <p:cNvSpPr/>
            <p:nvPr/>
          </p:nvSpPr>
          <p:spPr>
            <a:xfrm>
              <a:off x="2156872" y="3142649"/>
              <a:ext cx="53765" cy="53687"/>
            </a:xfrm>
            <a:custGeom>
              <a:avLst/>
              <a:gdLst/>
              <a:ahLst/>
              <a:cxnLst/>
              <a:rect l="l" t="t" r="r" b="b"/>
              <a:pathLst>
                <a:path w="3452" h="3447" extrusionOk="0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51"/>
            <p:cNvSpPr/>
            <p:nvPr/>
          </p:nvSpPr>
          <p:spPr>
            <a:xfrm>
              <a:off x="2156343" y="3088355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51"/>
            <p:cNvSpPr/>
            <p:nvPr/>
          </p:nvSpPr>
          <p:spPr>
            <a:xfrm>
              <a:off x="2156872" y="3088900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51"/>
            <p:cNvSpPr/>
            <p:nvPr/>
          </p:nvSpPr>
          <p:spPr>
            <a:xfrm>
              <a:off x="2156343" y="3034684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51"/>
            <p:cNvSpPr/>
            <p:nvPr/>
          </p:nvSpPr>
          <p:spPr>
            <a:xfrm>
              <a:off x="2156343" y="2980919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9" name="Google Shape;7869;p51"/>
            <p:cNvSpPr/>
            <p:nvPr/>
          </p:nvSpPr>
          <p:spPr>
            <a:xfrm>
              <a:off x="2156343" y="2927185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0" name="Google Shape;7870;p51"/>
            <p:cNvSpPr/>
            <p:nvPr/>
          </p:nvSpPr>
          <p:spPr>
            <a:xfrm>
              <a:off x="2156343" y="2873498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51"/>
            <p:cNvSpPr/>
            <p:nvPr/>
          </p:nvSpPr>
          <p:spPr>
            <a:xfrm>
              <a:off x="2156343" y="2819764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51"/>
            <p:cNvSpPr/>
            <p:nvPr/>
          </p:nvSpPr>
          <p:spPr>
            <a:xfrm>
              <a:off x="2156343" y="2766015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51"/>
            <p:cNvSpPr/>
            <p:nvPr/>
          </p:nvSpPr>
          <p:spPr>
            <a:xfrm>
              <a:off x="2156343" y="2712328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51"/>
            <p:cNvSpPr/>
            <p:nvPr/>
          </p:nvSpPr>
          <p:spPr>
            <a:xfrm>
              <a:off x="2156872" y="2712857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51"/>
            <p:cNvSpPr/>
            <p:nvPr/>
          </p:nvSpPr>
          <p:spPr>
            <a:xfrm>
              <a:off x="2156343" y="2658594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51"/>
            <p:cNvSpPr/>
            <p:nvPr/>
          </p:nvSpPr>
          <p:spPr>
            <a:xfrm>
              <a:off x="2156872" y="2659124"/>
              <a:ext cx="53765" cy="53780"/>
            </a:xfrm>
            <a:custGeom>
              <a:avLst/>
              <a:gdLst/>
              <a:ahLst/>
              <a:cxnLst/>
              <a:rect l="l" t="t" r="r" b="b"/>
              <a:pathLst>
                <a:path w="3452" h="3453" extrusionOk="0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51"/>
            <p:cNvSpPr/>
            <p:nvPr/>
          </p:nvSpPr>
          <p:spPr>
            <a:xfrm>
              <a:off x="2102593" y="319579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51"/>
            <p:cNvSpPr/>
            <p:nvPr/>
          </p:nvSpPr>
          <p:spPr>
            <a:xfrm>
              <a:off x="2102593" y="314212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51"/>
            <p:cNvSpPr/>
            <p:nvPr/>
          </p:nvSpPr>
          <p:spPr>
            <a:xfrm>
              <a:off x="2103138" y="3142649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51"/>
            <p:cNvSpPr/>
            <p:nvPr/>
          </p:nvSpPr>
          <p:spPr>
            <a:xfrm>
              <a:off x="2102593" y="3088355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51"/>
            <p:cNvSpPr/>
            <p:nvPr/>
          </p:nvSpPr>
          <p:spPr>
            <a:xfrm>
              <a:off x="2103138" y="3088900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51"/>
            <p:cNvSpPr/>
            <p:nvPr/>
          </p:nvSpPr>
          <p:spPr>
            <a:xfrm>
              <a:off x="2102593" y="3034684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51"/>
            <p:cNvSpPr/>
            <p:nvPr/>
          </p:nvSpPr>
          <p:spPr>
            <a:xfrm>
              <a:off x="2103138" y="3035213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51"/>
            <p:cNvSpPr/>
            <p:nvPr/>
          </p:nvSpPr>
          <p:spPr>
            <a:xfrm>
              <a:off x="2102593" y="2980919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51"/>
            <p:cNvSpPr/>
            <p:nvPr/>
          </p:nvSpPr>
          <p:spPr>
            <a:xfrm>
              <a:off x="2103138" y="2981479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51"/>
            <p:cNvSpPr/>
            <p:nvPr/>
          </p:nvSpPr>
          <p:spPr>
            <a:xfrm>
              <a:off x="2102593" y="2927185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51"/>
            <p:cNvSpPr/>
            <p:nvPr/>
          </p:nvSpPr>
          <p:spPr>
            <a:xfrm>
              <a:off x="2103138" y="2927730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51"/>
            <p:cNvSpPr/>
            <p:nvPr/>
          </p:nvSpPr>
          <p:spPr>
            <a:xfrm>
              <a:off x="2102593" y="2873498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51"/>
            <p:cNvSpPr/>
            <p:nvPr/>
          </p:nvSpPr>
          <p:spPr>
            <a:xfrm>
              <a:off x="2103138" y="2874059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1" y="0"/>
                  </a:moveTo>
                  <a:lnTo>
                    <a:pt x="1" y="3446"/>
                  </a:lnTo>
                  <a:lnTo>
                    <a:pt x="3451" y="3446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51"/>
            <p:cNvSpPr/>
            <p:nvPr/>
          </p:nvSpPr>
          <p:spPr>
            <a:xfrm>
              <a:off x="2102593" y="2819764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51"/>
            <p:cNvSpPr/>
            <p:nvPr/>
          </p:nvSpPr>
          <p:spPr>
            <a:xfrm>
              <a:off x="2103138" y="2820294"/>
              <a:ext cx="53749" cy="53780"/>
            </a:xfrm>
            <a:custGeom>
              <a:avLst/>
              <a:gdLst/>
              <a:ahLst/>
              <a:cxnLst/>
              <a:rect l="l" t="t" r="r" b="b"/>
              <a:pathLst>
                <a:path w="3451" h="3453" extrusionOk="0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51"/>
            <p:cNvSpPr/>
            <p:nvPr/>
          </p:nvSpPr>
          <p:spPr>
            <a:xfrm>
              <a:off x="2102593" y="2766015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51"/>
            <p:cNvSpPr/>
            <p:nvPr/>
          </p:nvSpPr>
          <p:spPr>
            <a:xfrm>
              <a:off x="2103138" y="2766560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51"/>
            <p:cNvSpPr/>
            <p:nvPr/>
          </p:nvSpPr>
          <p:spPr>
            <a:xfrm>
              <a:off x="2102593" y="2712328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0" y="0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51"/>
            <p:cNvSpPr/>
            <p:nvPr/>
          </p:nvSpPr>
          <p:spPr>
            <a:xfrm>
              <a:off x="2103138" y="2712857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51"/>
            <p:cNvSpPr/>
            <p:nvPr/>
          </p:nvSpPr>
          <p:spPr>
            <a:xfrm>
              <a:off x="2102593" y="2658594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51"/>
            <p:cNvSpPr/>
            <p:nvPr/>
          </p:nvSpPr>
          <p:spPr>
            <a:xfrm>
              <a:off x="2048906" y="3195791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51"/>
            <p:cNvSpPr/>
            <p:nvPr/>
          </p:nvSpPr>
          <p:spPr>
            <a:xfrm>
              <a:off x="2049451" y="3196321"/>
              <a:ext cx="53703" cy="53780"/>
            </a:xfrm>
            <a:custGeom>
              <a:avLst/>
              <a:gdLst/>
              <a:ahLst/>
              <a:cxnLst/>
              <a:rect l="l" t="t" r="r" b="b"/>
              <a:pathLst>
                <a:path w="3448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51"/>
            <p:cNvSpPr/>
            <p:nvPr/>
          </p:nvSpPr>
          <p:spPr>
            <a:xfrm>
              <a:off x="2048906" y="3142120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51"/>
            <p:cNvSpPr/>
            <p:nvPr/>
          </p:nvSpPr>
          <p:spPr>
            <a:xfrm>
              <a:off x="2048906" y="3088355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51"/>
            <p:cNvSpPr/>
            <p:nvPr/>
          </p:nvSpPr>
          <p:spPr>
            <a:xfrm>
              <a:off x="2049451" y="3088900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51"/>
            <p:cNvSpPr/>
            <p:nvPr/>
          </p:nvSpPr>
          <p:spPr>
            <a:xfrm>
              <a:off x="2048906" y="3034684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51"/>
            <p:cNvSpPr/>
            <p:nvPr/>
          </p:nvSpPr>
          <p:spPr>
            <a:xfrm>
              <a:off x="2049451" y="3035213"/>
              <a:ext cx="53703" cy="53703"/>
            </a:xfrm>
            <a:custGeom>
              <a:avLst/>
              <a:gdLst/>
              <a:ahLst/>
              <a:cxnLst/>
              <a:rect l="l" t="t" r="r" b="b"/>
              <a:pathLst>
                <a:path w="3448" h="3448" extrusionOk="0">
                  <a:moveTo>
                    <a:pt x="0" y="1"/>
                  </a:moveTo>
                  <a:lnTo>
                    <a:pt x="0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51"/>
            <p:cNvSpPr/>
            <p:nvPr/>
          </p:nvSpPr>
          <p:spPr>
            <a:xfrm>
              <a:off x="2048906" y="2980919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5" name="Google Shape;7905;p51"/>
            <p:cNvSpPr/>
            <p:nvPr/>
          </p:nvSpPr>
          <p:spPr>
            <a:xfrm>
              <a:off x="2049451" y="2981479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6" name="Google Shape;7906;p51"/>
            <p:cNvSpPr/>
            <p:nvPr/>
          </p:nvSpPr>
          <p:spPr>
            <a:xfrm>
              <a:off x="2048906" y="2927185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7" name="Google Shape;7907;p51"/>
            <p:cNvSpPr/>
            <p:nvPr/>
          </p:nvSpPr>
          <p:spPr>
            <a:xfrm>
              <a:off x="2048906" y="2873498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8" name="Google Shape;7908;p51"/>
            <p:cNvSpPr/>
            <p:nvPr/>
          </p:nvSpPr>
          <p:spPr>
            <a:xfrm>
              <a:off x="2049451" y="2874059"/>
              <a:ext cx="53703" cy="53687"/>
            </a:xfrm>
            <a:custGeom>
              <a:avLst/>
              <a:gdLst/>
              <a:ahLst/>
              <a:cxnLst/>
              <a:rect l="l" t="t" r="r" b="b"/>
              <a:pathLst>
                <a:path w="3448" h="3447" extrusionOk="0">
                  <a:moveTo>
                    <a:pt x="0" y="0"/>
                  </a:moveTo>
                  <a:lnTo>
                    <a:pt x="0" y="3446"/>
                  </a:lnTo>
                  <a:lnTo>
                    <a:pt x="3448" y="3446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9" name="Google Shape;7909;p51"/>
            <p:cNvSpPr/>
            <p:nvPr/>
          </p:nvSpPr>
          <p:spPr>
            <a:xfrm>
              <a:off x="2048906" y="2819764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0" name="Google Shape;7910;p51"/>
            <p:cNvSpPr/>
            <p:nvPr/>
          </p:nvSpPr>
          <p:spPr>
            <a:xfrm>
              <a:off x="2049451" y="2820294"/>
              <a:ext cx="53703" cy="53780"/>
            </a:xfrm>
            <a:custGeom>
              <a:avLst/>
              <a:gdLst/>
              <a:ahLst/>
              <a:cxnLst/>
              <a:rect l="l" t="t" r="r" b="b"/>
              <a:pathLst>
                <a:path w="3448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1" name="Google Shape;7911;p51"/>
            <p:cNvSpPr/>
            <p:nvPr/>
          </p:nvSpPr>
          <p:spPr>
            <a:xfrm>
              <a:off x="2048906" y="2766015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2" name="Google Shape;7912;p51"/>
            <p:cNvSpPr/>
            <p:nvPr/>
          </p:nvSpPr>
          <p:spPr>
            <a:xfrm>
              <a:off x="2049451" y="2766560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7913;p51"/>
            <p:cNvSpPr/>
            <p:nvPr/>
          </p:nvSpPr>
          <p:spPr>
            <a:xfrm>
              <a:off x="2048906" y="2712328"/>
              <a:ext cx="54793" cy="54808"/>
            </a:xfrm>
            <a:custGeom>
              <a:avLst/>
              <a:gdLst/>
              <a:ahLst/>
              <a:cxnLst/>
              <a:rect l="l" t="t" r="r" b="b"/>
              <a:pathLst>
                <a:path w="3518" h="3519" extrusionOk="0">
                  <a:moveTo>
                    <a:pt x="1" y="0"/>
                  </a:moveTo>
                  <a:lnTo>
                    <a:pt x="1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4" name="Google Shape;7914;p51"/>
            <p:cNvSpPr/>
            <p:nvPr/>
          </p:nvSpPr>
          <p:spPr>
            <a:xfrm>
              <a:off x="2048906" y="2658594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5" name="Google Shape;7915;p51"/>
            <p:cNvSpPr/>
            <p:nvPr/>
          </p:nvSpPr>
          <p:spPr>
            <a:xfrm>
              <a:off x="2049451" y="2659124"/>
              <a:ext cx="53703" cy="53780"/>
            </a:xfrm>
            <a:custGeom>
              <a:avLst/>
              <a:gdLst/>
              <a:ahLst/>
              <a:cxnLst/>
              <a:rect l="l" t="t" r="r" b="b"/>
              <a:pathLst>
                <a:path w="3448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6" name="Google Shape;7916;p51"/>
            <p:cNvSpPr/>
            <p:nvPr/>
          </p:nvSpPr>
          <p:spPr>
            <a:xfrm>
              <a:off x="1995157" y="314212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7" name="Google Shape;7917;p51"/>
            <p:cNvSpPr/>
            <p:nvPr/>
          </p:nvSpPr>
          <p:spPr>
            <a:xfrm>
              <a:off x="1995718" y="3142649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51"/>
            <p:cNvSpPr/>
            <p:nvPr/>
          </p:nvSpPr>
          <p:spPr>
            <a:xfrm>
              <a:off x="1995157" y="3034684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51"/>
            <p:cNvSpPr/>
            <p:nvPr/>
          </p:nvSpPr>
          <p:spPr>
            <a:xfrm>
              <a:off x="1995718" y="3035213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0" name="Google Shape;7920;p51"/>
            <p:cNvSpPr/>
            <p:nvPr/>
          </p:nvSpPr>
          <p:spPr>
            <a:xfrm>
              <a:off x="1995157" y="2980919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1" name="Google Shape;7921;p51"/>
            <p:cNvSpPr/>
            <p:nvPr/>
          </p:nvSpPr>
          <p:spPr>
            <a:xfrm>
              <a:off x="1995157" y="2927185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2" name="Google Shape;7922;p51"/>
            <p:cNvSpPr/>
            <p:nvPr/>
          </p:nvSpPr>
          <p:spPr>
            <a:xfrm>
              <a:off x="1995157" y="2873498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3" name="Google Shape;7923;p51"/>
            <p:cNvSpPr/>
            <p:nvPr/>
          </p:nvSpPr>
          <p:spPr>
            <a:xfrm>
              <a:off x="1995157" y="2819764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4" name="Google Shape;7924;p51"/>
            <p:cNvSpPr/>
            <p:nvPr/>
          </p:nvSpPr>
          <p:spPr>
            <a:xfrm>
              <a:off x="1995718" y="2820294"/>
              <a:ext cx="53749" cy="53780"/>
            </a:xfrm>
            <a:custGeom>
              <a:avLst/>
              <a:gdLst/>
              <a:ahLst/>
              <a:cxnLst/>
              <a:rect l="l" t="t" r="r" b="b"/>
              <a:pathLst>
                <a:path w="3451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5" name="Google Shape;7925;p51"/>
            <p:cNvSpPr/>
            <p:nvPr/>
          </p:nvSpPr>
          <p:spPr>
            <a:xfrm>
              <a:off x="1995157" y="2766015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6" name="Google Shape;7926;p51"/>
            <p:cNvSpPr/>
            <p:nvPr/>
          </p:nvSpPr>
          <p:spPr>
            <a:xfrm>
              <a:off x="1995157" y="2712328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7" name="Google Shape;7927;p51"/>
            <p:cNvSpPr/>
            <p:nvPr/>
          </p:nvSpPr>
          <p:spPr>
            <a:xfrm>
              <a:off x="1995718" y="2712857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8" name="Google Shape;7928;p51"/>
            <p:cNvSpPr/>
            <p:nvPr/>
          </p:nvSpPr>
          <p:spPr>
            <a:xfrm>
              <a:off x="1995157" y="2658594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7929;p51"/>
            <p:cNvSpPr/>
            <p:nvPr/>
          </p:nvSpPr>
          <p:spPr>
            <a:xfrm>
              <a:off x="1941423" y="314212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0" name="Google Shape;7930;p51"/>
            <p:cNvSpPr/>
            <p:nvPr/>
          </p:nvSpPr>
          <p:spPr>
            <a:xfrm>
              <a:off x="1941953" y="3142649"/>
              <a:ext cx="53780" cy="53687"/>
            </a:xfrm>
            <a:custGeom>
              <a:avLst/>
              <a:gdLst/>
              <a:ahLst/>
              <a:cxnLst/>
              <a:rect l="l" t="t" r="r" b="b"/>
              <a:pathLst>
                <a:path w="3453" h="3447" extrusionOk="0">
                  <a:moveTo>
                    <a:pt x="1" y="1"/>
                  </a:moveTo>
                  <a:lnTo>
                    <a:pt x="1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1" name="Google Shape;7931;p51"/>
            <p:cNvSpPr/>
            <p:nvPr/>
          </p:nvSpPr>
          <p:spPr>
            <a:xfrm>
              <a:off x="1941423" y="3034684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2" name="Google Shape;7932;p51"/>
            <p:cNvSpPr/>
            <p:nvPr/>
          </p:nvSpPr>
          <p:spPr>
            <a:xfrm>
              <a:off x="1941953" y="3035213"/>
              <a:ext cx="53780" cy="53703"/>
            </a:xfrm>
            <a:custGeom>
              <a:avLst/>
              <a:gdLst/>
              <a:ahLst/>
              <a:cxnLst/>
              <a:rect l="l" t="t" r="r" b="b"/>
              <a:pathLst>
                <a:path w="3453" h="3448" extrusionOk="0">
                  <a:moveTo>
                    <a:pt x="1" y="1"/>
                  </a:moveTo>
                  <a:lnTo>
                    <a:pt x="1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3" name="Google Shape;7933;p51"/>
            <p:cNvSpPr/>
            <p:nvPr/>
          </p:nvSpPr>
          <p:spPr>
            <a:xfrm>
              <a:off x="1941423" y="2980919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4" name="Google Shape;7934;p51"/>
            <p:cNvSpPr/>
            <p:nvPr/>
          </p:nvSpPr>
          <p:spPr>
            <a:xfrm>
              <a:off x="1941953" y="2981479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5" name="Google Shape;7935;p51"/>
            <p:cNvSpPr/>
            <p:nvPr/>
          </p:nvSpPr>
          <p:spPr>
            <a:xfrm>
              <a:off x="1941423" y="2927185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6" name="Google Shape;7936;p51"/>
            <p:cNvSpPr/>
            <p:nvPr/>
          </p:nvSpPr>
          <p:spPr>
            <a:xfrm>
              <a:off x="1941423" y="2873498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7" name="Google Shape;7937;p51"/>
            <p:cNvSpPr/>
            <p:nvPr/>
          </p:nvSpPr>
          <p:spPr>
            <a:xfrm>
              <a:off x="1941953" y="2874059"/>
              <a:ext cx="53780" cy="53687"/>
            </a:xfrm>
            <a:custGeom>
              <a:avLst/>
              <a:gdLst/>
              <a:ahLst/>
              <a:cxnLst/>
              <a:rect l="l" t="t" r="r" b="b"/>
              <a:pathLst>
                <a:path w="3453" h="3447" extrusionOk="0">
                  <a:moveTo>
                    <a:pt x="1" y="0"/>
                  </a:moveTo>
                  <a:lnTo>
                    <a:pt x="1" y="3446"/>
                  </a:lnTo>
                  <a:lnTo>
                    <a:pt x="3452" y="3446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8" name="Google Shape;7938;p51"/>
            <p:cNvSpPr/>
            <p:nvPr/>
          </p:nvSpPr>
          <p:spPr>
            <a:xfrm>
              <a:off x="1941423" y="2819764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7939;p51"/>
            <p:cNvSpPr/>
            <p:nvPr/>
          </p:nvSpPr>
          <p:spPr>
            <a:xfrm>
              <a:off x="1941953" y="2820294"/>
              <a:ext cx="53780" cy="53780"/>
            </a:xfrm>
            <a:custGeom>
              <a:avLst/>
              <a:gdLst/>
              <a:ahLst/>
              <a:cxnLst/>
              <a:rect l="l" t="t" r="r" b="b"/>
              <a:pathLst>
                <a:path w="3453" h="3453" extrusionOk="0">
                  <a:moveTo>
                    <a:pt x="1" y="1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51"/>
            <p:cNvSpPr/>
            <p:nvPr/>
          </p:nvSpPr>
          <p:spPr>
            <a:xfrm>
              <a:off x="1941423" y="2766015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1" name="Google Shape;7941;p51"/>
            <p:cNvSpPr/>
            <p:nvPr/>
          </p:nvSpPr>
          <p:spPr>
            <a:xfrm>
              <a:off x="1941423" y="2712328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2" name="Google Shape;7942;p51"/>
            <p:cNvSpPr/>
            <p:nvPr/>
          </p:nvSpPr>
          <p:spPr>
            <a:xfrm>
              <a:off x="1941953" y="2712857"/>
              <a:ext cx="53780" cy="53718"/>
            </a:xfrm>
            <a:custGeom>
              <a:avLst/>
              <a:gdLst/>
              <a:ahLst/>
              <a:cxnLst/>
              <a:rect l="l" t="t" r="r" b="b"/>
              <a:pathLst>
                <a:path w="3453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3" name="Google Shape;7943;p51"/>
            <p:cNvSpPr/>
            <p:nvPr/>
          </p:nvSpPr>
          <p:spPr>
            <a:xfrm>
              <a:off x="1941423" y="2658594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4" name="Google Shape;7944;p51"/>
            <p:cNvSpPr/>
            <p:nvPr/>
          </p:nvSpPr>
          <p:spPr>
            <a:xfrm>
              <a:off x="1887752" y="3142120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6" y="3517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51"/>
            <p:cNvSpPr/>
            <p:nvPr/>
          </p:nvSpPr>
          <p:spPr>
            <a:xfrm>
              <a:off x="1887752" y="3034684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6" y="3517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51"/>
            <p:cNvSpPr/>
            <p:nvPr/>
          </p:nvSpPr>
          <p:spPr>
            <a:xfrm>
              <a:off x="1888281" y="3035213"/>
              <a:ext cx="53687" cy="53703"/>
            </a:xfrm>
            <a:custGeom>
              <a:avLst/>
              <a:gdLst/>
              <a:ahLst/>
              <a:cxnLst/>
              <a:rect l="l" t="t" r="r" b="b"/>
              <a:pathLst>
                <a:path w="3447" h="3448" extrusionOk="0">
                  <a:moveTo>
                    <a:pt x="0" y="1"/>
                  </a:moveTo>
                  <a:lnTo>
                    <a:pt x="0" y="3447"/>
                  </a:lnTo>
                  <a:lnTo>
                    <a:pt x="3447" y="3447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7" name="Google Shape;7947;p51"/>
            <p:cNvSpPr/>
            <p:nvPr/>
          </p:nvSpPr>
          <p:spPr>
            <a:xfrm>
              <a:off x="1887752" y="2980919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8" name="Google Shape;7948;p51"/>
            <p:cNvSpPr/>
            <p:nvPr/>
          </p:nvSpPr>
          <p:spPr>
            <a:xfrm>
              <a:off x="1888281" y="2981479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9" name="Google Shape;7949;p51"/>
            <p:cNvSpPr/>
            <p:nvPr/>
          </p:nvSpPr>
          <p:spPr>
            <a:xfrm>
              <a:off x="1887752" y="2927185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51"/>
            <p:cNvSpPr/>
            <p:nvPr/>
          </p:nvSpPr>
          <p:spPr>
            <a:xfrm>
              <a:off x="1888281" y="2927730"/>
              <a:ext cx="53687" cy="53765"/>
            </a:xfrm>
            <a:custGeom>
              <a:avLst/>
              <a:gdLst/>
              <a:ahLst/>
              <a:cxnLst/>
              <a:rect l="l" t="t" r="r" b="b"/>
              <a:pathLst>
                <a:path w="3447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7" y="3452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51"/>
            <p:cNvSpPr/>
            <p:nvPr/>
          </p:nvSpPr>
          <p:spPr>
            <a:xfrm>
              <a:off x="1887752" y="2873498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16" y="3518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2" name="Google Shape;7952;p51"/>
            <p:cNvSpPr/>
            <p:nvPr/>
          </p:nvSpPr>
          <p:spPr>
            <a:xfrm>
              <a:off x="1888281" y="2874059"/>
              <a:ext cx="53687" cy="53687"/>
            </a:xfrm>
            <a:custGeom>
              <a:avLst/>
              <a:gdLst/>
              <a:ahLst/>
              <a:cxnLst/>
              <a:rect l="l" t="t" r="r" b="b"/>
              <a:pathLst>
                <a:path w="3447" h="3447" extrusionOk="0">
                  <a:moveTo>
                    <a:pt x="0" y="0"/>
                  </a:moveTo>
                  <a:lnTo>
                    <a:pt x="0" y="3446"/>
                  </a:lnTo>
                  <a:lnTo>
                    <a:pt x="3447" y="3446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3" name="Google Shape;7953;p51"/>
            <p:cNvSpPr/>
            <p:nvPr/>
          </p:nvSpPr>
          <p:spPr>
            <a:xfrm>
              <a:off x="1887752" y="2819764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6" y="3520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4" name="Google Shape;7954;p51"/>
            <p:cNvSpPr/>
            <p:nvPr/>
          </p:nvSpPr>
          <p:spPr>
            <a:xfrm>
              <a:off x="1888281" y="2820294"/>
              <a:ext cx="53687" cy="53780"/>
            </a:xfrm>
            <a:custGeom>
              <a:avLst/>
              <a:gdLst/>
              <a:ahLst/>
              <a:cxnLst/>
              <a:rect l="l" t="t" r="r" b="b"/>
              <a:pathLst>
                <a:path w="3447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47" y="3452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51"/>
            <p:cNvSpPr/>
            <p:nvPr/>
          </p:nvSpPr>
          <p:spPr>
            <a:xfrm>
              <a:off x="1887752" y="2766015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51"/>
            <p:cNvSpPr/>
            <p:nvPr/>
          </p:nvSpPr>
          <p:spPr>
            <a:xfrm>
              <a:off x="1887752" y="2712328"/>
              <a:ext cx="54777" cy="54808"/>
            </a:xfrm>
            <a:custGeom>
              <a:avLst/>
              <a:gdLst/>
              <a:ahLst/>
              <a:cxnLst/>
              <a:rect l="l" t="t" r="r" b="b"/>
              <a:pathLst>
                <a:path w="3517" h="3519" extrusionOk="0">
                  <a:moveTo>
                    <a:pt x="0" y="0"/>
                  </a:moveTo>
                  <a:lnTo>
                    <a:pt x="0" y="3518"/>
                  </a:lnTo>
                  <a:lnTo>
                    <a:pt x="3516" y="3518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57" name="Google Shape;7957;p51"/>
            <p:cNvGrpSpPr/>
            <p:nvPr/>
          </p:nvGrpSpPr>
          <p:grpSpPr>
            <a:xfrm>
              <a:off x="1833987" y="2604860"/>
              <a:ext cx="1182999" cy="699504"/>
              <a:chOff x="1833987" y="2604860"/>
              <a:chExt cx="1182999" cy="699504"/>
            </a:xfrm>
          </p:grpSpPr>
          <p:sp>
            <p:nvSpPr>
              <p:cNvPr id="7958" name="Google Shape;7958;p51"/>
              <p:cNvSpPr/>
              <p:nvPr/>
            </p:nvSpPr>
            <p:spPr>
              <a:xfrm>
                <a:off x="2962178" y="3088355"/>
                <a:ext cx="54808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9" name="Google Shape;7959;p51"/>
              <p:cNvSpPr/>
              <p:nvPr/>
            </p:nvSpPr>
            <p:spPr>
              <a:xfrm>
                <a:off x="2962738" y="3088900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0" name="Google Shape;7960;p51"/>
              <p:cNvSpPr/>
              <p:nvPr/>
            </p:nvSpPr>
            <p:spPr>
              <a:xfrm>
                <a:off x="2962178" y="3034684"/>
                <a:ext cx="54808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18" y="3517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1" name="Google Shape;7961;p51"/>
              <p:cNvSpPr/>
              <p:nvPr/>
            </p:nvSpPr>
            <p:spPr>
              <a:xfrm>
                <a:off x="2962738" y="3035213"/>
                <a:ext cx="53687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47" y="3447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2" name="Google Shape;7962;p51"/>
              <p:cNvSpPr/>
              <p:nvPr/>
            </p:nvSpPr>
            <p:spPr>
              <a:xfrm>
                <a:off x="2962178" y="2980919"/>
                <a:ext cx="54808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3" name="Google Shape;7963;p51"/>
              <p:cNvSpPr/>
              <p:nvPr/>
            </p:nvSpPr>
            <p:spPr>
              <a:xfrm>
                <a:off x="2962738" y="2981479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4" name="Google Shape;7964;p51"/>
              <p:cNvSpPr/>
              <p:nvPr/>
            </p:nvSpPr>
            <p:spPr>
              <a:xfrm>
                <a:off x="2962178" y="2927185"/>
                <a:ext cx="54808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5" name="Google Shape;7965;p51"/>
              <p:cNvSpPr/>
              <p:nvPr/>
            </p:nvSpPr>
            <p:spPr>
              <a:xfrm>
                <a:off x="2962738" y="2927730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6" name="Google Shape;7966;p51"/>
              <p:cNvSpPr/>
              <p:nvPr/>
            </p:nvSpPr>
            <p:spPr>
              <a:xfrm>
                <a:off x="2962178" y="2873498"/>
                <a:ext cx="54808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8" extrusionOk="0">
                    <a:moveTo>
                      <a:pt x="1" y="0"/>
                    </a:moveTo>
                    <a:lnTo>
                      <a:pt x="1" y="3518"/>
                    </a:lnTo>
                    <a:lnTo>
                      <a:pt x="3518" y="3518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7" name="Google Shape;7967;p51"/>
              <p:cNvSpPr/>
              <p:nvPr/>
            </p:nvSpPr>
            <p:spPr>
              <a:xfrm>
                <a:off x="2962738" y="2874059"/>
                <a:ext cx="53687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7" y="3446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8" name="Google Shape;7968;p51"/>
              <p:cNvSpPr/>
              <p:nvPr/>
            </p:nvSpPr>
            <p:spPr>
              <a:xfrm>
                <a:off x="2962178" y="2819764"/>
                <a:ext cx="54808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21" extrusionOk="0">
                    <a:moveTo>
                      <a:pt x="1" y="0"/>
                    </a:moveTo>
                    <a:lnTo>
                      <a:pt x="1" y="3520"/>
                    </a:lnTo>
                    <a:lnTo>
                      <a:pt x="3518" y="3520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9" name="Google Shape;7969;p51"/>
              <p:cNvSpPr/>
              <p:nvPr/>
            </p:nvSpPr>
            <p:spPr>
              <a:xfrm>
                <a:off x="2962738" y="2820294"/>
                <a:ext cx="53687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47" y="3452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0" name="Google Shape;7970;p51"/>
              <p:cNvSpPr/>
              <p:nvPr/>
            </p:nvSpPr>
            <p:spPr>
              <a:xfrm>
                <a:off x="2962178" y="2766015"/>
                <a:ext cx="54808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1" name="Google Shape;7971;p51"/>
              <p:cNvSpPr/>
              <p:nvPr/>
            </p:nvSpPr>
            <p:spPr>
              <a:xfrm>
                <a:off x="2962738" y="2766560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2" name="Google Shape;7972;p51"/>
              <p:cNvSpPr/>
              <p:nvPr/>
            </p:nvSpPr>
            <p:spPr>
              <a:xfrm>
                <a:off x="2908444" y="3142120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3" name="Google Shape;7973;p51"/>
              <p:cNvSpPr/>
              <p:nvPr/>
            </p:nvSpPr>
            <p:spPr>
              <a:xfrm>
                <a:off x="2908973" y="3142649"/>
                <a:ext cx="53780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7" extrusionOk="0">
                    <a:moveTo>
                      <a:pt x="1" y="1"/>
                    </a:moveTo>
                    <a:lnTo>
                      <a:pt x="1" y="3447"/>
                    </a:lnTo>
                    <a:lnTo>
                      <a:pt x="3452" y="3447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4" name="Google Shape;7974;p51"/>
              <p:cNvSpPr/>
              <p:nvPr/>
            </p:nvSpPr>
            <p:spPr>
              <a:xfrm>
                <a:off x="2908973" y="3088900"/>
                <a:ext cx="53780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5" name="Google Shape;7975;p51"/>
              <p:cNvSpPr/>
              <p:nvPr/>
            </p:nvSpPr>
            <p:spPr>
              <a:xfrm>
                <a:off x="2908444" y="2766015"/>
                <a:ext cx="54840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6" name="Google Shape;7976;p51"/>
              <p:cNvSpPr/>
              <p:nvPr/>
            </p:nvSpPr>
            <p:spPr>
              <a:xfrm>
                <a:off x="2908973" y="2766560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7" name="Google Shape;7977;p51"/>
              <p:cNvSpPr/>
              <p:nvPr/>
            </p:nvSpPr>
            <p:spPr>
              <a:xfrm>
                <a:off x="2908444" y="2712328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1" y="0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8" name="Google Shape;7978;p51"/>
              <p:cNvSpPr/>
              <p:nvPr/>
            </p:nvSpPr>
            <p:spPr>
              <a:xfrm>
                <a:off x="2908973" y="2712857"/>
                <a:ext cx="53780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9" name="Google Shape;7979;p51"/>
              <p:cNvSpPr/>
              <p:nvPr/>
            </p:nvSpPr>
            <p:spPr>
              <a:xfrm>
                <a:off x="2854710" y="319579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0" name="Google Shape;7980;p51"/>
              <p:cNvSpPr/>
              <p:nvPr/>
            </p:nvSpPr>
            <p:spPr>
              <a:xfrm>
                <a:off x="2855240" y="3196321"/>
                <a:ext cx="53749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3" extrusionOk="0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1" name="Google Shape;7981;p51"/>
              <p:cNvSpPr/>
              <p:nvPr/>
            </p:nvSpPr>
            <p:spPr>
              <a:xfrm>
                <a:off x="2855240" y="3088900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2" name="Google Shape;7982;p51"/>
              <p:cNvSpPr/>
              <p:nvPr/>
            </p:nvSpPr>
            <p:spPr>
              <a:xfrm>
                <a:off x="2855240" y="2927730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3" name="Google Shape;7983;p51"/>
              <p:cNvSpPr/>
              <p:nvPr/>
            </p:nvSpPr>
            <p:spPr>
              <a:xfrm>
                <a:off x="2855240" y="2766560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4" name="Google Shape;7984;p51"/>
              <p:cNvSpPr/>
              <p:nvPr/>
            </p:nvSpPr>
            <p:spPr>
              <a:xfrm>
                <a:off x="2854710" y="2658594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5" name="Google Shape;7985;p51"/>
              <p:cNvSpPr/>
              <p:nvPr/>
            </p:nvSpPr>
            <p:spPr>
              <a:xfrm>
                <a:off x="2855240" y="2659124"/>
                <a:ext cx="53749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3" extrusionOk="0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6" name="Google Shape;7986;p51"/>
              <p:cNvSpPr/>
              <p:nvPr/>
            </p:nvSpPr>
            <p:spPr>
              <a:xfrm>
                <a:off x="2801007" y="3195791"/>
                <a:ext cx="54808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19" y="3521"/>
                    </a:lnTo>
                    <a:lnTo>
                      <a:pt x="3519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7" name="Google Shape;7987;p51"/>
              <p:cNvSpPr/>
              <p:nvPr/>
            </p:nvSpPr>
            <p:spPr>
              <a:xfrm>
                <a:off x="2801568" y="3196321"/>
                <a:ext cx="53687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3" extrusionOk="0">
                    <a:moveTo>
                      <a:pt x="1" y="1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8" name="Google Shape;7988;p51"/>
              <p:cNvSpPr/>
              <p:nvPr/>
            </p:nvSpPr>
            <p:spPr>
              <a:xfrm>
                <a:off x="2801568" y="3088900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9" name="Google Shape;7989;p51"/>
              <p:cNvSpPr/>
              <p:nvPr/>
            </p:nvSpPr>
            <p:spPr>
              <a:xfrm>
                <a:off x="2801568" y="2981479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0" name="Google Shape;7990;p51"/>
              <p:cNvSpPr/>
              <p:nvPr/>
            </p:nvSpPr>
            <p:spPr>
              <a:xfrm>
                <a:off x="2801568" y="2874059"/>
                <a:ext cx="53687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47" y="3446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1" name="Google Shape;7991;p51"/>
              <p:cNvSpPr/>
              <p:nvPr/>
            </p:nvSpPr>
            <p:spPr>
              <a:xfrm>
                <a:off x="2801568" y="2766560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2" name="Google Shape;7992;p51"/>
              <p:cNvSpPr/>
              <p:nvPr/>
            </p:nvSpPr>
            <p:spPr>
              <a:xfrm>
                <a:off x="2801007" y="2658594"/>
                <a:ext cx="54808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19" y="3521"/>
                    </a:lnTo>
                    <a:lnTo>
                      <a:pt x="3519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3" name="Google Shape;7993;p51"/>
              <p:cNvSpPr/>
              <p:nvPr/>
            </p:nvSpPr>
            <p:spPr>
              <a:xfrm>
                <a:off x="2801568" y="2659124"/>
                <a:ext cx="53687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3" extrusionOk="0">
                    <a:moveTo>
                      <a:pt x="1" y="1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4" name="Google Shape;7994;p51"/>
              <p:cNvSpPr/>
              <p:nvPr/>
            </p:nvSpPr>
            <p:spPr>
              <a:xfrm>
                <a:off x="2747274" y="3249541"/>
                <a:ext cx="54855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0" extrusionOk="0">
                    <a:moveTo>
                      <a:pt x="1" y="1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5" name="Google Shape;7995;p51"/>
              <p:cNvSpPr/>
              <p:nvPr/>
            </p:nvSpPr>
            <p:spPr>
              <a:xfrm>
                <a:off x="2747819" y="325008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6" name="Google Shape;7996;p51"/>
              <p:cNvSpPr/>
              <p:nvPr/>
            </p:nvSpPr>
            <p:spPr>
              <a:xfrm>
                <a:off x="2747819" y="3142649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52" y="3447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7" name="Google Shape;7997;p51"/>
              <p:cNvSpPr/>
              <p:nvPr/>
            </p:nvSpPr>
            <p:spPr>
              <a:xfrm>
                <a:off x="2747819" y="2927730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2" y="3452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8" name="Google Shape;7998;p51"/>
              <p:cNvSpPr/>
              <p:nvPr/>
            </p:nvSpPr>
            <p:spPr>
              <a:xfrm>
                <a:off x="2747819" y="2712857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9" name="Google Shape;7999;p51"/>
              <p:cNvSpPr/>
              <p:nvPr/>
            </p:nvSpPr>
            <p:spPr>
              <a:xfrm>
                <a:off x="2747274" y="2604860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0" name="Google Shape;8000;p51"/>
              <p:cNvSpPr/>
              <p:nvPr/>
            </p:nvSpPr>
            <p:spPr>
              <a:xfrm>
                <a:off x="2747819" y="2605390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1" name="Google Shape;8001;p51"/>
              <p:cNvSpPr/>
              <p:nvPr/>
            </p:nvSpPr>
            <p:spPr>
              <a:xfrm>
                <a:off x="2693540" y="3249541"/>
                <a:ext cx="54840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0" extrusionOk="0">
                    <a:moveTo>
                      <a:pt x="1" y="1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2" name="Google Shape;8002;p51"/>
              <p:cNvSpPr/>
              <p:nvPr/>
            </p:nvSpPr>
            <p:spPr>
              <a:xfrm>
                <a:off x="2694069" y="325008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3" name="Google Shape;8003;p51"/>
              <p:cNvSpPr/>
              <p:nvPr/>
            </p:nvSpPr>
            <p:spPr>
              <a:xfrm>
                <a:off x="2694069" y="3196321"/>
                <a:ext cx="53765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3" extrusionOk="0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4" name="Google Shape;8004;p51"/>
              <p:cNvSpPr/>
              <p:nvPr/>
            </p:nvSpPr>
            <p:spPr>
              <a:xfrm>
                <a:off x="2694069" y="2659124"/>
                <a:ext cx="53765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3" extrusionOk="0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5" name="Google Shape;8005;p51"/>
              <p:cNvSpPr/>
              <p:nvPr/>
            </p:nvSpPr>
            <p:spPr>
              <a:xfrm>
                <a:off x="2693540" y="2604860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6" name="Google Shape;8006;p51"/>
              <p:cNvSpPr/>
              <p:nvPr/>
            </p:nvSpPr>
            <p:spPr>
              <a:xfrm>
                <a:off x="2694069" y="2605390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7" name="Google Shape;8007;p51"/>
              <p:cNvSpPr/>
              <p:nvPr/>
            </p:nvSpPr>
            <p:spPr>
              <a:xfrm>
                <a:off x="2639853" y="3249541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1"/>
                    </a:moveTo>
                    <a:lnTo>
                      <a:pt x="0" y="3520"/>
                    </a:lnTo>
                    <a:lnTo>
                      <a:pt x="3516" y="3520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8" name="Google Shape;8008;p51"/>
              <p:cNvSpPr/>
              <p:nvPr/>
            </p:nvSpPr>
            <p:spPr>
              <a:xfrm>
                <a:off x="2640382" y="3250086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9" name="Google Shape;8009;p51"/>
              <p:cNvSpPr/>
              <p:nvPr/>
            </p:nvSpPr>
            <p:spPr>
              <a:xfrm>
                <a:off x="2640382" y="3035213"/>
                <a:ext cx="53703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8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48" y="3447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0" name="Google Shape;8010;p51"/>
              <p:cNvSpPr/>
              <p:nvPr/>
            </p:nvSpPr>
            <p:spPr>
              <a:xfrm>
                <a:off x="2640382" y="2981479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1" name="Google Shape;8011;p51"/>
              <p:cNvSpPr/>
              <p:nvPr/>
            </p:nvSpPr>
            <p:spPr>
              <a:xfrm>
                <a:off x="2640382" y="2927730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2" name="Google Shape;8012;p51"/>
              <p:cNvSpPr/>
              <p:nvPr/>
            </p:nvSpPr>
            <p:spPr>
              <a:xfrm>
                <a:off x="2640382" y="2874059"/>
                <a:ext cx="53703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3" name="Google Shape;8013;p51"/>
              <p:cNvSpPr/>
              <p:nvPr/>
            </p:nvSpPr>
            <p:spPr>
              <a:xfrm>
                <a:off x="2640382" y="2820294"/>
                <a:ext cx="53703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4" name="Google Shape;8014;p51"/>
              <p:cNvSpPr/>
              <p:nvPr/>
            </p:nvSpPr>
            <p:spPr>
              <a:xfrm>
                <a:off x="2640382" y="2766560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5" name="Google Shape;8015;p51"/>
              <p:cNvSpPr/>
              <p:nvPr/>
            </p:nvSpPr>
            <p:spPr>
              <a:xfrm>
                <a:off x="2639853" y="2604860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6" y="3520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6" name="Google Shape;8016;p51"/>
              <p:cNvSpPr/>
              <p:nvPr/>
            </p:nvSpPr>
            <p:spPr>
              <a:xfrm>
                <a:off x="2640382" y="2605390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7" name="Google Shape;8017;p51"/>
              <p:cNvSpPr/>
              <p:nvPr/>
            </p:nvSpPr>
            <p:spPr>
              <a:xfrm>
                <a:off x="2586104" y="3249541"/>
                <a:ext cx="54855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0" extrusionOk="0">
                    <a:moveTo>
                      <a:pt x="1" y="1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8" name="Google Shape;8018;p51"/>
              <p:cNvSpPr/>
              <p:nvPr/>
            </p:nvSpPr>
            <p:spPr>
              <a:xfrm>
                <a:off x="2586649" y="3250086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9" name="Google Shape;8019;p51"/>
              <p:cNvSpPr/>
              <p:nvPr/>
            </p:nvSpPr>
            <p:spPr>
              <a:xfrm>
                <a:off x="2586649" y="3088900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0" name="Google Shape;8020;p51"/>
              <p:cNvSpPr/>
              <p:nvPr/>
            </p:nvSpPr>
            <p:spPr>
              <a:xfrm>
                <a:off x="2586649" y="2712857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1" name="Google Shape;8021;p51"/>
              <p:cNvSpPr/>
              <p:nvPr/>
            </p:nvSpPr>
            <p:spPr>
              <a:xfrm>
                <a:off x="2586104" y="2604860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2" name="Google Shape;8022;p51"/>
              <p:cNvSpPr/>
              <p:nvPr/>
            </p:nvSpPr>
            <p:spPr>
              <a:xfrm>
                <a:off x="2586649" y="2605390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3" name="Google Shape;8023;p51"/>
              <p:cNvSpPr/>
              <p:nvPr/>
            </p:nvSpPr>
            <p:spPr>
              <a:xfrm>
                <a:off x="2532370" y="3249541"/>
                <a:ext cx="54824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3520" extrusionOk="0">
                    <a:moveTo>
                      <a:pt x="1" y="1"/>
                    </a:moveTo>
                    <a:lnTo>
                      <a:pt x="1" y="3520"/>
                    </a:lnTo>
                    <a:lnTo>
                      <a:pt x="3520" y="3520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4" name="Google Shape;8024;p51"/>
              <p:cNvSpPr/>
              <p:nvPr/>
            </p:nvSpPr>
            <p:spPr>
              <a:xfrm>
                <a:off x="2532915" y="3250086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5" name="Google Shape;8025;p51"/>
              <p:cNvSpPr/>
              <p:nvPr/>
            </p:nvSpPr>
            <p:spPr>
              <a:xfrm>
                <a:off x="2532915" y="3088900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6" name="Google Shape;8026;p51"/>
              <p:cNvSpPr/>
              <p:nvPr/>
            </p:nvSpPr>
            <p:spPr>
              <a:xfrm>
                <a:off x="2532915" y="2712857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7" name="Google Shape;8027;p51"/>
              <p:cNvSpPr/>
              <p:nvPr/>
            </p:nvSpPr>
            <p:spPr>
              <a:xfrm>
                <a:off x="2532370" y="2604860"/>
                <a:ext cx="54824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3521" extrusionOk="0">
                    <a:moveTo>
                      <a:pt x="1" y="0"/>
                    </a:moveTo>
                    <a:lnTo>
                      <a:pt x="1" y="3520"/>
                    </a:lnTo>
                    <a:lnTo>
                      <a:pt x="3520" y="3520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8" name="Google Shape;8028;p51"/>
              <p:cNvSpPr/>
              <p:nvPr/>
            </p:nvSpPr>
            <p:spPr>
              <a:xfrm>
                <a:off x="2532915" y="2605390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9" name="Google Shape;8029;p51"/>
              <p:cNvSpPr/>
              <p:nvPr/>
            </p:nvSpPr>
            <p:spPr>
              <a:xfrm>
                <a:off x="2478683" y="3249541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1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0" name="Google Shape;8030;p51"/>
              <p:cNvSpPr/>
              <p:nvPr/>
            </p:nvSpPr>
            <p:spPr>
              <a:xfrm>
                <a:off x="2479212" y="3250086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1" name="Google Shape;8031;p51"/>
              <p:cNvSpPr/>
              <p:nvPr/>
            </p:nvSpPr>
            <p:spPr>
              <a:xfrm>
                <a:off x="2479212" y="3088900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2" name="Google Shape;8032;p51"/>
              <p:cNvSpPr/>
              <p:nvPr/>
            </p:nvSpPr>
            <p:spPr>
              <a:xfrm>
                <a:off x="2479212" y="2712857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3" name="Google Shape;8033;p51"/>
              <p:cNvSpPr/>
              <p:nvPr/>
            </p:nvSpPr>
            <p:spPr>
              <a:xfrm>
                <a:off x="2478683" y="2604860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4" name="Google Shape;8034;p51"/>
              <p:cNvSpPr/>
              <p:nvPr/>
            </p:nvSpPr>
            <p:spPr>
              <a:xfrm>
                <a:off x="2479212" y="2605390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5" name="Google Shape;8035;p51"/>
              <p:cNvSpPr/>
              <p:nvPr/>
            </p:nvSpPr>
            <p:spPr>
              <a:xfrm>
                <a:off x="2424949" y="3249541"/>
                <a:ext cx="54840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0" extrusionOk="0">
                    <a:moveTo>
                      <a:pt x="0" y="1"/>
                    </a:moveTo>
                    <a:lnTo>
                      <a:pt x="0" y="3520"/>
                    </a:lnTo>
                    <a:lnTo>
                      <a:pt x="3520" y="3520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6" name="Google Shape;8036;p51"/>
              <p:cNvSpPr/>
              <p:nvPr/>
            </p:nvSpPr>
            <p:spPr>
              <a:xfrm>
                <a:off x="2425479" y="3250086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7" name="Google Shape;8037;p51"/>
              <p:cNvSpPr/>
              <p:nvPr/>
            </p:nvSpPr>
            <p:spPr>
              <a:xfrm>
                <a:off x="2425479" y="3088900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8" name="Google Shape;8038;p51"/>
              <p:cNvSpPr/>
              <p:nvPr/>
            </p:nvSpPr>
            <p:spPr>
              <a:xfrm>
                <a:off x="2425479" y="2712857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9" name="Google Shape;8039;p51"/>
              <p:cNvSpPr/>
              <p:nvPr/>
            </p:nvSpPr>
            <p:spPr>
              <a:xfrm>
                <a:off x="2424949" y="2604860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20" y="3520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0" name="Google Shape;8040;p51"/>
              <p:cNvSpPr/>
              <p:nvPr/>
            </p:nvSpPr>
            <p:spPr>
              <a:xfrm>
                <a:off x="2425479" y="2605390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1" name="Google Shape;8041;p51"/>
              <p:cNvSpPr/>
              <p:nvPr/>
            </p:nvSpPr>
            <p:spPr>
              <a:xfrm>
                <a:off x="2371184" y="3249541"/>
                <a:ext cx="54840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0" extrusionOk="0">
                    <a:moveTo>
                      <a:pt x="1" y="1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2" name="Google Shape;8042;p51"/>
              <p:cNvSpPr/>
              <p:nvPr/>
            </p:nvSpPr>
            <p:spPr>
              <a:xfrm>
                <a:off x="2371745" y="3250086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3" name="Google Shape;8043;p51"/>
              <p:cNvSpPr/>
              <p:nvPr/>
            </p:nvSpPr>
            <p:spPr>
              <a:xfrm>
                <a:off x="2371745" y="3088900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4" name="Google Shape;8044;p51"/>
              <p:cNvSpPr/>
              <p:nvPr/>
            </p:nvSpPr>
            <p:spPr>
              <a:xfrm>
                <a:off x="2371745" y="2712857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5" name="Google Shape;8045;p51"/>
              <p:cNvSpPr/>
              <p:nvPr/>
            </p:nvSpPr>
            <p:spPr>
              <a:xfrm>
                <a:off x="2371184" y="2604860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6" name="Google Shape;8046;p51"/>
              <p:cNvSpPr/>
              <p:nvPr/>
            </p:nvSpPr>
            <p:spPr>
              <a:xfrm>
                <a:off x="2371745" y="2605390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7" name="Google Shape;8047;p51"/>
              <p:cNvSpPr/>
              <p:nvPr/>
            </p:nvSpPr>
            <p:spPr>
              <a:xfrm>
                <a:off x="2317513" y="3249541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1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8" name="Google Shape;8048;p51"/>
              <p:cNvSpPr/>
              <p:nvPr/>
            </p:nvSpPr>
            <p:spPr>
              <a:xfrm>
                <a:off x="2318042" y="3250086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9" name="Google Shape;8049;p51"/>
              <p:cNvSpPr/>
              <p:nvPr/>
            </p:nvSpPr>
            <p:spPr>
              <a:xfrm>
                <a:off x="2318042" y="3088900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0" name="Google Shape;8050;p51"/>
              <p:cNvSpPr/>
              <p:nvPr/>
            </p:nvSpPr>
            <p:spPr>
              <a:xfrm>
                <a:off x="2318042" y="2712857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1" name="Google Shape;8051;p51"/>
              <p:cNvSpPr/>
              <p:nvPr/>
            </p:nvSpPr>
            <p:spPr>
              <a:xfrm>
                <a:off x="2317513" y="2604860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2" name="Google Shape;8052;p51"/>
              <p:cNvSpPr/>
              <p:nvPr/>
            </p:nvSpPr>
            <p:spPr>
              <a:xfrm>
                <a:off x="2318042" y="2605390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3" name="Google Shape;8053;p51"/>
              <p:cNvSpPr/>
              <p:nvPr/>
            </p:nvSpPr>
            <p:spPr>
              <a:xfrm>
                <a:off x="2263748" y="3249541"/>
                <a:ext cx="54855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0" extrusionOk="0">
                    <a:moveTo>
                      <a:pt x="1" y="1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4" name="Google Shape;8054;p51"/>
              <p:cNvSpPr/>
              <p:nvPr/>
            </p:nvSpPr>
            <p:spPr>
              <a:xfrm>
                <a:off x="2264308" y="3250086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5" name="Google Shape;8055;p51"/>
              <p:cNvSpPr/>
              <p:nvPr/>
            </p:nvSpPr>
            <p:spPr>
              <a:xfrm>
                <a:off x="2264308" y="3088900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6" name="Google Shape;8056;p51"/>
              <p:cNvSpPr/>
              <p:nvPr/>
            </p:nvSpPr>
            <p:spPr>
              <a:xfrm>
                <a:off x="2264308" y="2712857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7" name="Google Shape;8057;p51"/>
              <p:cNvSpPr/>
              <p:nvPr/>
            </p:nvSpPr>
            <p:spPr>
              <a:xfrm>
                <a:off x="2263748" y="2604860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8" name="Google Shape;8058;p51"/>
              <p:cNvSpPr/>
              <p:nvPr/>
            </p:nvSpPr>
            <p:spPr>
              <a:xfrm>
                <a:off x="2264308" y="2605390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9" name="Google Shape;8059;p51"/>
              <p:cNvSpPr/>
              <p:nvPr/>
            </p:nvSpPr>
            <p:spPr>
              <a:xfrm>
                <a:off x="2210076" y="3249541"/>
                <a:ext cx="54793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0" extrusionOk="0">
                    <a:moveTo>
                      <a:pt x="1" y="1"/>
                    </a:moveTo>
                    <a:lnTo>
                      <a:pt x="1" y="3520"/>
                    </a:lnTo>
                    <a:lnTo>
                      <a:pt x="3517" y="3520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0" name="Google Shape;8060;p51"/>
              <p:cNvSpPr/>
              <p:nvPr/>
            </p:nvSpPr>
            <p:spPr>
              <a:xfrm>
                <a:off x="2210621" y="3250086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1" name="Google Shape;8061;p51"/>
              <p:cNvSpPr/>
              <p:nvPr/>
            </p:nvSpPr>
            <p:spPr>
              <a:xfrm>
                <a:off x="2210621" y="3088900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2" name="Google Shape;8062;p51"/>
              <p:cNvSpPr/>
              <p:nvPr/>
            </p:nvSpPr>
            <p:spPr>
              <a:xfrm>
                <a:off x="2210621" y="2712857"/>
                <a:ext cx="53703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3" name="Google Shape;8063;p51"/>
              <p:cNvSpPr/>
              <p:nvPr/>
            </p:nvSpPr>
            <p:spPr>
              <a:xfrm>
                <a:off x="2210076" y="2604860"/>
                <a:ext cx="54793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1" extrusionOk="0">
                    <a:moveTo>
                      <a:pt x="1" y="0"/>
                    </a:moveTo>
                    <a:lnTo>
                      <a:pt x="1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4" name="Google Shape;8064;p51"/>
              <p:cNvSpPr/>
              <p:nvPr/>
            </p:nvSpPr>
            <p:spPr>
              <a:xfrm>
                <a:off x="2210621" y="2605390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5" name="Google Shape;8065;p51"/>
              <p:cNvSpPr/>
              <p:nvPr/>
            </p:nvSpPr>
            <p:spPr>
              <a:xfrm>
                <a:off x="2156343" y="3249541"/>
                <a:ext cx="54840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0" extrusionOk="0">
                    <a:moveTo>
                      <a:pt x="1" y="1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6" name="Google Shape;8066;p51"/>
              <p:cNvSpPr/>
              <p:nvPr/>
            </p:nvSpPr>
            <p:spPr>
              <a:xfrm>
                <a:off x="2156872" y="325008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7" name="Google Shape;8067;p51"/>
              <p:cNvSpPr/>
              <p:nvPr/>
            </p:nvSpPr>
            <p:spPr>
              <a:xfrm>
                <a:off x="2156872" y="3035213"/>
                <a:ext cx="53765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8" extrusionOk="0">
                    <a:moveTo>
                      <a:pt x="1" y="1"/>
                    </a:moveTo>
                    <a:lnTo>
                      <a:pt x="1" y="3447"/>
                    </a:lnTo>
                    <a:lnTo>
                      <a:pt x="3451" y="3447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8" name="Google Shape;8068;p51"/>
              <p:cNvSpPr/>
              <p:nvPr/>
            </p:nvSpPr>
            <p:spPr>
              <a:xfrm>
                <a:off x="2156872" y="2981479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9" name="Google Shape;8069;p51"/>
              <p:cNvSpPr/>
              <p:nvPr/>
            </p:nvSpPr>
            <p:spPr>
              <a:xfrm>
                <a:off x="2156872" y="2927730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0" name="Google Shape;8070;p51"/>
              <p:cNvSpPr/>
              <p:nvPr/>
            </p:nvSpPr>
            <p:spPr>
              <a:xfrm>
                <a:off x="2156872" y="2874059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1" name="Google Shape;8071;p51"/>
              <p:cNvSpPr/>
              <p:nvPr/>
            </p:nvSpPr>
            <p:spPr>
              <a:xfrm>
                <a:off x="2156872" y="2820294"/>
                <a:ext cx="53765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3" extrusionOk="0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2" name="Google Shape;8072;p51"/>
              <p:cNvSpPr/>
              <p:nvPr/>
            </p:nvSpPr>
            <p:spPr>
              <a:xfrm>
                <a:off x="2156872" y="2766560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3" name="Google Shape;8073;p51"/>
              <p:cNvSpPr/>
              <p:nvPr/>
            </p:nvSpPr>
            <p:spPr>
              <a:xfrm>
                <a:off x="2156343" y="2604860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4" name="Google Shape;8074;p51"/>
              <p:cNvSpPr/>
              <p:nvPr/>
            </p:nvSpPr>
            <p:spPr>
              <a:xfrm>
                <a:off x="2156872" y="2605390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5" name="Google Shape;8075;p51"/>
              <p:cNvSpPr/>
              <p:nvPr/>
            </p:nvSpPr>
            <p:spPr>
              <a:xfrm>
                <a:off x="2102593" y="3249541"/>
                <a:ext cx="54840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0" extrusionOk="0">
                    <a:moveTo>
                      <a:pt x="0" y="1"/>
                    </a:moveTo>
                    <a:lnTo>
                      <a:pt x="0" y="3520"/>
                    </a:lnTo>
                    <a:lnTo>
                      <a:pt x="3520" y="3520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6" name="Google Shape;8076;p51"/>
              <p:cNvSpPr/>
              <p:nvPr/>
            </p:nvSpPr>
            <p:spPr>
              <a:xfrm>
                <a:off x="2103138" y="3250086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7" name="Google Shape;8077;p51"/>
              <p:cNvSpPr/>
              <p:nvPr/>
            </p:nvSpPr>
            <p:spPr>
              <a:xfrm>
                <a:off x="2103138" y="3196321"/>
                <a:ext cx="53749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3" extrusionOk="0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8" name="Google Shape;8078;p51"/>
              <p:cNvSpPr/>
              <p:nvPr/>
            </p:nvSpPr>
            <p:spPr>
              <a:xfrm>
                <a:off x="2103138" y="2659124"/>
                <a:ext cx="53749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3" extrusionOk="0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9" name="Google Shape;8079;p51"/>
              <p:cNvSpPr/>
              <p:nvPr/>
            </p:nvSpPr>
            <p:spPr>
              <a:xfrm>
                <a:off x="2102593" y="2604860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20" y="3520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0" name="Google Shape;8080;p51"/>
              <p:cNvSpPr/>
              <p:nvPr/>
            </p:nvSpPr>
            <p:spPr>
              <a:xfrm>
                <a:off x="2103138" y="2605390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1" name="Google Shape;8081;p51"/>
              <p:cNvSpPr/>
              <p:nvPr/>
            </p:nvSpPr>
            <p:spPr>
              <a:xfrm>
                <a:off x="2048906" y="3249541"/>
                <a:ext cx="54793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0" extrusionOk="0">
                    <a:moveTo>
                      <a:pt x="1" y="1"/>
                    </a:moveTo>
                    <a:lnTo>
                      <a:pt x="1" y="3520"/>
                    </a:lnTo>
                    <a:lnTo>
                      <a:pt x="3517" y="3520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2" name="Google Shape;8082;p51"/>
              <p:cNvSpPr/>
              <p:nvPr/>
            </p:nvSpPr>
            <p:spPr>
              <a:xfrm>
                <a:off x="2049451" y="3250086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3" name="Google Shape;8083;p51"/>
              <p:cNvSpPr/>
              <p:nvPr/>
            </p:nvSpPr>
            <p:spPr>
              <a:xfrm>
                <a:off x="2049451" y="3142649"/>
                <a:ext cx="53703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48" y="3447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4" name="Google Shape;8084;p51"/>
              <p:cNvSpPr/>
              <p:nvPr/>
            </p:nvSpPr>
            <p:spPr>
              <a:xfrm>
                <a:off x="2049451" y="2927730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5" name="Google Shape;8085;p51"/>
              <p:cNvSpPr/>
              <p:nvPr/>
            </p:nvSpPr>
            <p:spPr>
              <a:xfrm>
                <a:off x="2049451" y="2712857"/>
                <a:ext cx="53703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6" name="Google Shape;8086;p51"/>
              <p:cNvSpPr/>
              <p:nvPr/>
            </p:nvSpPr>
            <p:spPr>
              <a:xfrm>
                <a:off x="2048906" y="2604860"/>
                <a:ext cx="54793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1" extrusionOk="0">
                    <a:moveTo>
                      <a:pt x="1" y="0"/>
                    </a:moveTo>
                    <a:lnTo>
                      <a:pt x="1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7" name="Google Shape;8087;p51"/>
              <p:cNvSpPr/>
              <p:nvPr/>
            </p:nvSpPr>
            <p:spPr>
              <a:xfrm>
                <a:off x="2049451" y="2605390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8" name="Google Shape;8088;p51"/>
              <p:cNvSpPr/>
              <p:nvPr/>
            </p:nvSpPr>
            <p:spPr>
              <a:xfrm>
                <a:off x="1995157" y="319579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9" name="Google Shape;8089;p51"/>
              <p:cNvSpPr/>
              <p:nvPr/>
            </p:nvSpPr>
            <p:spPr>
              <a:xfrm>
                <a:off x="1995718" y="3196321"/>
                <a:ext cx="53749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0" name="Google Shape;8090;p51"/>
              <p:cNvSpPr/>
              <p:nvPr/>
            </p:nvSpPr>
            <p:spPr>
              <a:xfrm>
                <a:off x="1995157" y="3088355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1" name="Google Shape;8091;p51"/>
              <p:cNvSpPr/>
              <p:nvPr/>
            </p:nvSpPr>
            <p:spPr>
              <a:xfrm>
                <a:off x="1995718" y="3088900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2" name="Google Shape;8092;p51"/>
              <p:cNvSpPr/>
              <p:nvPr/>
            </p:nvSpPr>
            <p:spPr>
              <a:xfrm>
                <a:off x="1995718" y="2981479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3" name="Google Shape;8093;p51"/>
              <p:cNvSpPr/>
              <p:nvPr/>
            </p:nvSpPr>
            <p:spPr>
              <a:xfrm>
                <a:off x="1995718" y="2927730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4" name="Google Shape;8094;p51"/>
              <p:cNvSpPr/>
              <p:nvPr/>
            </p:nvSpPr>
            <p:spPr>
              <a:xfrm>
                <a:off x="1995718" y="2874059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0" y="3446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5" name="Google Shape;8095;p51"/>
              <p:cNvSpPr/>
              <p:nvPr/>
            </p:nvSpPr>
            <p:spPr>
              <a:xfrm>
                <a:off x="1995718" y="2766560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6" name="Google Shape;8096;p51"/>
              <p:cNvSpPr/>
              <p:nvPr/>
            </p:nvSpPr>
            <p:spPr>
              <a:xfrm>
                <a:off x="1995718" y="2659124"/>
                <a:ext cx="53749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7" name="Google Shape;8097;p51"/>
              <p:cNvSpPr/>
              <p:nvPr/>
            </p:nvSpPr>
            <p:spPr>
              <a:xfrm>
                <a:off x="1941423" y="319579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8" name="Google Shape;8098;p51"/>
              <p:cNvSpPr/>
              <p:nvPr/>
            </p:nvSpPr>
            <p:spPr>
              <a:xfrm>
                <a:off x="1941953" y="3196321"/>
                <a:ext cx="53780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3" extrusionOk="0">
                    <a:moveTo>
                      <a:pt x="1" y="1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9" name="Google Shape;8099;p51"/>
              <p:cNvSpPr/>
              <p:nvPr/>
            </p:nvSpPr>
            <p:spPr>
              <a:xfrm>
                <a:off x="1941423" y="3088355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0" name="Google Shape;8100;p51"/>
              <p:cNvSpPr/>
              <p:nvPr/>
            </p:nvSpPr>
            <p:spPr>
              <a:xfrm>
                <a:off x="1941953" y="3088900"/>
                <a:ext cx="53780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1" name="Google Shape;8101;p51"/>
              <p:cNvSpPr/>
              <p:nvPr/>
            </p:nvSpPr>
            <p:spPr>
              <a:xfrm>
                <a:off x="1941953" y="2927730"/>
                <a:ext cx="53780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2" name="Google Shape;8102;p51"/>
              <p:cNvSpPr/>
              <p:nvPr/>
            </p:nvSpPr>
            <p:spPr>
              <a:xfrm>
                <a:off x="1941953" y="2766560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3" name="Google Shape;8103;p51"/>
              <p:cNvSpPr/>
              <p:nvPr/>
            </p:nvSpPr>
            <p:spPr>
              <a:xfrm>
                <a:off x="1941953" y="2659124"/>
                <a:ext cx="53780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3" extrusionOk="0">
                    <a:moveTo>
                      <a:pt x="1" y="1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4" name="Google Shape;8104;p51"/>
              <p:cNvSpPr/>
              <p:nvPr/>
            </p:nvSpPr>
            <p:spPr>
              <a:xfrm>
                <a:off x="1888281" y="3142649"/>
                <a:ext cx="53687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47" y="3447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5" name="Google Shape;8105;p51"/>
              <p:cNvSpPr/>
              <p:nvPr/>
            </p:nvSpPr>
            <p:spPr>
              <a:xfrm>
                <a:off x="1887752" y="3088355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6" name="Google Shape;8106;p51"/>
              <p:cNvSpPr/>
              <p:nvPr/>
            </p:nvSpPr>
            <p:spPr>
              <a:xfrm>
                <a:off x="1888281" y="3088900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7" name="Google Shape;8107;p51"/>
              <p:cNvSpPr/>
              <p:nvPr/>
            </p:nvSpPr>
            <p:spPr>
              <a:xfrm>
                <a:off x="1888281" y="2766560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8" name="Google Shape;8108;p51"/>
              <p:cNvSpPr/>
              <p:nvPr/>
            </p:nvSpPr>
            <p:spPr>
              <a:xfrm>
                <a:off x="1888281" y="2712857"/>
                <a:ext cx="53687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9" name="Google Shape;8109;p51"/>
              <p:cNvSpPr/>
              <p:nvPr/>
            </p:nvSpPr>
            <p:spPr>
              <a:xfrm>
                <a:off x="1833987" y="3088355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0" name="Google Shape;8110;p51"/>
              <p:cNvSpPr/>
              <p:nvPr/>
            </p:nvSpPr>
            <p:spPr>
              <a:xfrm>
                <a:off x="1834548" y="3088900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1" name="Google Shape;8111;p51"/>
              <p:cNvSpPr/>
              <p:nvPr/>
            </p:nvSpPr>
            <p:spPr>
              <a:xfrm>
                <a:off x="1833987" y="3034684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2" name="Google Shape;8112;p51"/>
              <p:cNvSpPr/>
              <p:nvPr/>
            </p:nvSpPr>
            <p:spPr>
              <a:xfrm>
                <a:off x="1834548" y="3035213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50" y="3447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3" name="Google Shape;8113;p51"/>
              <p:cNvSpPr/>
              <p:nvPr/>
            </p:nvSpPr>
            <p:spPr>
              <a:xfrm>
                <a:off x="1833987" y="2980919"/>
                <a:ext cx="54840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4" name="Google Shape;8114;p51"/>
              <p:cNvSpPr/>
              <p:nvPr/>
            </p:nvSpPr>
            <p:spPr>
              <a:xfrm>
                <a:off x="1834548" y="2981479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5" name="Google Shape;8115;p51"/>
              <p:cNvSpPr/>
              <p:nvPr/>
            </p:nvSpPr>
            <p:spPr>
              <a:xfrm>
                <a:off x="1833987" y="2927185"/>
                <a:ext cx="54840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6" name="Google Shape;8116;p51"/>
              <p:cNvSpPr/>
              <p:nvPr/>
            </p:nvSpPr>
            <p:spPr>
              <a:xfrm>
                <a:off x="1834548" y="2927730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7" name="Google Shape;8117;p51"/>
              <p:cNvSpPr/>
              <p:nvPr/>
            </p:nvSpPr>
            <p:spPr>
              <a:xfrm>
                <a:off x="1833987" y="2873498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1" y="0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8" name="Google Shape;8118;p51"/>
              <p:cNvSpPr/>
              <p:nvPr/>
            </p:nvSpPr>
            <p:spPr>
              <a:xfrm>
                <a:off x="1834548" y="2874059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0" y="3446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9" name="Google Shape;8119;p51"/>
              <p:cNvSpPr/>
              <p:nvPr/>
            </p:nvSpPr>
            <p:spPr>
              <a:xfrm>
                <a:off x="1833987" y="2819764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0" name="Google Shape;8120;p51"/>
              <p:cNvSpPr/>
              <p:nvPr/>
            </p:nvSpPr>
            <p:spPr>
              <a:xfrm>
                <a:off x="1834548" y="2820294"/>
                <a:ext cx="53749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1" name="Google Shape;8121;p51"/>
              <p:cNvSpPr/>
              <p:nvPr/>
            </p:nvSpPr>
            <p:spPr>
              <a:xfrm>
                <a:off x="1833987" y="2766015"/>
                <a:ext cx="54840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2" name="Google Shape;8122;p51"/>
              <p:cNvSpPr/>
              <p:nvPr/>
            </p:nvSpPr>
            <p:spPr>
              <a:xfrm>
                <a:off x="1834548" y="2766560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123" name="Google Shape;8123;p51"/>
          <p:cNvGrpSpPr/>
          <p:nvPr/>
        </p:nvGrpSpPr>
        <p:grpSpPr>
          <a:xfrm>
            <a:off x="2914297" y="3979106"/>
            <a:ext cx="634475" cy="534421"/>
            <a:chOff x="3338952" y="1290190"/>
            <a:chExt cx="1021829" cy="86069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8124" name="Google Shape;8124;p51"/>
            <p:cNvSpPr/>
            <p:nvPr/>
          </p:nvSpPr>
          <p:spPr>
            <a:xfrm>
              <a:off x="4252239" y="2042307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51"/>
            <p:cNvSpPr/>
            <p:nvPr/>
          </p:nvSpPr>
          <p:spPr>
            <a:xfrm>
              <a:off x="4252239" y="1988604"/>
              <a:ext cx="54855" cy="54808"/>
            </a:xfrm>
            <a:custGeom>
              <a:avLst/>
              <a:gdLst/>
              <a:ahLst/>
              <a:cxnLst/>
              <a:rect l="l" t="t" r="r" b="b"/>
              <a:pathLst>
                <a:path w="3522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51"/>
            <p:cNvSpPr/>
            <p:nvPr/>
          </p:nvSpPr>
          <p:spPr>
            <a:xfrm>
              <a:off x="4252239" y="1934871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51"/>
            <p:cNvSpPr/>
            <p:nvPr/>
          </p:nvSpPr>
          <p:spPr>
            <a:xfrm>
              <a:off x="4252784" y="1935416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51"/>
            <p:cNvSpPr/>
            <p:nvPr/>
          </p:nvSpPr>
          <p:spPr>
            <a:xfrm>
              <a:off x="4198505" y="204230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51"/>
            <p:cNvSpPr/>
            <p:nvPr/>
          </p:nvSpPr>
          <p:spPr>
            <a:xfrm>
              <a:off x="4198505" y="1988604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0" name="Google Shape;8130;p51"/>
            <p:cNvSpPr/>
            <p:nvPr/>
          </p:nvSpPr>
          <p:spPr>
            <a:xfrm>
              <a:off x="4199035" y="1989165"/>
              <a:ext cx="53765" cy="53687"/>
            </a:xfrm>
            <a:custGeom>
              <a:avLst/>
              <a:gdLst/>
              <a:ahLst/>
              <a:cxnLst/>
              <a:rect l="l" t="t" r="r" b="b"/>
              <a:pathLst>
                <a:path w="3452" h="3447" extrusionOk="0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1" name="Google Shape;8131;p51"/>
            <p:cNvSpPr/>
            <p:nvPr/>
          </p:nvSpPr>
          <p:spPr>
            <a:xfrm>
              <a:off x="4198505" y="1934871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51"/>
            <p:cNvSpPr/>
            <p:nvPr/>
          </p:nvSpPr>
          <p:spPr>
            <a:xfrm>
              <a:off x="4199035" y="1935416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3" name="Google Shape;8133;p51"/>
            <p:cNvSpPr/>
            <p:nvPr/>
          </p:nvSpPr>
          <p:spPr>
            <a:xfrm>
              <a:off x="4198505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4" name="Google Shape;8134;p51"/>
            <p:cNvSpPr/>
            <p:nvPr/>
          </p:nvSpPr>
          <p:spPr>
            <a:xfrm>
              <a:off x="4199035" y="1881666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51"/>
            <p:cNvSpPr/>
            <p:nvPr/>
          </p:nvSpPr>
          <p:spPr>
            <a:xfrm>
              <a:off x="4198505" y="1827450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6" name="Google Shape;8136;p51"/>
            <p:cNvSpPr/>
            <p:nvPr/>
          </p:nvSpPr>
          <p:spPr>
            <a:xfrm>
              <a:off x="4199035" y="1827979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7" name="Google Shape;8137;p51"/>
            <p:cNvSpPr/>
            <p:nvPr/>
          </p:nvSpPr>
          <p:spPr>
            <a:xfrm>
              <a:off x="4198505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51"/>
            <p:cNvSpPr/>
            <p:nvPr/>
          </p:nvSpPr>
          <p:spPr>
            <a:xfrm>
              <a:off x="4199035" y="1774246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51"/>
            <p:cNvSpPr/>
            <p:nvPr/>
          </p:nvSpPr>
          <p:spPr>
            <a:xfrm>
              <a:off x="4144818" y="2042307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51"/>
            <p:cNvSpPr/>
            <p:nvPr/>
          </p:nvSpPr>
          <p:spPr>
            <a:xfrm>
              <a:off x="4144818" y="1988604"/>
              <a:ext cx="54777" cy="54808"/>
            </a:xfrm>
            <a:custGeom>
              <a:avLst/>
              <a:gdLst/>
              <a:ahLst/>
              <a:cxnLst/>
              <a:rect l="l" t="t" r="r" b="b"/>
              <a:pathLst>
                <a:path w="3517" h="3519" extrusionOk="0">
                  <a:moveTo>
                    <a:pt x="0" y="1"/>
                  </a:moveTo>
                  <a:lnTo>
                    <a:pt x="0" y="3519"/>
                  </a:lnTo>
                  <a:lnTo>
                    <a:pt x="3516" y="3519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51"/>
            <p:cNvSpPr/>
            <p:nvPr/>
          </p:nvSpPr>
          <p:spPr>
            <a:xfrm>
              <a:off x="4145348" y="1989165"/>
              <a:ext cx="53703" cy="53687"/>
            </a:xfrm>
            <a:custGeom>
              <a:avLst/>
              <a:gdLst/>
              <a:ahLst/>
              <a:cxnLst/>
              <a:rect l="l" t="t" r="r" b="b"/>
              <a:pathLst>
                <a:path w="3448" h="3447" extrusionOk="0">
                  <a:moveTo>
                    <a:pt x="0" y="1"/>
                  </a:moveTo>
                  <a:lnTo>
                    <a:pt x="0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51"/>
            <p:cNvSpPr/>
            <p:nvPr/>
          </p:nvSpPr>
          <p:spPr>
            <a:xfrm>
              <a:off x="4144818" y="1934871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51"/>
            <p:cNvSpPr/>
            <p:nvPr/>
          </p:nvSpPr>
          <p:spPr>
            <a:xfrm>
              <a:off x="4145348" y="1935416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51"/>
            <p:cNvSpPr/>
            <p:nvPr/>
          </p:nvSpPr>
          <p:spPr>
            <a:xfrm>
              <a:off x="4144818" y="1881137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51"/>
            <p:cNvSpPr/>
            <p:nvPr/>
          </p:nvSpPr>
          <p:spPr>
            <a:xfrm>
              <a:off x="4145348" y="1881666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6" name="Google Shape;8146;p51"/>
            <p:cNvSpPr/>
            <p:nvPr/>
          </p:nvSpPr>
          <p:spPr>
            <a:xfrm>
              <a:off x="4144818" y="1827450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16" y="3518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7" name="Google Shape;8147;p51"/>
            <p:cNvSpPr/>
            <p:nvPr/>
          </p:nvSpPr>
          <p:spPr>
            <a:xfrm>
              <a:off x="4145348" y="1827979"/>
              <a:ext cx="53703" cy="53703"/>
            </a:xfrm>
            <a:custGeom>
              <a:avLst/>
              <a:gdLst/>
              <a:ahLst/>
              <a:cxnLst/>
              <a:rect l="l" t="t" r="r" b="b"/>
              <a:pathLst>
                <a:path w="3448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51"/>
            <p:cNvSpPr/>
            <p:nvPr/>
          </p:nvSpPr>
          <p:spPr>
            <a:xfrm>
              <a:off x="4144818" y="1773700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51"/>
            <p:cNvSpPr/>
            <p:nvPr/>
          </p:nvSpPr>
          <p:spPr>
            <a:xfrm>
              <a:off x="4145348" y="1774246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51"/>
            <p:cNvSpPr/>
            <p:nvPr/>
          </p:nvSpPr>
          <p:spPr>
            <a:xfrm>
              <a:off x="4144818" y="171995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1" name="Google Shape;8151;p51"/>
            <p:cNvSpPr/>
            <p:nvPr/>
          </p:nvSpPr>
          <p:spPr>
            <a:xfrm>
              <a:off x="4144818" y="1666280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6" y="3517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2" name="Google Shape;8152;p51"/>
            <p:cNvSpPr/>
            <p:nvPr/>
          </p:nvSpPr>
          <p:spPr>
            <a:xfrm>
              <a:off x="4145348" y="1666809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51"/>
            <p:cNvSpPr/>
            <p:nvPr/>
          </p:nvSpPr>
          <p:spPr>
            <a:xfrm>
              <a:off x="4144818" y="1612515"/>
              <a:ext cx="54777" cy="54871"/>
            </a:xfrm>
            <a:custGeom>
              <a:avLst/>
              <a:gdLst/>
              <a:ahLst/>
              <a:cxnLst/>
              <a:rect l="l" t="t" r="r" b="b"/>
              <a:pathLst>
                <a:path w="3517" h="3523" extrusionOk="0">
                  <a:moveTo>
                    <a:pt x="0" y="1"/>
                  </a:moveTo>
                  <a:lnTo>
                    <a:pt x="0" y="3522"/>
                  </a:lnTo>
                  <a:lnTo>
                    <a:pt x="3516" y="35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4" name="Google Shape;8154;p51"/>
            <p:cNvSpPr/>
            <p:nvPr/>
          </p:nvSpPr>
          <p:spPr>
            <a:xfrm>
              <a:off x="4145348" y="1613075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5" name="Google Shape;8155;p51"/>
            <p:cNvSpPr/>
            <p:nvPr/>
          </p:nvSpPr>
          <p:spPr>
            <a:xfrm>
              <a:off x="4091069" y="2042307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51"/>
            <p:cNvSpPr/>
            <p:nvPr/>
          </p:nvSpPr>
          <p:spPr>
            <a:xfrm>
              <a:off x="4091069" y="1988604"/>
              <a:ext cx="54855" cy="54808"/>
            </a:xfrm>
            <a:custGeom>
              <a:avLst/>
              <a:gdLst/>
              <a:ahLst/>
              <a:cxnLst/>
              <a:rect l="l" t="t" r="r" b="b"/>
              <a:pathLst>
                <a:path w="3522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7" name="Google Shape;8157;p51"/>
            <p:cNvSpPr/>
            <p:nvPr/>
          </p:nvSpPr>
          <p:spPr>
            <a:xfrm>
              <a:off x="4091614" y="1989165"/>
              <a:ext cx="53765" cy="53687"/>
            </a:xfrm>
            <a:custGeom>
              <a:avLst/>
              <a:gdLst/>
              <a:ahLst/>
              <a:cxnLst/>
              <a:rect l="l" t="t" r="r" b="b"/>
              <a:pathLst>
                <a:path w="3452" h="3447" extrusionOk="0">
                  <a:moveTo>
                    <a:pt x="0" y="1"/>
                  </a:moveTo>
                  <a:lnTo>
                    <a:pt x="0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8" name="Google Shape;8158;p51"/>
            <p:cNvSpPr/>
            <p:nvPr/>
          </p:nvSpPr>
          <p:spPr>
            <a:xfrm>
              <a:off x="4091069" y="1934871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9" name="Google Shape;8159;p51"/>
            <p:cNvSpPr/>
            <p:nvPr/>
          </p:nvSpPr>
          <p:spPr>
            <a:xfrm>
              <a:off x="4091614" y="1935416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0" name="Google Shape;8160;p51"/>
            <p:cNvSpPr/>
            <p:nvPr/>
          </p:nvSpPr>
          <p:spPr>
            <a:xfrm>
              <a:off x="4091069" y="1881137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1" name="Google Shape;8161;p51"/>
            <p:cNvSpPr/>
            <p:nvPr/>
          </p:nvSpPr>
          <p:spPr>
            <a:xfrm>
              <a:off x="4091614" y="1881666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2" name="Google Shape;8162;p51"/>
            <p:cNvSpPr/>
            <p:nvPr/>
          </p:nvSpPr>
          <p:spPr>
            <a:xfrm>
              <a:off x="4091069" y="1827450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3" name="Google Shape;8163;p51"/>
            <p:cNvSpPr/>
            <p:nvPr/>
          </p:nvSpPr>
          <p:spPr>
            <a:xfrm>
              <a:off x="4091614" y="1827979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4" name="Google Shape;8164;p51"/>
            <p:cNvSpPr/>
            <p:nvPr/>
          </p:nvSpPr>
          <p:spPr>
            <a:xfrm>
              <a:off x="4091069" y="1773700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5" name="Google Shape;8165;p51"/>
            <p:cNvSpPr/>
            <p:nvPr/>
          </p:nvSpPr>
          <p:spPr>
            <a:xfrm>
              <a:off x="4091069" y="171995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6" name="Google Shape;8166;p51"/>
            <p:cNvSpPr/>
            <p:nvPr/>
          </p:nvSpPr>
          <p:spPr>
            <a:xfrm>
              <a:off x="4091614" y="1720512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7" name="Google Shape;8167;p51"/>
            <p:cNvSpPr/>
            <p:nvPr/>
          </p:nvSpPr>
          <p:spPr>
            <a:xfrm>
              <a:off x="4091069" y="1666280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8" name="Google Shape;8168;p51"/>
            <p:cNvSpPr/>
            <p:nvPr/>
          </p:nvSpPr>
          <p:spPr>
            <a:xfrm>
              <a:off x="4091069" y="1612515"/>
              <a:ext cx="54855" cy="54871"/>
            </a:xfrm>
            <a:custGeom>
              <a:avLst/>
              <a:gdLst/>
              <a:ahLst/>
              <a:cxnLst/>
              <a:rect l="l" t="t" r="r" b="b"/>
              <a:pathLst>
                <a:path w="3522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9" name="Google Shape;8169;p51"/>
            <p:cNvSpPr/>
            <p:nvPr/>
          </p:nvSpPr>
          <p:spPr>
            <a:xfrm>
              <a:off x="4091614" y="1613075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0" name="Google Shape;8170;p51"/>
            <p:cNvSpPr/>
            <p:nvPr/>
          </p:nvSpPr>
          <p:spPr>
            <a:xfrm>
              <a:off x="4037335" y="2042307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1" name="Google Shape;8171;p51"/>
            <p:cNvSpPr/>
            <p:nvPr/>
          </p:nvSpPr>
          <p:spPr>
            <a:xfrm>
              <a:off x="4037335" y="1988604"/>
              <a:ext cx="54855" cy="54808"/>
            </a:xfrm>
            <a:custGeom>
              <a:avLst/>
              <a:gdLst/>
              <a:ahLst/>
              <a:cxnLst/>
              <a:rect l="l" t="t" r="r" b="b"/>
              <a:pathLst>
                <a:path w="3522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51"/>
            <p:cNvSpPr/>
            <p:nvPr/>
          </p:nvSpPr>
          <p:spPr>
            <a:xfrm>
              <a:off x="4037335" y="1934871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3" name="Google Shape;8173;p51"/>
            <p:cNvSpPr/>
            <p:nvPr/>
          </p:nvSpPr>
          <p:spPr>
            <a:xfrm>
              <a:off x="4037335" y="1881137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4" name="Google Shape;8174;p51"/>
            <p:cNvSpPr/>
            <p:nvPr/>
          </p:nvSpPr>
          <p:spPr>
            <a:xfrm>
              <a:off x="4037880" y="1881666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5" name="Google Shape;8175;p51"/>
            <p:cNvSpPr/>
            <p:nvPr/>
          </p:nvSpPr>
          <p:spPr>
            <a:xfrm>
              <a:off x="4037335" y="1827450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6" name="Google Shape;8176;p51"/>
            <p:cNvSpPr/>
            <p:nvPr/>
          </p:nvSpPr>
          <p:spPr>
            <a:xfrm>
              <a:off x="4037880" y="1827979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7" name="Google Shape;8177;p51"/>
            <p:cNvSpPr/>
            <p:nvPr/>
          </p:nvSpPr>
          <p:spPr>
            <a:xfrm>
              <a:off x="4037335" y="1773700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51"/>
            <p:cNvSpPr/>
            <p:nvPr/>
          </p:nvSpPr>
          <p:spPr>
            <a:xfrm>
              <a:off x="4037880" y="177424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9" name="Google Shape;8179;p51"/>
            <p:cNvSpPr/>
            <p:nvPr/>
          </p:nvSpPr>
          <p:spPr>
            <a:xfrm>
              <a:off x="4037335" y="171995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0" name="Google Shape;8180;p51"/>
            <p:cNvSpPr/>
            <p:nvPr/>
          </p:nvSpPr>
          <p:spPr>
            <a:xfrm>
              <a:off x="4037335" y="1666280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1" name="Google Shape;8181;p51"/>
            <p:cNvSpPr/>
            <p:nvPr/>
          </p:nvSpPr>
          <p:spPr>
            <a:xfrm>
              <a:off x="4037880" y="1666809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2" name="Google Shape;8182;p51"/>
            <p:cNvSpPr/>
            <p:nvPr/>
          </p:nvSpPr>
          <p:spPr>
            <a:xfrm>
              <a:off x="4037335" y="1612515"/>
              <a:ext cx="54855" cy="54871"/>
            </a:xfrm>
            <a:custGeom>
              <a:avLst/>
              <a:gdLst/>
              <a:ahLst/>
              <a:cxnLst/>
              <a:rect l="l" t="t" r="r" b="b"/>
              <a:pathLst>
                <a:path w="3522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3" name="Google Shape;8183;p51"/>
            <p:cNvSpPr/>
            <p:nvPr/>
          </p:nvSpPr>
          <p:spPr>
            <a:xfrm>
              <a:off x="4037880" y="1613075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4" name="Google Shape;8184;p51"/>
            <p:cNvSpPr/>
            <p:nvPr/>
          </p:nvSpPr>
          <p:spPr>
            <a:xfrm>
              <a:off x="3983648" y="1881137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51"/>
            <p:cNvSpPr/>
            <p:nvPr/>
          </p:nvSpPr>
          <p:spPr>
            <a:xfrm>
              <a:off x="3983648" y="1827450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51"/>
            <p:cNvSpPr/>
            <p:nvPr/>
          </p:nvSpPr>
          <p:spPr>
            <a:xfrm>
              <a:off x="3984178" y="1827979"/>
              <a:ext cx="53718" cy="53703"/>
            </a:xfrm>
            <a:custGeom>
              <a:avLst/>
              <a:gdLst/>
              <a:ahLst/>
              <a:cxnLst/>
              <a:rect l="l" t="t" r="r" b="b"/>
              <a:pathLst>
                <a:path w="3449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7" name="Google Shape;8187;p51"/>
            <p:cNvSpPr/>
            <p:nvPr/>
          </p:nvSpPr>
          <p:spPr>
            <a:xfrm>
              <a:off x="3983648" y="1773700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8" name="Google Shape;8188;p51"/>
            <p:cNvSpPr/>
            <p:nvPr/>
          </p:nvSpPr>
          <p:spPr>
            <a:xfrm>
              <a:off x="3984178" y="1774246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51"/>
            <p:cNvSpPr/>
            <p:nvPr/>
          </p:nvSpPr>
          <p:spPr>
            <a:xfrm>
              <a:off x="3983648" y="171995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51"/>
            <p:cNvSpPr/>
            <p:nvPr/>
          </p:nvSpPr>
          <p:spPr>
            <a:xfrm>
              <a:off x="3984178" y="1720512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51"/>
            <p:cNvSpPr/>
            <p:nvPr/>
          </p:nvSpPr>
          <p:spPr>
            <a:xfrm>
              <a:off x="3983648" y="1666280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51"/>
            <p:cNvSpPr/>
            <p:nvPr/>
          </p:nvSpPr>
          <p:spPr>
            <a:xfrm>
              <a:off x="3984178" y="1666809"/>
              <a:ext cx="53718" cy="53718"/>
            </a:xfrm>
            <a:custGeom>
              <a:avLst/>
              <a:gdLst/>
              <a:ahLst/>
              <a:cxnLst/>
              <a:rect l="l" t="t" r="r" b="b"/>
              <a:pathLst>
                <a:path w="344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51"/>
            <p:cNvSpPr/>
            <p:nvPr/>
          </p:nvSpPr>
          <p:spPr>
            <a:xfrm>
              <a:off x="3983648" y="1612515"/>
              <a:ext cx="54777" cy="54871"/>
            </a:xfrm>
            <a:custGeom>
              <a:avLst/>
              <a:gdLst/>
              <a:ahLst/>
              <a:cxnLst/>
              <a:rect l="l" t="t" r="r" b="b"/>
              <a:pathLst>
                <a:path w="3517" h="3523" extrusionOk="0">
                  <a:moveTo>
                    <a:pt x="0" y="1"/>
                  </a:moveTo>
                  <a:lnTo>
                    <a:pt x="0" y="3522"/>
                  </a:lnTo>
                  <a:lnTo>
                    <a:pt x="3517" y="3522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51"/>
            <p:cNvSpPr/>
            <p:nvPr/>
          </p:nvSpPr>
          <p:spPr>
            <a:xfrm>
              <a:off x="3984178" y="1613075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8195;p51"/>
            <p:cNvSpPr/>
            <p:nvPr/>
          </p:nvSpPr>
          <p:spPr>
            <a:xfrm>
              <a:off x="3929915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6" name="Google Shape;8196;p51"/>
            <p:cNvSpPr/>
            <p:nvPr/>
          </p:nvSpPr>
          <p:spPr>
            <a:xfrm>
              <a:off x="3929915" y="1827450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51"/>
            <p:cNvSpPr/>
            <p:nvPr/>
          </p:nvSpPr>
          <p:spPr>
            <a:xfrm>
              <a:off x="3929915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51"/>
            <p:cNvSpPr/>
            <p:nvPr/>
          </p:nvSpPr>
          <p:spPr>
            <a:xfrm>
              <a:off x="3930444" y="177424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9" name="Google Shape;8199;p51"/>
            <p:cNvSpPr/>
            <p:nvPr/>
          </p:nvSpPr>
          <p:spPr>
            <a:xfrm>
              <a:off x="3929915" y="171995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0" name="Google Shape;8200;p51"/>
            <p:cNvSpPr/>
            <p:nvPr/>
          </p:nvSpPr>
          <p:spPr>
            <a:xfrm>
              <a:off x="3930444" y="1720512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1" name="Google Shape;8201;p51"/>
            <p:cNvSpPr/>
            <p:nvPr/>
          </p:nvSpPr>
          <p:spPr>
            <a:xfrm>
              <a:off x="3929915" y="166628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2" name="Google Shape;8202;p51"/>
            <p:cNvSpPr/>
            <p:nvPr/>
          </p:nvSpPr>
          <p:spPr>
            <a:xfrm>
              <a:off x="3930444" y="1666809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3" name="Google Shape;8203;p51"/>
            <p:cNvSpPr/>
            <p:nvPr/>
          </p:nvSpPr>
          <p:spPr>
            <a:xfrm>
              <a:off x="3929915" y="1612515"/>
              <a:ext cx="54840" cy="54871"/>
            </a:xfrm>
            <a:custGeom>
              <a:avLst/>
              <a:gdLst/>
              <a:ahLst/>
              <a:cxnLst/>
              <a:rect l="l" t="t" r="r" b="b"/>
              <a:pathLst>
                <a:path w="3521" h="3523" extrusionOk="0">
                  <a:moveTo>
                    <a:pt x="0" y="1"/>
                  </a:moveTo>
                  <a:lnTo>
                    <a:pt x="0" y="3522"/>
                  </a:lnTo>
                  <a:lnTo>
                    <a:pt x="3520" y="3522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4" name="Google Shape;8204;p51"/>
            <p:cNvSpPr/>
            <p:nvPr/>
          </p:nvSpPr>
          <p:spPr>
            <a:xfrm>
              <a:off x="3876150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5" name="Google Shape;8205;p51"/>
            <p:cNvSpPr/>
            <p:nvPr/>
          </p:nvSpPr>
          <p:spPr>
            <a:xfrm>
              <a:off x="3876150" y="1827450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6" name="Google Shape;8206;p51"/>
            <p:cNvSpPr/>
            <p:nvPr/>
          </p:nvSpPr>
          <p:spPr>
            <a:xfrm>
              <a:off x="3876150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7" name="Google Shape;8207;p51"/>
            <p:cNvSpPr/>
            <p:nvPr/>
          </p:nvSpPr>
          <p:spPr>
            <a:xfrm>
              <a:off x="3876710" y="177424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8" name="Google Shape;8208;p51"/>
            <p:cNvSpPr/>
            <p:nvPr/>
          </p:nvSpPr>
          <p:spPr>
            <a:xfrm>
              <a:off x="3876150" y="171995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9" name="Google Shape;8209;p51"/>
            <p:cNvSpPr/>
            <p:nvPr/>
          </p:nvSpPr>
          <p:spPr>
            <a:xfrm>
              <a:off x="3876150" y="166628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0" name="Google Shape;8210;p51"/>
            <p:cNvSpPr/>
            <p:nvPr/>
          </p:nvSpPr>
          <p:spPr>
            <a:xfrm>
              <a:off x="3876710" y="1666809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1" name="Google Shape;8211;p51"/>
            <p:cNvSpPr/>
            <p:nvPr/>
          </p:nvSpPr>
          <p:spPr>
            <a:xfrm>
              <a:off x="3876150" y="1612515"/>
              <a:ext cx="54840" cy="54871"/>
            </a:xfrm>
            <a:custGeom>
              <a:avLst/>
              <a:gdLst/>
              <a:ahLst/>
              <a:cxnLst/>
              <a:rect l="l" t="t" r="r" b="b"/>
              <a:pathLst>
                <a:path w="3521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2" name="Google Shape;8212;p51"/>
            <p:cNvSpPr/>
            <p:nvPr/>
          </p:nvSpPr>
          <p:spPr>
            <a:xfrm>
              <a:off x="3822478" y="1881137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3" name="Google Shape;8213;p51"/>
            <p:cNvSpPr/>
            <p:nvPr/>
          </p:nvSpPr>
          <p:spPr>
            <a:xfrm>
              <a:off x="3822478" y="1827450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4" name="Google Shape;8214;p51"/>
            <p:cNvSpPr/>
            <p:nvPr/>
          </p:nvSpPr>
          <p:spPr>
            <a:xfrm>
              <a:off x="3822478" y="1773700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5" name="Google Shape;8215;p51"/>
            <p:cNvSpPr/>
            <p:nvPr/>
          </p:nvSpPr>
          <p:spPr>
            <a:xfrm>
              <a:off x="3823008" y="1774246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6" name="Google Shape;8216;p51"/>
            <p:cNvSpPr/>
            <p:nvPr/>
          </p:nvSpPr>
          <p:spPr>
            <a:xfrm>
              <a:off x="3822478" y="171995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7" name="Google Shape;8217;p51"/>
            <p:cNvSpPr/>
            <p:nvPr/>
          </p:nvSpPr>
          <p:spPr>
            <a:xfrm>
              <a:off x="3823008" y="1720512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8" name="Google Shape;8218;p51"/>
            <p:cNvSpPr/>
            <p:nvPr/>
          </p:nvSpPr>
          <p:spPr>
            <a:xfrm>
              <a:off x="3822478" y="1666280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9" name="Google Shape;8219;p51"/>
            <p:cNvSpPr/>
            <p:nvPr/>
          </p:nvSpPr>
          <p:spPr>
            <a:xfrm>
              <a:off x="3823008" y="1666809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7" y="3448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0" name="Google Shape;8220;p51"/>
            <p:cNvSpPr/>
            <p:nvPr/>
          </p:nvSpPr>
          <p:spPr>
            <a:xfrm>
              <a:off x="3822478" y="1612515"/>
              <a:ext cx="54777" cy="54871"/>
            </a:xfrm>
            <a:custGeom>
              <a:avLst/>
              <a:gdLst/>
              <a:ahLst/>
              <a:cxnLst/>
              <a:rect l="l" t="t" r="r" b="b"/>
              <a:pathLst>
                <a:path w="3517" h="3523" extrusionOk="0">
                  <a:moveTo>
                    <a:pt x="0" y="1"/>
                  </a:moveTo>
                  <a:lnTo>
                    <a:pt x="0" y="3522"/>
                  </a:lnTo>
                  <a:lnTo>
                    <a:pt x="3517" y="3522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1" name="Google Shape;8221;p51"/>
            <p:cNvSpPr/>
            <p:nvPr/>
          </p:nvSpPr>
          <p:spPr>
            <a:xfrm>
              <a:off x="3768713" y="1881137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2" name="Google Shape;8222;p51"/>
            <p:cNvSpPr/>
            <p:nvPr/>
          </p:nvSpPr>
          <p:spPr>
            <a:xfrm>
              <a:off x="3768713" y="1827450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3" name="Google Shape;8223;p51"/>
            <p:cNvSpPr/>
            <p:nvPr/>
          </p:nvSpPr>
          <p:spPr>
            <a:xfrm>
              <a:off x="3768713" y="1773700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4" name="Google Shape;8224;p51"/>
            <p:cNvSpPr/>
            <p:nvPr/>
          </p:nvSpPr>
          <p:spPr>
            <a:xfrm>
              <a:off x="3769274" y="177424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5" name="Google Shape;8225;p51"/>
            <p:cNvSpPr/>
            <p:nvPr/>
          </p:nvSpPr>
          <p:spPr>
            <a:xfrm>
              <a:off x="3768713" y="171995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6" name="Google Shape;8226;p51"/>
            <p:cNvSpPr/>
            <p:nvPr/>
          </p:nvSpPr>
          <p:spPr>
            <a:xfrm>
              <a:off x="3768713" y="1666280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7" name="Google Shape;8227;p51"/>
            <p:cNvSpPr/>
            <p:nvPr/>
          </p:nvSpPr>
          <p:spPr>
            <a:xfrm>
              <a:off x="3769274" y="1666809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8" name="Google Shape;8228;p51"/>
            <p:cNvSpPr/>
            <p:nvPr/>
          </p:nvSpPr>
          <p:spPr>
            <a:xfrm>
              <a:off x="3768713" y="1612515"/>
              <a:ext cx="54855" cy="54871"/>
            </a:xfrm>
            <a:custGeom>
              <a:avLst/>
              <a:gdLst/>
              <a:ahLst/>
              <a:cxnLst/>
              <a:rect l="l" t="t" r="r" b="b"/>
              <a:pathLst>
                <a:path w="3522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9" name="Google Shape;8229;p51"/>
            <p:cNvSpPr/>
            <p:nvPr/>
          </p:nvSpPr>
          <p:spPr>
            <a:xfrm>
              <a:off x="3715042" y="1881137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0" name="Google Shape;8230;p51"/>
            <p:cNvSpPr/>
            <p:nvPr/>
          </p:nvSpPr>
          <p:spPr>
            <a:xfrm>
              <a:off x="3715042" y="1827450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1" name="Google Shape;8231;p51"/>
            <p:cNvSpPr/>
            <p:nvPr/>
          </p:nvSpPr>
          <p:spPr>
            <a:xfrm>
              <a:off x="3715042" y="1773700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2" name="Google Shape;8232;p51"/>
            <p:cNvSpPr/>
            <p:nvPr/>
          </p:nvSpPr>
          <p:spPr>
            <a:xfrm>
              <a:off x="3715587" y="1774246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3" name="Google Shape;8233;p51"/>
            <p:cNvSpPr/>
            <p:nvPr/>
          </p:nvSpPr>
          <p:spPr>
            <a:xfrm>
              <a:off x="3715042" y="1719951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4" name="Google Shape;8234;p51"/>
            <p:cNvSpPr/>
            <p:nvPr/>
          </p:nvSpPr>
          <p:spPr>
            <a:xfrm>
              <a:off x="3715587" y="1720512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5" name="Google Shape;8235;p51"/>
            <p:cNvSpPr/>
            <p:nvPr/>
          </p:nvSpPr>
          <p:spPr>
            <a:xfrm>
              <a:off x="3715042" y="1666280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6" name="Google Shape;8236;p51"/>
            <p:cNvSpPr/>
            <p:nvPr/>
          </p:nvSpPr>
          <p:spPr>
            <a:xfrm>
              <a:off x="3715587" y="1666809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7" name="Google Shape;8237;p51"/>
            <p:cNvSpPr/>
            <p:nvPr/>
          </p:nvSpPr>
          <p:spPr>
            <a:xfrm>
              <a:off x="3715042" y="1612515"/>
              <a:ext cx="54793" cy="54871"/>
            </a:xfrm>
            <a:custGeom>
              <a:avLst/>
              <a:gdLst/>
              <a:ahLst/>
              <a:cxnLst/>
              <a:rect l="l" t="t" r="r" b="b"/>
              <a:pathLst>
                <a:path w="3518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17" y="3522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8" name="Google Shape;8238;p51"/>
            <p:cNvSpPr/>
            <p:nvPr/>
          </p:nvSpPr>
          <p:spPr>
            <a:xfrm>
              <a:off x="3661308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9" name="Google Shape;8239;p51"/>
            <p:cNvSpPr/>
            <p:nvPr/>
          </p:nvSpPr>
          <p:spPr>
            <a:xfrm>
              <a:off x="3661308" y="1827450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0" name="Google Shape;8240;p51"/>
            <p:cNvSpPr/>
            <p:nvPr/>
          </p:nvSpPr>
          <p:spPr>
            <a:xfrm>
              <a:off x="3661838" y="1827979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1" name="Google Shape;8241;p51"/>
            <p:cNvSpPr/>
            <p:nvPr/>
          </p:nvSpPr>
          <p:spPr>
            <a:xfrm>
              <a:off x="3661308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2" name="Google Shape;8242;p51"/>
            <p:cNvSpPr/>
            <p:nvPr/>
          </p:nvSpPr>
          <p:spPr>
            <a:xfrm>
              <a:off x="3661838" y="1774246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3" name="Google Shape;8243;p51"/>
            <p:cNvSpPr/>
            <p:nvPr/>
          </p:nvSpPr>
          <p:spPr>
            <a:xfrm>
              <a:off x="3661308" y="171995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4" name="Google Shape;8244;p51"/>
            <p:cNvSpPr/>
            <p:nvPr/>
          </p:nvSpPr>
          <p:spPr>
            <a:xfrm>
              <a:off x="3661838" y="1720512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5" name="Google Shape;8245;p51"/>
            <p:cNvSpPr/>
            <p:nvPr/>
          </p:nvSpPr>
          <p:spPr>
            <a:xfrm>
              <a:off x="3661308" y="166628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6" name="Google Shape;8246;p51"/>
            <p:cNvSpPr/>
            <p:nvPr/>
          </p:nvSpPr>
          <p:spPr>
            <a:xfrm>
              <a:off x="3661838" y="1666809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7" name="Google Shape;8247;p51"/>
            <p:cNvSpPr/>
            <p:nvPr/>
          </p:nvSpPr>
          <p:spPr>
            <a:xfrm>
              <a:off x="3661308" y="1612515"/>
              <a:ext cx="54840" cy="54871"/>
            </a:xfrm>
            <a:custGeom>
              <a:avLst/>
              <a:gdLst/>
              <a:ahLst/>
              <a:cxnLst/>
              <a:rect l="l" t="t" r="r" b="b"/>
              <a:pathLst>
                <a:path w="3521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8" name="Google Shape;8248;p51"/>
            <p:cNvSpPr/>
            <p:nvPr/>
          </p:nvSpPr>
          <p:spPr>
            <a:xfrm>
              <a:off x="3661838" y="1613075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9" name="Google Shape;8249;p51"/>
            <p:cNvSpPr/>
            <p:nvPr/>
          </p:nvSpPr>
          <p:spPr>
            <a:xfrm>
              <a:off x="3607559" y="204230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0" name="Google Shape;8250;p51"/>
            <p:cNvSpPr/>
            <p:nvPr/>
          </p:nvSpPr>
          <p:spPr>
            <a:xfrm>
              <a:off x="3607559" y="1988604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0" y="1"/>
                  </a:moveTo>
                  <a:lnTo>
                    <a:pt x="0" y="3519"/>
                  </a:lnTo>
                  <a:lnTo>
                    <a:pt x="3520" y="3519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1" name="Google Shape;8251;p51"/>
            <p:cNvSpPr/>
            <p:nvPr/>
          </p:nvSpPr>
          <p:spPr>
            <a:xfrm>
              <a:off x="3607559" y="1934871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2" name="Google Shape;8252;p51"/>
            <p:cNvSpPr/>
            <p:nvPr/>
          </p:nvSpPr>
          <p:spPr>
            <a:xfrm>
              <a:off x="3607559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3" name="Google Shape;8253;p51"/>
            <p:cNvSpPr/>
            <p:nvPr/>
          </p:nvSpPr>
          <p:spPr>
            <a:xfrm>
              <a:off x="3608088" y="1881666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4" name="Google Shape;8254;p51"/>
            <p:cNvSpPr/>
            <p:nvPr/>
          </p:nvSpPr>
          <p:spPr>
            <a:xfrm>
              <a:off x="3607559" y="1827450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5" name="Google Shape;8255;p51"/>
            <p:cNvSpPr/>
            <p:nvPr/>
          </p:nvSpPr>
          <p:spPr>
            <a:xfrm>
              <a:off x="3608088" y="1827979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6" name="Google Shape;8256;p51"/>
            <p:cNvSpPr/>
            <p:nvPr/>
          </p:nvSpPr>
          <p:spPr>
            <a:xfrm>
              <a:off x="3607559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7" name="Google Shape;8257;p51"/>
            <p:cNvSpPr/>
            <p:nvPr/>
          </p:nvSpPr>
          <p:spPr>
            <a:xfrm>
              <a:off x="3608088" y="1774246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8" name="Google Shape;8258;p51"/>
            <p:cNvSpPr/>
            <p:nvPr/>
          </p:nvSpPr>
          <p:spPr>
            <a:xfrm>
              <a:off x="3607559" y="171995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9" name="Google Shape;8259;p51"/>
            <p:cNvSpPr/>
            <p:nvPr/>
          </p:nvSpPr>
          <p:spPr>
            <a:xfrm>
              <a:off x="3607559" y="166628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0" name="Google Shape;8260;p51"/>
            <p:cNvSpPr/>
            <p:nvPr/>
          </p:nvSpPr>
          <p:spPr>
            <a:xfrm>
              <a:off x="3608088" y="1666809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1" name="Google Shape;8261;p51"/>
            <p:cNvSpPr/>
            <p:nvPr/>
          </p:nvSpPr>
          <p:spPr>
            <a:xfrm>
              <a:off x="3607559" y="1612515"/>
              <a:ext cx="54840" cy="54871"/>
            </a:xfrm>
            <a:custGeom>
              <a:avLst/>
              <a:gdLst/>
              <a:ahLst/>
              <a:cxnLst/>
              <a:rect l="l" t="t" r="r" b="b"/>
              <a:pathLst>
                <a:path w="3521" h="3523" extrusionOk="0">
                  <a:moveTo>
                    <a:pt x="0" y="1"/>
                  </a:moveTo>
                  <a:lnTo>
                    <a:pt x="0" y="3522"/>
                  </a:lnTo>
                  <a:lnTo>
                    <a:pt x="3520" y="3522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2" name="Google Shape;8262;p51"/>
            <p:cNvSpPr/>
            <p:nvPr/>
          </p:nvSpPr>
          <p:spPr>
            <a:xfrm>
              <a:off x="3608088" y="1613075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3" name="Google Shape;8263;p51"/>
            <p:cNvSpPr/>
            <p:nvPr/>
          </p:nvSpPr>
          <p:spPr>
            <a:xfrm>
              <a:off x="3553872" y="2042307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4" name="Google Shape;8264;p51"/>
            <p:cNvSpPr/>
            <p:nvPr/>
          </p:nvSpPr>
          <p:spPr>
            <a:xfrm>
              <a:off x="3553872" y="1988604"/>
              <a:ext cx="54793" cy="54808"/>
            </a:xfrm>
            <a:custGeom>
              <a:avLst/>
              <a:gdLst/>
              <a:ahLst/>
              <a:cxnLst/>
              <a:rect l="l" t="t" r="r" b="b"/>
              <a:pathLst>
                <a:path w="3518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5" name="Google Shape;8265;p51"/>
            <p:cNvSpPr/>
            <p:nvPr/>
          </p:nvSpPr>
          <p:spPr>
            <a:xfrm>
              <a:off x="3553872" y="1934871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6" name="Google Shape;8266;p51"/>
            <p:cNvSpPr/>
            <p:nvPr/>
          </p:nvSpPr>
          <p:spPr>
            <a:xfrm>
              <a:off x="3554417" y="1935416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7" name="Google Shape;8267;p51"/>
            <p:cNvSpPr/>
            <p:nvPr/>
          </p:nvSpPr>
          <p:spPr>
            <a:xfrm>
              <a:off x="3553872" y="1881137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8" name="Google Shape;8268;p51"/>
            <p:cNvSpPr/>
            <p:nvPr/>
          </p:nvSpPr>
          <p:spPr>
            <a:xfrm>
              <a:off x="3554417" y="1881666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9" name="Google Shape;8269;p51"/>
            <p:cNvSpPr/>
            <p:nvPr/>
          </p:nvSpPr>
          <p:spPr>
            <a:xfrm>
              <a:off x="3553872" y="1827450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0" name="Google Shape;8270;p51"/>
            <p:cNvSpPr/>
            <p:nvPr/>
          </p:nvSpPr>
          <p:spPr>
            <a:xfrm>
              <a:off x="3554417" y="1827979"/>
              <a:ext cx="53703" cy="53703"/>
            </a:xfrm>
            <a:custGeom>
              <a:avLst/>
              <a:gdLst/>
              <a:ahLst/>
              <a:cxnLst/>
              <a:rect l="l" t="t" r="r" b="b"/>
              <a:pathLst>
                <a:path w="3448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1" name="Google Shape;8271;p51"/>
            <p:cNvSpPr/>
            <p:nvPr/>
          </p:nvSpPr>
          <p:spPr>
            <a:xfrm>
              <a:off x="3553872" y="1773700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2" name="Google Shape;8272;p51"/>
            <p:cNvSpPr/>
            <p:nvPr/>
          </p:nvSpPr>
          <p:spPr>
            <a:xfrm>
              <a:off x="3553872" y="1719951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3" name="Google Shape;8273;p51"/>
            <p:cNvSpPr/>
            <p:nvPr/>
          </p:nvSpPr>
          <p:spPr>
            <a:xfrm>
              <a:off x="3553872" y="1666280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4" name="Google Shape;8274;p51"/>
            <p:cNvSpPr/>
            <p:nvPr/>
          </p:nvSpPr>
          <p:spPr>
            <a:xfrm>
              <a:off x="3553872" y="1612515"/>
              <a:ext cx="54793" cy="54871"/>
            </a:xfrm>
            <a:custGeom>
              <a:avLst/>
              <a:gdLst/>
              <a:ahLst/>
              <a:cxnLst/>
              <a:rect l="l" t="t" r="r" b="b"/>
              <a:pathLst>
                <a:path w="3518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17" y="3522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5" name="Google Shape;8275;p51"/>
            <p:cNvSpPr/>
            <p:nvPr/>
          </p:nvSpPr>
          <p:spPr>
            <a:xfrm>
              <a:off x="3554417" y="1613075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6" name="Google Shape;8276;p51"/>
            <p:cNvSpPr/>
            <p:nvPr/>
          </p:nvSpPr>
          <p:spPr>
            <a:xfrm>
              <a:off x="3500122" y="204230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7" name="Google Shape;8277;p51"/>
            <p:cNvSpPr/>
            <p:nvPr/>
          </p:nvSpPr>
          <p:spPr>
            <a:xfrm>
              <a:off x="3500122" y="1988604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0" y="1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8" name="Google Shape;8278;p51"/>
            <p:cNvSpPr/>
            <p:nvPr/>
          </p:nvSpPr>
          <p:spPr>
            <a:xfrm>
              <a:off x="3500683" y="1989165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9" name="Google Shape;8279;p51"/>
            <p:cNvSpPr/>
            <p:nvPr/>
          </p:nvSpPr>
          <p:spPr>
            <a:xfrm>
              <a:off x="3500122" y="1934871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0" name="Google Shape;8280;p51"/>
            <p:cNvSpPr/>
            <p:nvPr/>
          </p:nvSpPr>
          <p:spPr>
            <a:xfrm>
              <a:off x="3500683" y="1935416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1" name="Google Shape;8281;p51"/>
            <p:cNvSpPr/>
            <p:nvPr/>
          </p:nvSpPr>
          <p:spPr>
            <a:xfrm>
              <a:off x="3500122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2" name="Google Shape;8282;p51"/>
            <p:cNvSpPr/>
            <p:nvPr/>
          </p:nvSpPr>
          <p:spPr>
            <a:xfrm>
              <a:off x="3500683" y="1881666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3" name="Google Shape;8283;p51"/>
            <p:cNvSpPr/>
            <p:nvPr/>
          </p:nvSpPr>
          <p:spPr>
            <a:xfrm>
              <a:off x="3500122" y="1827450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4" name="Google Shape;8284;p51"/>
            <p:cNvSpPr/>
            <p:nvPr/>
          </p:nvSpPr>
          <p:spPr>
            <a:xfrm>
              <a:off x="3500683" y="1827979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5" name="Google Shape;8285;p51"/>
            <p:cNvSpPr/>
            <p:nvPr/>
          </p:nvSpPr>
          <p:spPr>
            <a:xfrm>
              <a:off x="3500122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6" name="Google Shape;8286;p51"/>
            <p:cNvSpPr/>
            <p:nvPr/>
          </p:nvSpPr>
          <p:spPr>
            <a:xfrm>
              <a:off x="3500683" y="177424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7" name="Google Shape;8287;p51"/>
            <p:cNvSpPr/>
            <p:nvPr/>
          </p:nvSpPr>
          <p:spPr>
            <a:xfrm>
              <a:off x="3500122" y="171995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8" name="Google Shape;8288;p51"/>
            <p:cNvSpPr/>
            <p:nvPr/>
          </p:nvSpPr>
          <p:spPr>
            <a:xfrm>
              <a:off x="3500122" y="166628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9" name="Google Shape;8289;p51"/>
            <p:cNvSpPr/>
            <p:nvPr/>
          </p:nvSpPr>
          <p:spPr>
            <a:xfrm>
              <a:off x="3500683" y="1666809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0" name="Google Shape;8290;p51"/>
            <p:cNvSpPr/>
            <p:nvPr/>
          </p:nvSpPr>
          <p:spPr>
            <a:xfrm>
              <a:off x="3500122" y="1612515"/>
              <a:ext cx="54840" cy="54871"/>
            </a:xfrm>
            <a:custGeom>
              <a:avLst/>
              <a:gdLst/>
              <a:ahLst/>
              <a:cxnLst/>
              <a:rect l="l" t="t" r="r" b="b"/>
              <a:pathLst>
                <a:path w="3521" h="3523" extrusionOk="0">
                  <a:moveTo>
                    <a:pt x="0" y="1"/>
                  </a:moveTo>
                  <a:lnTo>
                    <a:pt x="0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1" name="Google Shape;8291;p51"/>
            <p:cNvSpPr/>
            <p:nvPr/>
          </p:nvSpPr>
          <p:spPr>
            <a:xfrm>
              <a:off x="3500683" y="1613075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2" name="Google Shape;8292;p51"/>
            <p:cNvSpPr/>
            <p:nvPr/>
          </p:nvSpPr>
          <p:spPr>
            <a:xfrm>
              <a:off x="3446389" y="204230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3" name="Google Shape;8293;p51"/>
            <p:cNvSpPr/>
            <p:nvPr/>
          </p:nvSpPr>
          <p:spPr>
            <a:xfrm>
              <a:off x="3446389" y="1988604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0" y="1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4" name="Google Shape;8294;p51"/>
            <p:cNvSpPr/>
            <p:nvPr/>
          </p:nvSpPr>
          <p:spPr>
            <a:xfrm>
              <a:off x="3446918" y="1989165"/>
              <a:ext cx="53780" cy="53687"/>
            </a:xfrm>
            <a:custGeom>
              <a:avLst/>
              <a:gdLst/>
              <a:ahLst/>
              <a:cxnLst/>
              <a:rect l="l" t="t" r="r" b="b"/>
              <a:pathLst>
                <a:path w="3453" h="3447" extrusionOk="0">
                  <a:moveTo>
                    <a:pt x="1" y="1"/>
                  </a:moveTo>
                  <a:lnTo>
                    <a:pt x="1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5" name="Google Shape;8295;p51"/>
            <p:cNvSpPr/>
            <p:nvPr/>
          </p:nvSpPr>
          <p:spPr>
            <a:xfrm>
              <a:off x="3446389" y="1934871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6" name="Google Shape;8296;p51"/>
            <p:cNvSpPr/>
            <p:nvPr/>
          </p:nvSpPr>
          <p:spPr>
            <a:xfrm>
              <a:off x="3446918" y="1935416"/>
              <a:ext cx="53780" cy="53765"/>
            </a:xfrm>
            <a:custGeom>
              <a:avLst/>
              <a:gdLst/>
              <a:ahLst/>
              <a:cxnLst/>
              <a:rect l="l" t="t" r="r" b="b"/>
              <a:pathLst>
                <a:path w="3453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7" name="Google Shape;8297;p51"/>
            <p:cNvSpPr/>
            <p:nvPr/>
          </p:nvSpPr>
          <p:spPr>
            <a:xfrm>
              <a:off x="3446389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8" name="Google Shape;8298;p51"/>
            <p:cNvSpPr/>
            <p:nvPr/>
          </p:nvSpPr>
          <p:spPr>
            <a:xfrm>
              <a:off x="3446918" y="1881666"/>
              <a:ext cx="53780" cy="53765"/>
            </a:xfrm>
            <a:custGeom>
              <a:avLst/>
              <a:gdLst/>
              <a:ahLst/>
              <a:cxnLst/>
              <a:rect l="l" t="t" r="r" b="b"/>
              <a:pathLst>
                <a:path w="3453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9" name="Google Shape;8299;p51"/>
            <p:cNvSpPr/>
            <p:nvPr/>
          </p:nvSpPr>
          <p:spPr>
            <a:xfrm>
              <a:off x="3446389" y="1827450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0" name="Google Shape;8300;p51"/>
            <p:cNvSpPr/>
            <p:nvPr/>
          </p:nvSpPr>
          <p:spPr>
            <a:xfrm>
              <a:off x="3446918" y="1827979"/>
              <a:ext cx="53780" cy="53703"/>
            </a:xfrm>
            <a:custGeom>
              <a:avLst/>
              <a:gdLst/>
              <a:ahLst/>
              <a:cxnLst/>
              <a:rect l="l" t="t" r="r" b="b"/>
              <a:pathLst>
                <a:path w="3453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1" name="Google Shape;8301;p51"/>
            <p:cNvSpPr/>
            <p:nvPr/>
          </p:nvSpPr>
          <p:spPr>
            <a:xfrm>
              <a:off x="3446389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2" name="Google Shape;8302;p51"/>
            <p:cNvSpPr/>
            <p:nvPr/>
          </p:nvSpPr>
          <p:spPr>
            <a:xfrm>
              <a:off x="3446918" y="1774246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3" name="Google Shape;8303;p51"/>
            <p:cNvSpPr/>
            <p:nvPr/>
          </p:nvSpPr>
          <p:spPr>
            <a:xfrm>
              <a:off x="3392686" y="2042307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4" name="Google Shape;8304;p51"/>
            <p:cNvSpPr/>
            <p:nvPr/>
          </p:nvSpPr>
          <p:spPr>
            <a:xfrm>
              <a:off x="3392686" y="1988604"/>
              <a:ext cx="54808" cy="54808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8" y="3519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05" name="Google Shape;8305;p51"/>
            <p:cNvGrpSpPr/>
            <p:nvPr/>
          </p:nvGrpSpPr>
          <p:grpSpPr>
            <a:xfrm>
              <a:off x="3393247" y="1720512"/>
              <a:ext cx="913302" cy="376074"/>
              <a:chOff x="3393247" y="1720512"/>
              <a:chExt cx="913302" cy="376074"/>
            </a:xfrm>
          </p:grpSpPr>
          <p:sp>
            <p:nvSpPr>
              <p:cNvPr id="8306" name="Google Shape;8306;p51"/>
              <p:cNvSpPr/>
              <p:nvPr/>
            </p:nvSpPr>
            <p:spPr>
              <a:xfrm>
                <a:off x="4252784" y="1989165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52" y="3447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7" name="Google Shape;8307;p51"/>
              <p:cNvSpPr/>
              <p:nvPr/>
            </p:nvSpPr>
            <p:spPr>
              <a:xfrm>
                <a:off x="4199035" y="204283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8" name="Google Shape;8308;p51"/>
              <p:cNvSpPr/>
              <p:nvPr/>
            </p:nvSpPr>
            <p:spPr>
              <a:xfrm>
                <a:off x="4145348" y="2042836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9" name="Google Shape;8309;p51"/>
              <p:cNvSpPr/>
              <p:nvPr/>
            </p:nvSpPr>
            <p:spPr>
              <a:xfrm>
                <a:off x="4091614" y="204283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0" name="Google Shape;8310;p51"/>
              <p:cNvSpPr/>
              <p:nvPr/>
            </p:nvSpPr>
            <p:spPr>
              <a:xfrm>
                <a:off x="4037880" y="1989165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50" y="3447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1" name="Google Shape;8311;p51"/>
              <p:cNvSpPr/>
              <p:nvPr/>
            </p:nvSpPr>
            <p:spPr>
              <a:xfrm>
                <a:off x="4037880" y="1935416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2" name="Google Shape;8312;p51"/>
              <p:cNvSpPr/>
              <p:nvPr/>
            </p:nvSpPr>
            <p:spPr>
              <a:xfrm>
                <a:off x="3984178" y="1881666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3" name="Google Shape;8313;p51"/>
              <p:cNvSpPr/>
              <p:nvPr/>
            </p:nvSpPr>
            <p:spPr>
              <a:xfrm>
                <a:off x="3930444" y="1827979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4" name="Google Shape;8314;p51"/>
              <p:cNvSpPr/>
              <p:nvPr/>
            </p:nvSpPr>
            <p:spPr>
              <a:xfrm>
                <a:off x="3876710" y="1827979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5" name="Google Shape;8315;p51"/>
              <p:cNvSpPr/>
              <p:nvPr/>
            </p:nvSpPr>
            <p:spPr>
              <a:xfrm>
                <a:off x="3823008" y="1827979"/>
                <a:ext cx="53687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6" name="Google Shape;8316;p51"/>
              <p:cNvSpPr/>
              <p:nvPr/>
            </p:nvSpPr>
            <p:spPr>
              <a:xfrm>
                <a:off x="3769274" y="1827979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7" name="Google Shape;8317;p51"/>
              <p:cNvSpPr/>
              <p:nvPr/>
            </p:nvSpPr>
            <p:spPr>
              <a:xfrm>
                <a:off x="3769274" y="172051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8" name="Google Shape;8318;p51"/>
              <p:cNvSpPr/>
              <p:nvPr/>
            </p:nvSpPr>
            <p:spPr>
              <a:xfrm>
                <a:off x="3715587" y="1827979"/>
                <a:ext cx="53703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9" name="Google Shape;8319;p51"/>
              <p:cNvSpPr/>
              <p:nvPr/>
            </p:nvSpPr>
            <p:spPr>
              <a:xfrm>
                <a:off x="3661838" y="1881666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0" name="Google Shape;8320;p51"/>
              <p:cNvSpPr/>
              <p:nvPr/>
            </p:nvSpPr>
            <p:spPr>
              <a:xfrm>
                <a:off x="3608088" y="1989165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52" y="3447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1" name="Google Shape;8321;p51"/>
              <p:cNvSpPr/>
              <p:nvPr/>
            </p:nvSpPr>
            <p:spPr>
              <a:xfrm>
                <a:off x="3608088" y="1935416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2" y="3452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2" name="Google Shape;8322;p51"/>
              <p:cNvSpPr/>
              <p:nvPr/>
            </p:nvSpPr>
            <p:spPr>
              <a:xfrm>
                <a:off x="3554417" y="2042836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3" name="Google Shape;8323;p51"/>
              <p:cNvSpPr/>
              <p:nvPr/>
            </p:nvSpPr>
            <p:spPr>
              <a:xfrm>
                <a:off x="3554417" y="1989165"/>
                <a:ext cx="53703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48" y="3447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4" name="Google Shape;8324;p51"/>
              <p:cNvSpPr/>
              <p:nvPr/>
            </p:nvSpPr>
            <p:spPr>
              <a:xfrm>
                <a:off x="3500683" y="2042836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5" name="Google Shape;8325;p51"/>
              <p:cNvSpPr/>
              <p:nvPr/>
            </p:nvSpPr>
            <p:spPr>
              <a:xfrm>
                <a:off x="3446918" y="2042836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6" name="Google Shape;8326;p51"/>
              <p:cNvSpPr/>
              <p:nvPr/>
            </p:nvSpPr>
            <p:spPr>
              <a:xfrm>
                <a:off x="3393247" y="1989165"/>
                <a:ext cx="53687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47" y="3447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327" name="Google Shape;8327;p51"/>
            <p:cNvSpPr/>
            <p:nvPr/>
          </p:nvSpPr>
          <p:spPr>
            <a:xfrm>
              <a:off x="3392686" y="1934871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8" name="Google Shape;8328;p51"/>
            <p:cNvSpPr/>
            <p:nvPr/>
          </p:nvSpPr>
          <p:spPr>
            <a:xfrm>
              <a:off x="3393247" y="1935416"/>
              <a:ext cx="53687" cy="53765"/>
            </a:xfrm>
            <a:custGeom>
              <a:avLst/>
              <a:gdLst/>
              <a:ahLst/>
              <a:cxnLst/>
              <a:rect l="l" t="t" r="r" b="b"/>
              <a:pathLst>
                <a:path w="3447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7" y="3452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29" name="Google Shape;8329;p51"/>
            <p:cNvGrpSpPr/>
            <p:nvPr/>
          </p:nvGrpSpPr>
          <p:grpSpPr>
            <a:xfrm>
              <a:off x="3338952" y="1290190"/>
              <a:ext cx="1021829" cy="860690"/>
              <a:chOff x="3338952" y="1290190"/>
              <a:chExt cx="1021829" cy="860690"/>
            </a:xfrm>
          </p:grpSpPr>
          <p:sp>
            <p:nvSpPr>
              <p:cNvPr id="8330" name="Google Shape;8330;p51"/>
              <p:cNvSpPr/>
              <p:nvPr/>
            </p:nvSpPr>
            <p:spPr>
              <a:xfrm>
                <a:off x="4305973" y="1988604"/>
                <a:ext cx="54808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9" extrusionOk="0">
                    <a:moveTo>
                      <a:pt x="1" y="1"/>
                    </a:moveTo>
                    <a:lnTo>
                      <a:pt x="1" y="3519"/>
                    </a:lnTo>
                    <a:lnTo>
                      <a:pt x="3519" y="3519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1" name="Google Shape;8331;p51"/>
              <p:cNvSpPr/>
              <p:nvPr/>
            </p:nvSpPr>
            <p:spPr>
              <a:xfrm>
                <a:off x="4306534" y="1989165"/>
                <a:ext cx="53687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7" extrusionOk="0">
                    <a:moveTo>
                      <a:pt x="1" y="1"/>
                    </a:moveTo>
                    <a:lnTo>
                      <a:pt x="1" y="3447"/>
                    </a:lnTo>
                    <a:lnTo>
                      <a:pt x="3447" y="3447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2" name="Google Shape;8332;p51"/>
              <p:cNvSpPr/>
              <p:nvPr/>
            </p:nvSpPr>
            <p:spPr>
              <a:xfrm>
                <a:off x="4305973" y="1934871"/>
                <a:ext cx="54808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19" y="3521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3" name="Google Shape;8333;p51"/>
              <p:cNvSpPr/>
              <p:nvPr/>
            </p:nvSpPr>
            <p:spPr>
              <a:xfrm>
                <a:off x="4306534" y="1935416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4" name="Google Shape;8334;p51"/>
              <p:cNvSpPr/>
              <p:nvPr/>
            </p:nvSpPr>
            <p:spPr>
              <a:xfrm>
                <a:off x="4252784" y="204283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5" name="Google Shape;8335;p51"/>
              <p:cNvSpPr/>
              <p:nvPr/>
            </p:nvSpPr>
            <p:spPr>
              <a:xfrm>
                <a:off x="4252239" y="1881137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6" name="Google Shape;8336;p51"/>
              <p:cNvSpPr/>
              <p:nvPr/>
            </p:nvSpPr>
            <p:spPr>
              <a:xfrm>
                <a:off x="4252784" y="1881666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7" name="Google Shape;8337;p51"/>
              <p:cNvSpPr/>
              <p:nvPr/>
            </p:nvSpPr>
            <p:spPr>
              <a:xfrm>
                <a:off x="4252239" y="1827450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0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8" name="Google Shape;8338;p51"/>
              <p:cNvSpPr/>
              <p:nvPr/>
            </p:nvSpPr>
            <p:spPr>
              <a:xfrm>
                <a:off x="4252784" y="1827979"/>
                <a:ext cx="53765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9" name="Google Shape;8339;p51"/>
              <p:cNvSpPr/>
              <p:nvPr/>
            </p:nvSpPr>
            <p:spPr>
              <a:xfrm>
                <a:off x="4252239" y="1773700"/>
                <a:ext cx="54855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0" name="Google Shape;8340;p51"/>
              <p:cNvSpPr/>
              <p:nvPr/>
            </p:nvSpPr>
            <p:spPr>
              <a:xfrm>
                <a:off x="4252784" y="177424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1" name="Google Shape;8341;p51"/>
              <p:cNvSpPr/>
              <p:nvPr/>
            </p:nvSpPr>
            <p:spPr>
              <a:xfrm>
                <a:off x="4198505" y="209604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2" name="Google Shape;8342;p51"/>
              <p:cNvSpPr/>
              <p:nvPr/>
            </p:nvSpPr>
            <p:spPr>
              <a:xfrm>
                <a:off x="4199035" y="2096570"/>
                <a:ext cx="53765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3" extrusionOk="0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3" name="Google Shape;8343;p51"/>
              <p:cNvSpPr/>
              <p:nvPr/>
            </p:nvSpPr>
            <p:spPr>
              <a:xfrm>
                <a:off x="4198505" y="171995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4" name="Google Shape;8344;p51"/>
              <p:cNvSpPr/>
              <p:nvPr/>
            </p:nvSpPr>
            <p:spPr>
              <a:xfrm>
                <a:off x="4199035" y="1720512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5" name="Google Shape;8345;p51"/>
              <p:cNvSpPr/>
              <p:nvPr/>
            </p:nvSpPr>
            <p:spPr>
              <a:xfrm>
                <a:off x="4198505" y="1666280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6" name="Google Shape;8346;p51"/>
              <p:cNvSpPr/>
              <p:nvPr/>
            </p:nvSpPr>
            <p:spPr>
              <a:xfrm>
                <a:off x="4199035" y="1666809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7" name="Google Shape;8347;p51"/>
              <p:cNvSpPr/>
              <p:nvPr/>
            </p:nvSpPr>
            <p:spPr>
              <a:xfrm>
                <a:off x="4198505" y="1612515"/>
                <a:ext cx="54840" cy="54871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3" extrusionOk="0">
                    <a:moveTo>
                      <a:pt x="1" y="1"/>
                    </a:moveTo>
                    <a:lnTo>
                      <a:pt x="1" y="3522"/>
                    </a:lnTo>
                    <a:lnTo>
                      <a:pt x="3521" y="3522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8" name="Google Shape;8348;p51"/>
              <p:cNvSpPr/>
              <p:nvPr/>
            </p:nvSpPr>
            <p:spPr>
              <a:xfrm>
                <a:off x="4199035" y="1613075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9" name="Google Shape;8349;p51"/>
              <p:cNvSpPr/>
              <p:nvPr/>
            </p:nvSpPr>
            <p:spPr>
              <a:xfrm>
                <a:off x="4144818" y="209604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0" name="Google Shape;8350;p51"/>
              <p:cNvSpPr/>
              <p:nvPr/>
            </p:nvSpPr>
            <p:spPr>
              <a:xfrm>
                <a:off x="4145348" y="2096570"/>
                <a:ext cx="53703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1" name="Google Shape;8351;p51"/>
              <p:cNvSpPr/>
              <p:nvPr/>
            </p:nvSpPr>
            <p:spPr>
              <a:xfrm>
                <a:off x="4145348" y="1720512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2" name="Google Shape;8352;p51"/>
              <p:cNvSpPr/>
              <p:nvPr/>
            </p:nvSpPr>
            <p:spPr>
              <a:xfrm>
                <a:off x="4144818" y="155878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3" name="Google Shape;8353;p51"/>
              <p:cNvSpPr/>
              <p:nvPr/>
            </p:nvSpPr>
            <p:spPr>
              <a:xfrm>
                <a:off x="4145348" y="1559342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4" name="Google Shape;8354;p51"/>
              <p:cNvSpPr/>
              <p:nvPr/>
            </p:nvSpPr>
            <p:spPr>
              <a:xfrm>
                <a:off x="4091069" y="2096041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5" name="Google Shape;8355;p51"/>
              <p:cNvSpPr/>
              <p:nvPr/>
            </p:nvSpPr>
            <p:spPr>
              <a:xfrm>
                <a:off x="4091614" y="2096570"/>
                <a:ext cx="53765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52" y="3452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6" name="Google Shape;8356;p51"/>
              <p:cNvSpPr/>
              <p:nvPr/>
            </p:nvSpPr>
            <p:spPr>
              <a:xfrm>
                <a:off x="4091614" y="177424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7" name="Google Shape;8357;p51"/>
              <p:cNvSpPr/>
              <p:nvPr/>
            </p:nvSpPr>
            <p:spPr>
              <a:xfrm>
                <a:off x="4091614" y="1666809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8" name="Google Shape;8358;p51"/>
              <p:cNvSpPr/>
              <p:nvPr/>
            </p:nvSpPr>
            <p:spPr>
              <a:xfrm>
                <a:off x="4091069" y="1558781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9" name="Google Shape;8359;p51"/>
              <p:cNvSpPr/>
              <p:nvPr/>
            </p:nvSpPr>
            <p:spPr>
              <a:xfrm>
                <a:off x="4091614" y="1559342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0" name="Google Shape;8360;p51"/>
              <p:cNvSpPr/>
              <p:nvPr/>
            </p:nvSpPr>
            <p:spPr>
              <a:xfrm>
                <a:off x="4037880" y="2042836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1" name="Google Shape;8361;p51"/>
              <p:cNvSpPr/>
              <p:nvPr/>
            </p:nvSpPr>
            <p:spPr>
              <a:xfrm>
                <a:off x="4037880" y="172051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2" name="Google Shape;8362;p51"/>
              <p:cNvSpPr/>
              <p:nvPr/>
            </p:nvSpPr>
            <p:spPr>
              <a:xfrm>
                <a:off x="4037335" y="1558781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3" name="Google Shape;8363;p51"/>
              <p:cNvSpPr/>
              <p:nvPr/>
            </p:nvSpPr>
            <p:spPr>
              <a:xfrm>
                <a:off x="4037880" y="155934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4" name="Google Shape;8364;p51"/>
              <p:cNvSpPr/>
              <p:nvPr/>
            </p:nvSpPr>
            <p:spPr>
              <a:xfrm>
                <a:off x="3983648" y="1988604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5" name="Google Shape;8365;p51"/>
              <p:cNvSpPr/>
              <p:nvPr/>
            </p:nvSpPr>
            <p:spPr>
              <a:xfrm>
                <a:off x="3984178" y="1989165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1"/>
                    </a:moveTo>
                    <a:lnTo>
                      <a:pt x="1" y="3447"/>
                    </a:lnTo>
                    <a:lnTo>
                      <a:pt x="3448" y="3447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6" name="Google Shape;8366;p51"/>
              <p:cNvSpPr/>
              <p:nvPr/>
            </p:nvSpPr>
            <p:spPr>
              <a:xfrm>
                <a:off x="3983648" y="1934871"/>
                <a:ext cx="54777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2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7" name="Google Shape;8367;p51"/>
              <p:cNvSpPr/>
              <p:nvPr/>
            </p:nvSpPr>
            <p:spPr>
              <a:xfrm>
                <a:off x="3984178" y="1935416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8" name="Google Shape;8368;p51"/>
              <p:cNvSpPr/>
              <p:nvPr/>
            </p:nvSpPr>
            <p:spPr>
              <a:xfrm>
                <a:off x="3983648" y="155878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9" name="Google Shape;8369;p51"/>
              <p:cNvSpPr/>
              <p:nvPr/>
            </p:nvSpPr>
            <p:spPr>
              <a:xfrm>
                <a:off x="3984178" y="1559342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0" name="Google Shape;8370;p51"/>
              <p:cNvSpPr/>
              <p:nvPr/>
            </p:nvSpPr>
            <p:spPr>
              <a:xfrm>
                <a:off x="3930444" y="1881666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1" name="Google Shape;8371;p51"/>
              <p:cNvSpPr/>
              <p:nvPr/>
            </p:nvSpPr>
            <p:spPr>
              <a:xfrm>
                <a:off x="3930444" y="1613075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2" name="Google Shape;8372;p51"/>
              <p:cNvSpPr/>
              <p:nvPr/>
            </p:nvSpPr>
            <p:spPr>
              <a:xfrm>
                <a:off x="3876710" y="1881666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3" name="Google Shape;8373;p51"/>
              <p:cNvSpPr/>
              <p:nvPr/>
            </p:nvSpPr>
            <p:spPr>
              <a:xfrm>
                <a:off x="3876710" y="172051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4" name="Google Shape;8374;p51"/>
              <p:cNvSpPr/>
              <p:nvPr/>
            </p:nvSpPr>
            <p:spPr>
              <a:xfrm>
                <a:off x="3876710" y="1613075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5" name="Google Shape;8375;p51"/>
              <p:cNvSpPr/>
              <p:nvPr/>
            </p:nvSpPr>
            <p:spPr>
              <a:xfrm>
                <a:off x="3876150" y="1451345"/>
                <a:ext cx="54840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6" name="Google Shape;8376;p51"/>
              <p:cNvSpPr/>
              <p:nvPr/>
            </p:nvSpPr>
            <p:spPr>
              <a:xfrm>
                <a:off x="3876710" y="1451905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7" name="Google Shape;8377;p51"/>
              <p:cNvSpPr/>
              <p:nvPr/>
            </p:nvSpPr>
            <p:spPr>
              <a:xfrm>
                <a:off x="3876150" y="1397611"/>
                <a:ext cx="54840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8" name="Google Shape;8378;p51"/>
              <p:cNvSpPr/>
              <p:nvPr/>
            </p:nvSpPr>
            <p:spPr>
              <a:xfrm>
                <a:off x="3876710" y="1398156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9" name="Google Shape;8379;p51"/>
              <p:cNvSpPr/>
              <p:nvPr/>
            </p:nvSpPr>
            <p:spPr>
              <a:xfrm>
                <a:off x="3823008" y="1881666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0" name="Google Shape;8380;p51"/>
              <p:cNvSpPr/>
              <p:nvPr/>
            </p:nvSpPr>
            <p:spPr>
              <a:xfrm>
                <a:off x="3823008" y="1613075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1" name="Google Shape;8381;p51"/>
              <p:cNvSpPr/>
              <p:nvPr/>
            </p:nvSpPr>
            <p:spPr>
              <a:xfrm>
                <a:off x="3822478" y="155878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2" name="Google Shape;8382;p51"/>
              <p:cNvSpPr/>
              <p:nvPr/>
            </p:nvSpPr>
            <p:spPr>
              <a:xfrm>
                <a:off x="3823008" y="1559342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3" name="Google Shape;8383;p51"/>
              <p:cNvSpPr/>
              <p:nvPr/>
            </p:nvSpPr>
            <p:spPr>
              <a:xfrm>
                <a:off x="3822478" y="1505094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0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4" name="Google Shape;8384;p51"/>
              <p:cNvSpPr/>
              <p:nvPr/>
            </p:nvSpPr>
            <p:spPr>
              <a:xfrm>
                <a:off x="3823008" y="1505639"/>
                <a:ext cx="53687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7" y="3448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5" name="Google Shape;8385;p51"/>
              <p:cNvSpPr/>
              <p:nvPr/>
            </p:nvSpPr>
            <p:spPr>
              <a:xfrm>
                <a:off x="3822478" y="1343924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0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6" name="Google Shape;8386;p51"/>
              <p:cNvSpPr/>
              <p:nvPr/>
            </p:nvSpPr>
            <p:spPr>
              <a:xfrm>
                <a:off x="3823008" y="1344469"/>
                <a:ext cx="53687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1" y="1"/>
                    </a:moveTo>
                    <a:lnTo>
                      <a:pt x="1" y="3447"/>
                    </a:lnTo>
                    <a:lnTo>
                      <a:pt x="3447" y="3447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7" name="Google Shape;8387;p51"/>
              <p:cNvSpPr/>
              <p:nvPr/>
            </p:nvSpPr>
            <p:spPr>
              <a:xfrm>
                <a:off x="3822478" y="1290190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8" name="Google Shape;8388;p51"/>
              <p:cNvSpPr/>
              <p:nvPr/>
            </p:nvSpPr>
            <p:spPr>
              <a:xfrm>
                <a:off x="3823008" y="1290720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9" name="Google Shape;8389;p51"/>
              <p:cNvSpPr/>
              <p:nvPr/>
            </p:nvSpPr>
            <p:spPr>
              <a:xfrm>
                <a:off x="3769274" y="1881666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0" name="Google Shape;8390;p51"/>
              <p:cNvSpPr/>
              <p:nvPr/>
            </p:nvSpPr>
            <p:spPr>
              <a:xfrm>
                <a:off x="3769274" y="1613075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1" name="Google Shape;8391;p51"/>
              <p:cNvSpPr/>
              <p:nvPr/>
            </p:nvSpPr>
            <p:spPr>
              <a:xfrm>
                <a:off x="3715587" y="1881666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2" name="Google Shape;8392;p51"/>
              <p:cNvSpPr/>
              <p:nvPr/>
            </p:nvSpPr>
            <p:spPr>
              <a:xfrm>
                <a:off x="3715587" y="1613075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3" name="Google Shape;8393;p51"/>
              <p:cNvSpPr/>
              <p:nvPr/>
            </p:nvSpPr>
            <p:spPr>
              <a:xfrm>
                <a:off x="3661308" y="1988604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1" y="1"/>
                    </a:moveTo>
                    <a:lnTo>
                      <a:pt x="1" y="3519"/>
                    </a:lnTo>
                    <a:lnTo>
                      <a:pt x="3521" y="3519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4" name="Google Shape;8394;p51"/>
              <p:cNvSpPr/>
              <p:nvPr/>
            </p:nvSpPr>
            <p:spPr>
              <a:xfrm>
                <a:off x="3661838" y="1989165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1" y="1"/>
                    </a:moveTo>
                    <a:lnTo>
                      <a:pt x="1" y="3447"/>
                    </a:lnTo>
                    <a:lnTo>
                      <a:pt x="3451" y="3447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5" name="Google Shape;8395;p51"/>
              <p:cNvSpPr/>
              <p:nvPr/>
            </p:nvSpPr>
            <p:spPr>
              <a:xfrm>
                <a:off x="3661308" y="1934871"/>
                <a:ext cx="54840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6" name="Google Shape;8396;p51"/>
              <p:cNvSpPr/>
              <p:nvPr/>
            </p:nvSpPr>
            <p:spPr>
              <a:xfrm>
                <a:off x="3661838" y="1935416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7" name="Google Shape;8397;p51"/>
              <p:cNvSpPr/>
              <p:nvPr/>
            </p:nvSpPr>
            <p:spPr>
              <a:xfrm>
                <a:off x="3661308" y="155878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8" name="Google Shape;8398;p51"/>
              <p:cNvSpPr/>
              <p:nvPr/>
            </p:nvSpPr>
            <p:spPr>
              <a:xfrm>
                <a:off x="3661838" y="1559342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9" name="Google Shape;8399;p51"/>
              <p:cNvSpPr/>
              <p:nvPr/>
            </p:nvSpPr>
            <p:spPr>
              <a:xfrm>
                <a:off x="3608088" y="204283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0" name="Google Shape;8400;p51"/>
              <p:cNvSpPr/>
              <p:nvPr/>
            </p:nvSpPr>
            <p:spPr>
              <a:xfrm>
                <a:off x="3608088" y="1720512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1" name="Google Shape;8401;p51"/>
              <p:cNvSpPr/>
              <p:nvPr/>
            </p:nvSpPr>
            <p:spPr>
              <a:xfrm>
                <a:off x="3607559" y="155878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20" y="3521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2" name="Google Shape;8402;p51"/>
              <p:cNvSpPr/>
              <p:nvPr/>
            </p:nvSpPr>
            <p:spPr>
              <a:xfrm>
                <a:off x="3608088" y="1559342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3" name="Google Shape;8403;p51"/>
              <p:cNvSpPr/>
              <p:nvPr/>
            </p:nvSpPr>
            <p:spPr>
              <a:xfrm>
                <a:off x="3553872" y="2096041"/>
                <a:ext cx="54793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4" name="Google Shape;8404;p51"/>
              <p:cNvSpPr/>
              <p:nvPr/>
            </p:nvSpPr>
            <p:spPr>
              <a:xfrm>
                <a:off x="3554417" y="2096570"/>
                <a:ext cx="53703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5" name="Google Shape;8405;p51"/>
              <p:cNvSpPr/>
              <p:nvPr/>
            </p:nvSpPr>
            <p:spPr>
              <a:xfrm>
                <a:off x="3554417" y="1774246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6" name="Google Shape;8406;p51"/>
              <p:cNvSpPr/>
              <p:nvPr/>
            </p:nvSpPr>
            <p:spPr>
              <a:xfrm>
                <a:off x="3554417" y="1720512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7" name="Google Shape;8407;p51"/>
              <p:cNvSpPr/>
              <p:nvPr/>
            </p:nvSpPr>
            <p:spPr>
              <a:xfrm>
                <a:off x="3554417" y="1666809"/>
                <a:ext cx="53703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8" name="Google Shape;8408;p51"/>
              <p:cNvSpPr/>
              <p:nvPr/>
            </p:nvSpPr>
            <p:spPr>
              <a:xfrm>
                <a:off x="3553872" y="1558781"/>
                <a:ext cx="54793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9" name="Google Shape;8409;p51"/>
              <p:cNvSpPr/>
              <p:nvPr/>
            </p:nvSpPr>
            <p:spPr>
              <a:xfrm>
                <a:off x="3554417" y="1559342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0" name="Google Shape;8410;p51"/>
              <p:cNvSpPr/>
              <p:nvPr/>
            </p:nvSpPr>
            <p:spPr>
              <a:xfrm>
                <a:off x="3500122" y="209604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1" name="Google Shape;8411;p51"/>
              <p:cNvSpPr/>
              <p:nvPr/>
            </p:nvSpPr>
            <p:spPr>
              <a:xfrm>
                <a:off x="3500683" y="2096570"/>
                <a:ext cx="53749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2" name="Google Shape;8412;p51"/>
              <p:cNvSpPr/>
              <p:nvPr/>
            </p:nvSpPr>
            <p:spPr>
              <a:xfrm>
                <a:off x="3500683" y="172051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3" name="Google Shape;8413;p51"/>
              <p:cNvSpPr/>
              <p:nvPr/>
            </p:nvSpPr>
            <p:spPr>
              <a:xfrm>
                <a:off x="3500122" y="155878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4" name="Google Shape;8414;p51"/>
              <p:cNvSpPr/>
              <p:nvPr/>
            </p:nvSpPr>
            <p:spPr>
              <a:xfrm>
                <a:off x="3500683" y="155934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5" name="Google Shape;8415;p51"/>
              <p:cNvSpPr/>
              <p:nvPr/>
            </p:nvSpPr>
            <p:spPr>
              <a:xfrm>
                <a:off x="3446389" y="209604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6" name="Google Shape;8416;p51"/>
              <p:cNvSpPr/>
              <p:nvPr/>
            </p:nvSpPr>
            <p:spPr>
              <a:xfrm>
                <a:off x="3446918" y="2096570"/>
                <a:ext cx="53780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3" extrusionOk="0">
                    <a:moveTo>
                      <a:pt x="1" y="1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7" name="Google Shape;8417;p51"/>
              <p:cNvSpPr/>
              <p:nvPr/>
            </p:nvSpPr>
            <p:spPr>
              <a:xfrm>
                <a:off x="3446389" y="171995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8" name="Google Shape;8418;p51"/>
              <p:cNvSpPr/>
              <p:nvPr/>
            </p:nvSpPr>
            <p:spPr>
              <a:xfrm>
                <a:off x="3446918" y="1720512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9" name="Google Shape;8419;p51"/>
              <p:cNvSpPr/>
              <p:nvPr/>
            </p:nvSpPr>
            <p:spPr>
              <a:xfrm>
                <a:off x="3446389" y="1666280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0" name="Google Shape;8420;p51"/>
              <p:cNvSpPr/>
              <p:nvPr/>
            </p:nvSpPr>
            <p:spPr>
              <a:xfrm>
                <a:off x="3446918" y="1666809"/>
                <a:ext cx="53780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1" name="Google Shape;8421;p51"/>
              <p:cNvSpPr/>
              <p:nvPr/>
            </p:nvSpPr>
            <p:spPr>
              <a:xfrm>
                <a:off x="3446389" y="1612515"/>
                <a:ext cx="54840" cy="54871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3" extrusionOk="0">
                    <a:moveTo>
                      <a:pt x="0" y="1"/>
                    </a:moveTo>
                    <a:lnTo>
                      <a:pt x="0" y="3522"/>
                    </a:lnTo>
                    <a:lnTo>
                      <a:pt x="3521" y="3522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2" name="Google Shape;8422;p51"/>
              <p:cNvSpPr/>
              <p:nvPr/>
            </p:nvSpPr>
            <p:spPr>
              <a:xfrm>
                <a:off x="3446918" y="1613075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3" name="Google Shape;8423;p51"/>
              <p:cNvSpPr/>
              <p:nvPr/>
            </p:nvSpPr>
            <p:spPr>
              <a:xfrm>
                <a:off x="3393247" y="2042836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4" name="Google Shape;8424;p51"/>
              <p:cNvSpPr/>
              <p:nvPr/>
            </p:nvSpPr>
            <p:spPr>
              <a:xfrm>
                <a:off x="3392686" y="1881137"/>
                <a:ext cx="54808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5" name="Google Shape;8425;p51"/>
              <p:cNvSpPr/>
              <p:nvPr/>
            </p:nvSpPr>
            <p:spPr>
              <a:xfrm>
                <a:off x="3393247" y="1881666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6" name="Google Shape;8426;p51"/>
              <p:cNvSpPr/>
              <p:nvPr/>
            </p:nvSpPr>
            <p:spPr>
              <a:xfrm>
                <a:off x="3392686" y="1827450"/>
                <a:ext cx="54808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8" extrusionOk="0">
                    <a:moveTo>
                      <a:pt x="1" y="0"/>
                    </a:moveTo>
                    <a:lnTo>
                      <a:pt x="1" y="3518"/>
                    </a:lnTo>
                    <a:lnTo>
                      <a:pt x="3518" y="3518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7" name="Google Shape;8427;p51"/>
              <p:cNvSpPr/>
              <p:nvPr/>
            </p:nvSpPr>
            <p:spPr>
              <a:xfrm>
                <a:off x="3393247" y="1827979"/>
                <a:ext cx="53687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8" name="Google Shape;8428;p51"/>
              <p:cNvSpPr/>
              <p:nvPr/>
            </p:nvSpPr>
            <p:spPr>
              <a:xfrm>
                <a:off x="3392686" y="1773700"/>
                <a:ext cx="54808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9" name="Google Shape;8429;p51"/>
              <p:cNvSpPr/>
              <p:nvPr/>
            </p:nvSpPr>
            <p:spPr>
              <a:xfrm>
                <a:off x="3393247" y="1774246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0" name="Google Shape;8430;p51"/>
              <p:cNvSpPr/>
              <p:nvPr/>
            </p:nvSpPr>
            <p:spPr>
              <a:xfrm>
                <a:off x="3338952" y="1988604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1" y="1"/>
                    </a:moveTo>
                    <a:lnTo>
                      <a:pt x="1" y="3519"/>
                    </a:lnTo>
                    <a:lnTo>
                      <a:pt x="3521" y="3519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1" name="Google Shape;8431;p51"/>
              <p:cNvSpPr/>
              <p:nvPr/>
            </p:nvSpPr>
            <p:spPr>
              <a:xfrm>
                <a:off x="3339513" y="1989165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50" y="3447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2" name="Google Shape;8432;p51"/>
              <p:cNvSpPr/>
              <p:nvPr/>
            </p:nvSpPr>
            <p:spPr>
              <a:xfrm>
                <a:off x="3338952" y="1934871"/>
                <a:ext cx="54840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3" name="Google Shape;8433;p51"/>
              <p:cNvSpPr/>
              <p:nvPr/>
            </p:nvSpPr>
            <p:spPr>
              <a:xfrm>
                <a:off x="3339513" y="1935416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886" name="Google Shape;8886;p51"/>
          <p:cNvGrpSpPr/>
          <p:nvPr/>
        </p:nvGrpSpPr>
        <p:grpSpPr>
          <a:xfrm>
            <a:off x="4870753" y="2024736"/>
            <a:ext cx="1021034" cy="2552456"/>
            <a:chOff x="4851353" y="1696561"/>
            <a:chExt cx="1021034" cy="2552456"/>
          </a:xfrm>
        </p:grpSpPr>
        <p:sp>
          <p:nvSpPr>
            <p:cNvPr id="8887" name="Google Shape;8887;p51"/>
            <p:cNvSpPr/>
            <p:nvPr/>
          </p:nvSpPr>
          <p:spPr>
            <a:xfrm>
              <a:off x="4851353" y="1900764"/>
              <a:ext cx="1021034" cy="918954"/>
            </a:xfrm>
            <a:custGeom>
              <a:avLst/>
              <a:gdLst/>
              <a:ahLst/>
              <a:cxnLst/>
              <a:rect l="l" t="t" r="r" b="b"/>
              <a:pathLst>
                <a:path w="39529" h="35577" extrusionOk="0">
                  <a:moveTo>
                    <a:pt x="15812" y="7906"/>
                  </a:moveTo>
                  <a:lnTo>
                    <a:pt x="15812" y="11858"/>
                  </a:lnTo>
                  <a:lnTo>
                    <a:pt x="11859" y="11858"/>
                  </a:lnTo>
                  <a:lnTo>
                    <a:pt x="11859" y="7906"/>
                  </a:lnTo>
                  <a:close/>
                  <a:moveTo>
                    <a:pt x="27670" y="7906"/>
                  </a:moveTo>
                  <a:lnTo>
                    <a:pt x="27670" y="11858"/>
                  </a:lnTo>
                  <a:lnTo>
                    <a:pt x="23717" y="11858"/>
                  </a:lnTo>
                  <a:lnTo>
                    <a:pt x="23717" y="7906"/>
                  </a:lnTo>
                  <a:close/>
                  <a:moveTo>
                    <a:pt x="27670" y="15811"/>
                  </a:moveTo>
                  <a:lnTo>
                    <a:pt x="27670" y="19764"/>
                  </a:lnTo>
                  <a:lnTo>
                    <a:pt x="23717" y="19764"/>
                  </a:lnTo>
                  <a:lnTo>
                    <a:pt x="23717" y="23717"/>
                  </a:lnTo>
                  <a:lnTo>
                    <a:pt x="15812" y="23717"/>
                  </a:lnTo>
                  <a:lnTo>
                    <a:pt x="15812" y="19764"/>
                  </a:lnTo>
                  <a:lnTo>
                    <a:pt x="11859" y="19764"/>
                  </a:lnTo>
                  <a:lnTo>
                    <a:pt x="11859" y="15811"/>
                  </a:lnTo>
                  <a:close/>
                  <a:moveTo>
                    <a:pt x="7906" y="0"/>
                  </a:moveTo>
                  <a:lnTo>
                    <a:pt x="7906" y="3953"/>
                  </a:lnTo>
                  <a:lnTo>
                    <a:pt x="3953" y="3953"/>
                  </a:lnTo>
                  <a:lnTo>
                    <a:pt x="3953" y="11858"/>
                  </a:lnTo>
                  <a:lnTo>
                    <a:pt x="0" y="11858"/>
                  </a:lnTo>
                  <a:lnTo>
                    <a:pt x="0" y="15811"/>
                  </a:lnTo>
                  <a:lnTo>
                    <a:pt x="3953" y="15811"/>
                  </a:lnTo>
                  <a:lnTo>
                    <a:pt x="3953" y="27670"/>
                  </a:lnTo>
                  <a:lnTo>
                    <a:pt x="15812" y="27670"/>
                  </a:lnTo>
                  <a:lnTo>
                    <a:pt x="15812" y="35576"/>
                  </a:lnTo>
                  <a:lnTo>
                    <a:pt x="23717" y="35576"/>
                  </a:lnTo>
                  <a:lnTo>
                    <a:pt x="23717" y="27670"/>
                  </a:lnTo>
                  <a:lnTo>
                    <a:pt x="35576" y="27670"/>
                  </a:lnTo>
                  <a:lnTo>
                    <a:pt x="35576" y="15811"/>
                  </a:lnTo>
                  <a:lnTo>
                    <a:pt x="39529" y="15811"/>
                  </a:lnTo>
                  <a:lnTo>
                    <a:pt x="39529" y="11858"/>
                  </a:lnTo>
                  <a:lnTo>
                    <a:pt x="35576" y="11858"/>
                  </a:lnTo>
                  <a:lnTo>
                    <a:pt x="35576" y="3953"/>
                  </a:lnTo>
                  <a:lnTo>
                    <a:pt x="31623" y="3953"/>
                  </a:lnTo>
                  <a:lnTo>
                    <a:pt x="316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8" name="Google Shape;8888;p51"/>
            <p:cNvSpPr/>
            <p:nvPr/>
          </p:nvSpPr>
          <p:spPr>
            <a:xfrm>
              <a:off x="5157632" y="2104914"/>
              <a:ext cx="102132" cy="102132"/>
            </a:xfrm>
            <a:custGeom>
              <a:avLst/>
              <a:gdLst/>
              <a:ahLst/>
              <a:cxnLst/>
              <a:rect l="l" t="t" r="r" b="b"/>
              <a:pathLst>
                <a:path w="3954" h="3954" extrusionOk="0">
                  <a:moveTo>
                    <a:pt x="1" y="1"/>
                  </a:moveTo>
                  <a:lnTo>
                    <a:pt x="1" y="3954"/>
                  </a:lnTo>
                  <a:lnTo>
                    <a:pt x="3954" y="3954"/>
                  </a:lnTo>
                  <a:lnTo>
                    <a:pt x="395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9" name="Google Shape;8889;p51"/>
            <p:cNvSpPr/>
            <p:nvPr/>
          </p:nvSpPr>
          <p:spPr>
            <a:xfrm>
              <a:off x="4851353" y="1696561"/>
              <a:ext cx="1021034" cy="510504"/>
            </a:xfrm>
            <a:custGeom>
              <a:avLst/>
              <a:gdLst/>
              <a:ahLst/>
              <a:cxnLst/>
              <a:rect l="l" t="t" r="r" b="b"/>
              <a:pathLst>
                <a:path w="39529" h="19764" extrusionOk="0">
                  <a:moveTo>
                    <a:pt x="7906" y="0"/>
                  </a:moveTo>
                  <a:lnTo>
                    <a:pt x="7906" y="3953"/>
                  </a:lnTo>
                  <a:lnTo>
                    <a:pt x="3953" y="3953"/>
                  </a:lnTo>
                  <a:lnTo>
                    <a:pt x="3953" y="7906"/>
                  </a:lnTo>
                  <a:lnTo>
                    <a:pt x="0" y="7906"/>
                  </a:lnTo>
                  <a:lnTo>
                    <a:pt x="0" y="11859"/>
                  </a:lnTo>
                  <a:lnTo>
                    <a:pt x="0" y="19764"/>
                  </a:lnTo>
                  <a:lnTo>
                    <a:pt x="3953" y="19764"/>
                  </a:lnTo>
                  <a:lnTo>
                    <a:pt x="3953" y="11859"/>
                  </a:lnTo>
                  <a:lnTo>
                    <a:pt x="7906" y="11859"/>
                  </a:lnTo>
                  <a:lnTo>
                    <a:pt x="7906" y="7906"/>
                  </a:lnTo>
                  <a:lnTo>
                    <a:pt x="31623" y="7906"/>
                  </a:lnTo>
                  <a:lnTo>
                    <a:pt x="31623" y="11859"/>
                  </a:lnTo>
                  <a:lnTo>
                    <a:pt x="35576" y="11859"/>
                  </a:lnTo>
                  <a:lnTo>
                    <a:pt x="35576" y="19764"/>
                  </a:lnTo>
                  <a:lnTo>
                    <a:pt x="39529" y="19764"/>
                  </a:lnTo>
                  <a:lnTo>
                    <a:pt x="39529" y="11859"/>
                  </a:lnTo>
                  <a:lnTo>
                    <a:pt x="39529" y="7906"/>
                  </a:lnTo>
                  <a:lnTo>
                    <a:pt x="35576" y="7906"/>
                  </a:lnTo>
                  <a:lnTo>
                    <a:pt x="35576" y="3953"/>
                  </a:lnTo>
                  <a:lnTo>
                    <a:pt x="31623" y="3953"/>
                  </a:lnTo>
                  <a:lnTo>
                    <a:pt x="316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0" name="Google Shape;8890;p51"/>
            <p:cNvSpPr/>
            <p:nvPr/>
          </p:nvSpPr>
          <p:spPr>
            <a:xfrm>
              <a:off x="5463910" y="2104914"/>
              <a:ext cx="102132" cy="102132"/>
            </a:xfrm>
            <a:custGeom>
              <a:avLst/>
              <a:gdLst/>
              <a:ahLst/>
              <a:cxnLst/>
              <a:rect l="l" t="t" r="r" b="b"/>
              <a:pathLst>
                <a:path w="3954" h="3954" extrusionOk="0">
                  <a:moveTo>
                    <a:pt x="1" y="1"/>
                  </a:moveTo>
                  <a:lnTo>
                    <a:pt x="1" y="3954"/>
                  </a:lnTo>
                  <a:lnTo>
                    <a:pt x="3954" y="3954"/>
                  </a:lnTo>
                  <a:lnTo>
                    <a:pt x="395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1" name="Google Shape;8891;p51"/>
            <p:cNvSpPr/>
            <p:nvPr/>
          </p:nvSpPr>
          <p:spPr>
            <a:xfrm>
              <a:off x="5157632" y="2309116"/>
              <a:ext cx="408424" cy="204238"/>
            </a:xfrm>
            <a:custGeom>
              <a:avLst/>
              <a:gdLst/>
              <a:ahLst/>
              <a:cxnLst/>
              <a:rect l="l" t="t" r="r" b="b"/>
              <a:pathLst>
                <a:path w="15812" h="7907" extrusionOk="0">
                  <a:moveTo>
                    <a:pt x="1" y="1"/>
                  </a:moveTo>
                  <a:lnTo>
                    <a:pt x="1" y="3954"/>
                  </a:lnTo>
                  <a:lnTo>
                    <a:pt x="3954" y="3954"/>
                  </a:lnTo>
                  <a:lnTo>
                    <a:pt x="3954" y="7907"/>
                  </a:lnTo>
                  <a:lnTo>
                    <a:pt x="11859" y="7907"/>
                  </a:lnTo>
                  <a:lnTo>
                    <a:pt x="11859" y="3954"/>
                  </a:lnTo>
                  <a:lnTo>
                    <a:pt x="15812" y="3954"/>
                  </a:lnTo>
                  <a:lnTo>
                    <a:pt x="1581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2" name="Google Shape;8892;p51"/>
            <p:cNvSpPr/>
            <p:nvPr/>
          </p:nvSpPr>
          <p:spPr>
            <a:xfrm>
              <a:off x="4953429" y="2921749"/>
              <a:ext cx="102132" cy="714742"/>
            </a:xfrm>
            <a:custGeom>
              <a:avLst/>
              <a:gdLst/>
              <a:ahLst/>
              <a:cxnLst/>
              <a:rect l="l" t="t" r="r" b="b"/>
              <a:pathLst>
                <a:path w="3954" h="27671" extrusionOk="0">
                  <a:moveTo>
                    <a:pt x="1" y="0"/>
                  </a:moveTo>
                  <a:lnTo>
                    <a:pt x="1" y="27670"/>
                  </a:lnTo>
                  <a:lnTo>
                    <a:pt x="3954" y="27670"/>
                  </a:lnTo>
                  <a:lnTo>
                    <a:pt x="3954" y="19764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3" name="Google Shape;8893;p51"/>
            <p:cNvSpPr/>
            <p:nvPr/>
          </p:nvSpPr>
          <p:spPr>
            <a:xfrm>
              <a:off x="4953429" y="2717547"/>
              <a:ext cx="816848" cy="714716"/>
            </a:xfrm>
            <a:custGeom>
              <a:avLst/>
              <a:gdLst/>
              <a:ahLst/>
              <a:cxnLst/>
              <a:rect l="l" t="t" r="r" b="b"/>
              <a:pathLst>
                <a:path w="31624" h="27670" extrusionOk="0">
                  <a:moveTo>
                    <a:pt x="23718" y="7906"/>
                  </a:moveTo>
                  <a:lnTo>
                    <a:pt x="23718" y="11859"/>
                  </a:lnTo>
                  <a:lnTo>
                    <a:pt x="19765" y="11859"/>
                  </a:lnTo>
                  <a:lnTo>
                    <a:pt x="19765" y="7906"/>
                  </a:lnTo>
                  <a:close/>
                  <a:moveTo>
                    <a:pt x="1" y="0"/>
                  </a:moveTo>
                  <a:lnTo>
                    <a:pt x="1" y="7906"/>
                  </a:lnTo>
                  <a:lnTo>
                    <a:pt x="3954" y="7906"/>
                  </a:lnTo>
                  <a:lnTo>
                    <a:pt x="3954" y="27670"/>
                  </a:lnTo>
                  <a:lnTo>
                    <a:pt x="27671" y="27670"/>
                  </a:lnTo>
                  <a:lnTo>
                    <a:pt x="27671" y="7906"/>
                  </a:lnTo>
                  <a:lnTo>
                    <a:pt x="31624" y="7906"/>
                  </a:lnTo>
                  <a:lnTo>
                    <a:pt x="31624" y="0"/>
                  </a:lnTo>
                  <a:lnTo>
                    <a:pt x="19765" y="0"/>
                  </a:lnTo>
                  <a:lnTo>
                    <a:pt x="19765" y="3953"/>
                  </a:lnTo>
                  <a:lnTo>
                    <a:pt x="11860" y="3953"/>
                  </a:lnTo>
                  <a:lnTo>
                    <a:pt x="1186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4" name="Google Shape;8894;p51"/>
            <p:cNvSpPr/>
            <p:nvPr/>
          </p:nvSpPr>
          <p:spPr>
            <a:xfrm>
              <a:off x="5668113" y="2921749"/>
              <a:ext cx="102132" cy="714742"/>
            </a:xfrm>
            <a:custGeom>
              <a:avLst/>
              <a:gdLst/>
              <a:ahLst/>
              <a:cxnLst/>
              <a:rect l="l" t="t" r="r" b="b"/>
              <a:pathLst>
                <a:path w="3954" h="27671" extrusionOk="0">
                  <a:moveTo>
                    <a:pt x="1" y="0"/>
                  </a:moveTo>
                  <a:lnTo>
                    <a:pt x="1" y="19764"/>
                  </a:lnTo>
                  <a:lnTo>
                    <a:pt x="1" y="27670"/>
                  </a:lnTo>
                  <a:lnTo>
                    <a:pt x="3954" y="27670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5" name="Google Shape;8895;p51"/>
            <p:cNvSpPr/>
            <p:nvPr/>
          </p:nvSpPr>
          <p:spPr>
            <a:xfrm>
              <a:off x="5055530" y="3432229"/>
              <a:ext cx="612636" cy="714716"/>
            </a:xfrm>
            <a:custGeom>
              <a:avLst/>
              <a:gdLst/>
              <a:ahLst/>
              <a:cxnLst/>
              <a:rect l="l" t="t" r="r" b="b"/>
              <a:pathLst>
                <a:path w="23718" h="27670" extrusionOk="0">
                  <a:moveTo>
                    <a:pt x="1" y="0"/>
                  </a:moveTo>
                  <a:lnTo>
                    <a:pt x="1" y="7906"/>
                  </a:lnTo>
                  <a:lnTo>
                    <a:pt x="1" y="27670"/>
                  </a:lnTo>
                  <a:lnTo>
                    <a:pt x="7907" y="27670"/>
                  </a:lnTo>
                  <a:lnTo>
                    <a:pt x="7907" y="3953"/>
                  </a:lnTo>
                  <a:lnTo>
                    <a:pt x="15812" y="3953"/>
                  </a:lnTo>
                  <a:lnTo>
                    <a:pt x="15812" y="27670"/>
                  </a:lnTo>
                  <a:lnTo>
                    <a:pt x="23718" y="27670"/>
                  </a:lnTo>
                  <a:lnTo>
                    <a:pt x="23718" y="7906"/>
                  </a:lnTo>
                  <a:lnTo>
                    <a:pt x="237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6" name="Google Shape;8896;p51"/>
            <p:cNvSpPr/>
            <p:nvPr/>
          </p:nvSpPr>
          <p:spPr>
            <a:xfrm>
              <a:off x="4953429" y="4146885"/>
              <a:ext cx="306344" cy="102132"/>
            </a:xfrm>
            <a:custGeom>
              <a:avLst/>
              <a:gdLst/>
              <a:ahLst/>
              <a:cxnLst/>
              <a:rect l="l" t="t" r="r" b="b"/>
              <a:pathLst>
                <a:path w="11860" h="3954" extrusionOk="0">
                  <a:moveTo>
                    <a:pt x="1" y="1"/>
                  </a:moveTo>
                  <a:lnTo>
                    <a:pt x="1" y="3954"/>
                  </a:lnTo>
                  <a:lnTo>
                    <a:pt x="11860" y="3954"/>
                  </a:lnTo>
                  <a:lnTo>
                    <a:pt x="1186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7" name="Google Shape;8897;p51"/>
            <p:cNvSpPr/>
            <p:nvPr/>
          </p:nvSpPr>
          <p:spPr>
            <a:xfrm>
              <a:off x="5463910" y="4146885"/>
              <a:ext cx="306344" cy="102132"/>
            </a:xfrm>
            <a:custGeom>
              <a:avLst/>
              <a:gdLst/>
              <a:ahLst/>
              <a:cxnLst/>
              <a:rect l="l" t="t" r="r" b="b"/>
              <a:pathLst>
                <a:path w="11860" h="3954" extrusionOk="0">
                  <a:moveTo>
                    <a:pt x="1" y="1"/>
                  </a:moveTo>
                  <a:lnTo>
                    <a:pt x="1" y="3954"/>
                  </a:lnTo>
                  <a:lnTo>
                    <a:pt x="11860" y="3954"/>
                  </a:lnTo>
                  <a:lnTo>
                    <a:pt x="1186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8" name="Google Shape;8898;p51"/>
            <p:cNvSpPr/>
            <p:nvPr/>
          </p:nvSpPr>
          <p:spPr>
            <a:xfrm>
              <a:off x="5463910" y="2921749"/>
              <a:ext cx="102132" cy="102080"/>
            </a:xfrm>
            <a:custGeom>
              <a:avLst/>
              <a:gdLst/>
              <a:ahLst/>
              <a:cxnLst/>
              <a:rect l="l" t="t" r="r" b="b"/>
              <a:pathLst>
                <a:path w="3954" h="3952" extrusionOk="0">
                  <a:moveTo>
                    <a:pt x="1" y="0"/>
                  </a:moveTo>
                  <a:lnTo>
                    <a:pt x="1" y="3952"/>
                  </a:lnTo>
                  <a:lnTo>
                    <a:pt x="3954" y="3952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9" name="Google Shape;8899;p51"/>
          <p:cNvGrpSpPr/>
          <p:nvPr/>
        </p:nvGrpSpPr>
        <p:grpSpPr>
          <a:xfrm>
            <a:off x="6198021" y="1922635"/>
            <a:ext cx="1021060" cy="2654562"/>
            <a:chOff x="6178621" y="1594460"/>
            <a:chExt cx="1021060" cy="2654562"/>
          </a:xfrm>
        </p:grpSpPr>
        <p:sp>
          <p:nvSpPr>
            <p:cNvPr id="8900" name="Google Shape;8900;p51"/>
            <p:cNvSpPr/>
            <p:nvPr/>
          </p:nvSpPr>
          <p:spPr>
            <a:xfrm>
              <a:off x="6280722" y="2002865"/>
              <a:ext cx="816848" cy="102132"/>
            </a:xfrm>
            <a:custGeom>
              <a:avLst/>
              <a:gdLst/>
              <a:ahLst/>
              <a:cxnLst/>
              <a:rect l="l" t="t" r="r" b="b"/>
              <a:pathLst>
                <a:path w="31624" h="3954" extrusionOk="0">
                  <a:moveTo>
                    <a:pt x="1" y="0"/>
                  </a:moveTo>
                  <a:lnTo>
                    <a:pt x="1" y="3953"/>
                  </a:lnTo>
                  <a:lnTo>
                    <a:pt x="31624" y="3953"/>
                  </a:lnTo>
                  <a:lnTo>
                    <a:pt x="3162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1" name="Google Shape;8901;p51"/>
            <p:cNvSpPr/>
            <p:nvPr/>
          </p:nvSpPr>
          <p:spPr>
            <a:xfrm>
              <a:off x="6280722" y="2104966"/>
              <a:ext cx="816848" cy="204186"/>
            </a:xfrm>
            <a:custGeom>
              <a:avLst/>
              <a:gdLst/>
              <a:ahLst/>
              <a:cxnLst/>
              <a:rect l="l" t="t" r="r" b="b"/>
              <a:pathLst>
                <a:path w="31624" h="7905" extrusionOk="0">
                  <a:moveTo>
                    <a:pt x="1" y="0"/>
                  </a:moveTo>
                  <a:lnTo>
                    <a:pt x="1" y="3952"/>
                  </a:lnTo>
                  <a:lnTo>
                    <a:pt x="3953" y="3952"/>
                  </a:lnTo>
                  <a:lnTo>
                    <a:pt x="3953" y="7905"/>
                  </a:lnTo>
                  <a:lnTo>
                    <a:pt x="11859" y="7905"/>
                  </a:lnTo>
                  <a:lnTo>
                    <a:pt x="11859" y="3952"/>
                  </a:lnTo>
                  <a:lnTo>
                    <a:pt x="19765" y="3952"/>
                  </a:lnTo>
                  <a:lnTo>
                    <a:pt x="19765" y="7905"/>
                  </a:lnTo>
                  <a:lnTo>
                    <a:pt x="27671" y="7905"/>
                  </a:lnTo>
                  <a:lnTo>
                    <a:pt x="27671" y="3952"/>
                  </a:lnTo>
                  <a:lnTo>
                    <a:pt x="31624" y="3952"/>
                  </a:lnTo>
                  <a:lnTo>
                    <a:pt x="31624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2" name="Google Shape;8902;p51"/>
            <p:cNvSpPr/>
            <p:nvPr/>
          </p:nvSpPr>
          <p:spPr>
            <a:xfrm>
              <a:off x="6178621" y="1594460"/>
              <a:ext cx="1021060" cy="612610"/>
            </a:xfrm>
            <a:custGeom>
              <a:avLst/>
              <a:gdLst/>
              <a:ahLst/>
              <a:cxnLst/>
              <a:rect l="l" t="t" r="r" b="b"/>
              <a:pathLst>
                <a:path w="39530" h="23717" extrusionOk="0">
                  <a:moveTo>
                    <a:pt x="23718" y="0"/>
                  </a:moveTo>
                  <a:lnTo>
                    <a:pt x="23718" y="3953"/>
                  </a:lnTo>
                  <a:lnTo>
                    <a:pt x="7906" y="3953"/>
                  </a:lnTo>
                  <a:lnTo>
                    <a:pt x="7906" y="7906"/>
                  </a:lnTo>
                  <a:lnTo>
                    <a:pt x="3954" y="7906"/>
                  </a:lnTo>
                  <a:lnTo>
                    <a:pt x="3954" y="11859"/>
                  </a:lnTo>
                  <a:lnTo>
                    <a:pt x="1" y="11859"/>
                  </a:lnTo>
                  <a:lnTo>
                    <a:pt x="1" y="15812"/>
                  </a:lnTo>
                  <a:lnTo>
                    <a:pt x="1" y="23717"/>
                  </a:lnTo>
                  <a:lnTo>
                    <a:pt x="3954" y="23717"/>
                  </a:lnTo>
                  <a:lnTo>
                    <a:pt x="3954" y="19765"/>
                  </a:lnTo>
                  <a:lnTo>
                    <a:pt x="3954" y="15812"/>
                  </a:lnTo>
                  <a:lnTo>
                    <a:pt x="35577" y="15812"/>
                  </a:lnTo>
                  <a:lnTo>
                    <a:pt x="35577" y="19765"/>
                  </a:lnTo>
                  <a:lnTo>
                    <a:pt x="35577" y="23717"/>
                  </a:lnTo>
                  <a:lnTo>
                    <a:pt x="39530" y="23717"/>
                  </a:lnTo>
                  <a:lnTo>
                    <a:pt x="39530" y="15812"/>
                  </a:lnTo>
                  <a:lnTo>
                    <a:pt x="39530" y="11859"/>
                  </a:lnTo>
                  <a:lnTo>
                    <a:pt x="35577" y="11859"/>
                  </a:lnTo>
                  <a:lnTo>
                    <a:pt x="35577" y="7906"/>
                  </a:lnTo>
                  <a:lnTo>
                    <a:pt x="31624" y="7906"/>
                  </a:lnTo>
                  <a:lnTo>
                    <a:pt x="31624" y="3953"/>
                  </a:lnTo>
                  <a:lnTo>
                    <a:pt x="316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3" name="Google Shape;8903;p51"/>
            <p:cNvSpPr/>
            <p:nvPr/>
          </p:nvSpPr>
          <p:spPr>
            <a:xfrm>
              <a:off x="6587001" y="2411218"/>
              <a:ext cx="204238" cy="102132"/>
            </a:xfrm>
            <a:custGeom>
              <a:avLst/>
              <a:gdLst/>
              <a:ahLst/>
              <a:cxnLst/>
              <a:rect l="l" t="t" r="r" b="b"/>
              <a:pathLst>
                <a:path w="7907" h="3954" extrusionOk="0">
                  <a:moveTo>
                    <a:pt x="1" y="1"/>
                  </a:moveTo>
                  <a:lnTo>
                    <a:pt x="1" y="3954"/>
                  </a:lnTo>
                  <a:lnTo>
                    <a:pt x="7907" y="3954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4" name="Google Shape;8904;p51"/>
            <p:cNvSpPr/>
            <p:nvPr/>
          </p:nvSpPr>
          <p:spPr>
            <a:xfrm>
              <a:off x="6178621" y="2207015"/>
              <a:ext cx="1021060" cy="612688"/>
            </a:xfrm>
            <a:custGeom>
              <a:avLst/>
              <a:gdLst/>
              <a:ahLst/>
              <a:cxnLst/>
              <a:rect l="l" t="t" r="r" b="b"/>
              <a:pathLst>
                <a:path w="39530" h="23720" extrusionOk="0">
                  <a:moveTo>
                    <a:pt x="23719" y="7907"/>
                  </a:moveTo>
                  <a:lnTo>
                    <a:pt x="23719" y="11860"/>
                  </a:lnTo>
                  <a:lnTo>
                    <a:pt x="15812" y="11860"/>
                  </a:lnTo>
                  <a:lnTo>
                    <a:pt x="15812" y="7907"/>
                  </a:lnTo>
                  <a:close/>
                  <a:moveTo>
                    <a:pt x="1" y="1"/>
                  </a:moveTo>
                  <a:lnTo>
                    <a:pt x="1" y="3954"/>
                  </a:lnTo>
                  <a:lnTo>
                    <a:pt x="3954" y="3954"/>
                  </a:lnTo>
                  <a:lnTo>
                    <a:pt x="3954" y="15813"/>
                  </a:lnTo>
                  <a:lnTo>
                    <a:pt x="15812" y="15813"/>
                  </a:lnTo>
                  <a:lnTo>
                    <a:pt x="15812" y="23719"/>
                  </a:lnTo>
                  <a:lnTo>
                    <a:pt x="23719" y="23719"/>
                  </a:lnTo>
                  <a:lnTo>
                    <a:pt x="23719" y="15813"/>
                  </a:lnTo>
                  <a:lnTo>
                    <a:pt x="35577" y="15813"/>
                  </a:lnTo>
                  <a:lnTo>
                    <a:pt x="35577" y="3954"/>
                  </a:lnTo>
                  <a:lnTo>
                    <a:pt x="39530" y="3954"/>
                  </a:lnTo>
                  <a:lnTo>
                    <a:pt x="39530" y="1"/>
                  </a:lnTo>
                  <a:lnTo>
                    <a:pt x="31624" y="1"/>
                  </a:lnTo>
                  <a:lnTo>
                    <a:pt x="31624" y="3954"/>
                  </a:lnTo>
                  <a:lnTo>
                    <a:pt x="23719" y="3954"/>
                  </a:lnTo>
                  <a:lnTo>
                    <a:pt x="23719" y="1"/>
                  </a:lnTo>
                  <a:lnTo>
                    <a:pt x="15812" y="1"/>
                  </a:lnTo>
                  <a:lnTo>
                    <a:pt x="15812" y="3954"/>
                  </a:lnTo>
                  <a:lnTo>
                    <a:pt x="7907" y="3954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5" name="Google Shape;8905;p51"/>
            <p:cNvSpPr/>
            <p:nvPr/>
          </p:nvSpPr>
          <p:spPr>
            <a:xfrm>
              <a:off x="6280722" y="2921749"/>
              <a:ext cx="102106" cy="714742"/>
            </a:xfrm>
            <a:custGeom>
              <a:avLst/>
              <a:gdLst/>
              <a:ahLst/>
              <a:cxnLst/>
              <a:rect l="l" t="t" r="r" b="b"/>
              <a:pathLst>
                <a:path w="3953" h="27671" extrusionOk="0">
                  <a:moveTo>
                    <a:pt x="1" y="0"/>
                  </a:moveTo>
                  <a:lnTo>
                    <a:pt x="1" y="27670"/>
                  </a:lnTo>
                  <a:lnTo>
                    <a:pt x="3953" y="27670"/>
                  </a:lnTo>
                  <a:lnTo>
                    <a:pt x="3953" y="19764"/>
                  </a:lnTo>
                  <a:lnTo>
                    <a:pt x="39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6" name="Google Shape;8906;p51"/>
            <p:cNvSpPr/>
            <p:nvPr/>
          </p:nvSpPr>
          <p:spPr>
            <a:xfrm>
              <a:off x="6280722" y="2717547"/>
              <a:ext cx="816848" cy="714716"/>
            </a:xfrm>
            <a:custGeom>
              <a:avLst/>
              <a:gdLst/>
              <a:ahLst/>
              <a:cxnLst/>
              <a:rect l="l" t="t" r="r" b="b"/>
              <a:pathLst>
                <a:path w="31624" h="27670" extrusionOk="0">
                  <a:moveTo>
                    <a:pt x="19766" y="11858"/>
                  </a:moveTo>
                  <a:lnTo>
                    <a:pt x="19766" y="19764"/>
                  </a:lnTo>
                  <a:lnTo>
                    <a:pt x="11859" y="19764"/>
                  </a:lnTo>
                  <a:lnTo>
                    <a:pt x="11859" y="11858"/>
                  </a:lnTo>
                  <a:close/>
                  <a:moveTo>
                    <a:pt x="1" y="0"/>
                  </a:moveTo>
                  <a:lnTo>
                    <a:pt x="1" y="7906"/>
                  </a:lnTo>
                  <a:lnTo>
                    <a:pt x="3954" y="7906"/>
                  </a:lnTo>
                  <a:lnTo>
                    <a:pt x="3954" y="27670"/>
                  </a:lnTo>
                  <a:lnTo>
                    <a:pt x="27671" y="27670"/>
                  </a:lnTo>
                  <a:lnTo>
                    <a:pt x="27671" y="7906"/>
                  </a:lnTo>
                  <a:lnTo>
                    <a:pt x="31624" y="7906"/>
                  </a:lnTo>
                  <a:lnTo>
                    <a:pt x="31624" y="0"/>
                  </a:lnTo>
                  <a:lnTo>
                    <a:pt x="19766" y="0"/>
                  </a:lnTo>
                  <a:lnTo>
                    <a:pt x="19766" y="3953"/>
                  </a:lnTo>
                  <a:lnTo>
                    <a:pt x="11859" y="3953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7" name="Google Shape;8907;p51"/>
            <p:cNvSpPr/>
            <p:nvPr/>
          </p:nvSpPr>
          <p:spPr>
            <a:xfrm>
              <a:off x="6995406" y="2921749"/>
              <a:ext cx="102132" cy="714742"/>
            </a:xfrm>
            <a:custGeom>
              <a:avLst/>
              <a:gdLst/>
              <a:ahLst/>
              <a:cxnLst/>
              <a:rect l="l" t="t" r="r" b="b"/>
              <a:pathLst>
                <a:path w="3954" h="27671" extrusionOk="0">
                  <a:moveTo>
                    <a:pt x="1" y="0"/>
                  </a:moveTo>
                  <a:lnTo>
                    <a:pt x="1" y="19764"/>
                  </a:lnTo>
                  <a:lnTo>
                    <a:pt x="1" y="27670"/>
                  </a:lnTo>
                  <a:lnTo>
                    <a:pt x="3954" y="27670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8" name="Google Shape;8908;p51"/>
            <p:cNvSpPr/>
            <p:nvPr/>
          </p:nvSpPr>
          <p:spPr>
            <a:xfrm>
              <a:off x="6382798" y="3432229"/>
              <a:ext cx="612662" cy="612662"/>
            </a:xfrm>
            <a:custGeom>
              <a:avLst/>
              <a:gdLst/>
              <a:ahLst/>
              <a:cxnLst/>
              <a:rect l="l" t="t" r="r" b="b"/>
              <a:pathLst>
                <a:path w="23719" h="23719" extrusionOk="0">
                  <a:moveTo>
                    <a:pt x="1" y="0"/>
                  </a:moveTo>
                  <a:lnTo>
                    <a:pt x="1" y="7906"/>
                  </a:lnTo>
                  <a:lnTo>
                    <a:pt x="1" y="23718"/>
                  </a:lnTo>
                  <a:lnTo>
                    <a:pt x="7907" y="23718"/>
                  </a:lnTo>
                  <a:lnTo>
                    <a:pt x="7907" y="3953"/>
                  </a:lnTo>
                  <a:lnTo>
                    <a:pt x="15813" y="3953"/>
                  </a:lnTo>
                  <a:lnTo>
                    <a:pt x="15813" y="23718"/>
                  </a:lnTo>
                  <a:lnTo>
                    <a:pt x="23719" y="23718"/>
                  </a:lnTo>
                  <a:lnTo>
                    <a:pt x="23719" y="7906"/>
                  </a:lnTo>
                  <a:lnTo>
                    <a:pt x="237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9" name="Google Shape;8909;p51"/>
            <p:cNvSpPr/>
            <p:nvPr/>
          </p:nvSpPr>
          <p:spPr>
            <a:xfrm>
              <a:off x="6280722" y="4044836"/>
              <a:ext cx="306318" cy="204186"/>
            </a:xfrm>
            <a:custGeom>
              <a:avLst/>
              <a:gdLst/>
              <a:ahLst/>
              <a:cxnLst/>
              <a:rect l="l" t="t" r="r" b="b"/>
              <a:pathLst>
                <a:path w="11859" h="7905" extrusionOk="0">
                  <a:moveTo>
                    <a:pt x="3953" y="0"/>
                  </a:moveTo>
                  <a:lnTo>
                    <a:pt x="3953" y="3952"/>
                  </a:lnTo>
                  <a:lnTo>
                    <a:pt x="1" y="3952"/>
                  </a:lnTo>
                  <a:lnTo>
                    <a:pt x="1" y="7905"/>
                  </a:lnTo>
                  <a:lnTo>
                    <a:pt x="11859" y="7905"/>
                  </a:lnTo>
                  <a:lnTo>
                    <a:pt x="11859" y="3952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0" name="Google Shape;8910;p51"/>
            <p:cNvSpPr/>
            <p:nvPr/>
          </p:nvSpPr>
          <p:spPr>
            <a:xfrm>
              <a:off x="6791203" y="4044836"/>
              <a:ext cx="306344" cy="204186"/>
            </a:xfrm>
            <a:custGeom>
              <a:avLst/>
              <a:gdLst/>
              <a:ahLst/>
              <a:cxnLst/>
              <a:rect l="l" t="t" r="r" b="b"/>
              <a:pathLst>
                <a:path w="11860" h="7905" extrusionOk="0">
                  <a:moveTo>
                    <a:pt x="1" y="0"/>
                  </a:moveTo>
                  <a:lnTo>
                    <a:pt x="1" y="3952"/>
                  </a:lnTo>
                  <a:lnTo>
                    <a:pt x="1" y="7905"/>
                  </a:lnTo>
                  <a:lnTo>
                    <a:pt x="11860" y="7905"/>
                  </a:lnTo>
                  <a:lnTo>
                    <a:pt x="11860" y="3952"/>
                  </a:lnTo>
                  <a:lnTo>
                    <a:pt x="7907" y="3952"/>
                  </a:lnTo>
                  <a:lnTo>
                    <a:pt x="79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1" name="Google Shape;8911;p51"/>
            <p:cNvSpPr/>
            <p:nvPr/>
          </p:nvSpPr>
          <p:spPr>
            <a:xfrm>
              <a:off x="6587001" y="3023850"/>
              <a:ext cx="204238" cy="204186"/>
            </a:xfrm>
            <a:custGeom>
              <a:avLst/>
              <a:gdLst/>
              <a:ahLst/>
              <a:cxnLst/>
              <a:rect l="l" t="t" r="r" b="b"/>
              <a:pathLst>
                <a:path w="7907" h="7905" extrusionOk="0">
                  <a:moveTo>
                    <a:pt x="1" y="0"/>
                  </a:moveTo>
                  <a:lnTo>
                    <a:pt x="1" y="7905"/>
                  </a:lnTo>
                  <a:lnTo>
                    <a:pt x="7907" y="7905"/>
                  </a:lnTo>
                  <a:lnTo>
                    <a:pt x="790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2" name="Google Shape;8912;p51"/>
          <p:cNvGrpSpPr/>
          <p:nvPr/>
        </p:nvGrpSpPr>
        <p:grpSpPr>
          <a:xfrm>
            <a:off x="7525339" y="2024733"/>
            <a:ext cx="1021060" cy="2552507"/>
            <a:chOff x="7505939" y="1696558"/>
            <a:chExt cx="1021060" cy="2552507"/>
          </a:xfrm>
        </p:grpSpPr>
        <p:sp>
          <p:nvSpPr>
            <p:cNvPr id="8913" name="Google Shape;8913;p51"/>
            <p:cNvSpPr/>
            <p:nvPr/>
          </p:nvSpPr>
          <p:spPr>
            <a:xfrm>
              <a:off x="8118521" y="4044832"/>
              <a:ext cx="102132" cy="102132"/>
            </a:xfrm>
            <a:custGeom>
              <a:avLst/>
              <a:gdLst/>
              <a:ahLst/>
              <a:cxnLst/>
              <a:rect l="l" t="t" r="r" b="b"/>
              <a:pathLst>
                <a:path w="3954" h="3954" extrusionOk="0">
                  <a:moveTo>
                    <a:pt x="1" y="0"/>
                  </a:moveTo>
                  <a:lnTo>
                    <a:pt x="1" y="3953"/>
                  </a:lnTo>
                  <a:lnTo>
                    <a:pt x="3954" y="3953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4" name="Google Shape;8914;p51"/>
            <p:cNvSpPr/>
            <p:nvPr/>
          </p:nvSpPr>
          <p:spPr>
            <a:xfrm>
              <a:off x="7812217" y="4044832"/>
              <a:ext cx="102132" cy="102132"/>
            </a:xfrm>
            <a:custGeom>
              <a:avLst/>
              <a:gdLst/>
              <a:ahLst/>
              <a:cxnLst/>
              <a:rect l="l" t="t" r="r" b="b"/>
              <a:pathLst>
                <a:path w="3954" h="3954" extrusionOk="0">
                  <a:moveTo>
                    <a:pt x="1" y="0"/>
                  </a:moveTo>
                  <a:lnTo>
                    <a:pt x="1" y="3953"/>
                  </a:lnTo>
                  <a:lnTo>
                    <a:pt x="3954" y="3953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5" name="Google Shape;8915;p51"/>
            <p:cNvSpPr/>
            <p:nvPr/>
          </p:nvSpPr>
          <p:spPr>
            <a:xfrm>
              <a:off x="7505939" y="2002861"/>
              <a:ext cx="1021060" cy="816848"/>
            </a:xfrm>
            <a:custGeom>
              <a:avLst/>
              <a:gdLst/>
              <a:ahLst/>
              <a:cxnLst/>
              <a:rect l="l" t="t" r="r" b="b"/>
              <a:pathLst>
                <a:path w="39530" h="31624" extrusionOk="0">
                  <a:moveTo>
                    <a:pt x="15812" y="7906"/>
                  </a:moveTo>
                  <a:lnTo>
                    <a:pt x="15812" y="11858"/>
                  </a:lnTo>
                  <a:lnTo>
                    <a:pt x="11859" y="11858"/>
                  </a:lnTo>
                  <a:lnTo>
                    <a:pt x="11859" y="7906"/>
                  </a:lnTo>
                  <a:close/>
                  <a:moveTo>
                    <a:pt x="27671" y="7906"/>
                  </a:moveTo>
                  <a:lnTo>
                    <a:pt x="27671" y="11858"/>
                  </a:lnTo>
                  <a:lnTo>
                    <a:pt x="23719" y="11858"/>
                  </a:lnTo>
                  <a:lnTo>
                    <a:pt x="23719" y="7906"/>
                  </a:lnTo>
                  <a:close/>
                  <a:moveTo>
                    <a:pt x="23719" y="15811"/>
                  </a:moveTo>
                  <a:lnTo>
                    <a:pt x="23719" y="19765"/>
                  </a:lnTo>
                  <a:lnTo>
                    <a:pt x="15812" y="19765"/>
                  </a:lnTo>
                  <a:lnTo>
                    <a:pt x="15812" y="15811"/>
                  </a:lnTo>
                  <a:close/>
                  <a:moveTo>
                    <a:pt x="27671" y="0"/>
                  </a:moveTo>
                  <a:lnTo>
                    <a:pt x="27671" y="3953"/>
                  </a:lnTo>
                  <a:lnTo>
                    <a:pt x="3954" y="3953"/>
                  </a:lnTo>
                  <a:lnTo>
                    <a:pt x="3954" y="7906"/>
                  </a:lnTo>
                  <a:lnTo>
                    <a:pt x="1" y="7906"/>
                  </a:lnTo>
                  <a:lnTo>
                    <a:pt x="1" y="11858"/>
                  </a:lnTo>
                  <a:lnTo>
                    <a:pt x="3954" y="11858"/>
                  </a:lnTo>
                  <a:lnTo>
                    <a:pt x="3954" y="23717"/>
                  </a:lnTo>
                  <a:lnTo>
                    <a:pt x="15812" y="23717"/>
                  </a:lnTo>
                  <a:lnTo>
                    <a:pt x="15812" y="31623"/>
                  </a:lnTo>
                  <a:lnTo>
                    <a:pt x="23719" y="31623"/>
                  </a:lnTo>
                  <a:lnTo>
                    <a:pt x="23719" y="23717"/>
                  </a:lnTo>
                  <a:lnTo>
                    <a:pt x="35577" y="23717"/>
                  </a:lnTo>
                  <a:lnTo>
                    <a:pt x="35577" y="11858"/>
                  </a:lnTo>
                  <a:lnTo>
                    <a:pt x="39530" y="11858"/>
                  </a:lnTo>
                  <a:lnTo>
                    <a:pt x="39530" y="7906"/>
                  </a:lnTo>
                  <a:lnTo>
                    <a:pt x="35577" y="7906"/>
                  </a:lnTo>
                  <a:lnTo>
                    <a:pt x="35577" y="3953"/>
                  </a:lnTo>
                  <a:lnTo>
                    <a:pt x="31624" y="3953"/>
                  </a:lnTo>
                  <a:lnTo>
                    <a:pt x="316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6" name="Google Shape;8916;p51"/>
            <p:cNvSpPr/>
            <p:nvPr/>
          </p:nvSpPr>
          <p:spPr>
            <a:xfrm>
              <a:off x="8118521" y="2207063"/>
              <a:ext cx="102132" cy="102132"/>
            </a:xfrm>
            <a:custGeom>
              <a:avLst/>
              <a:gdLst/>
              <a:ahLst/>
              <a:cxnLst/>
              <a:rect l="l" t="t" r="r" b="b"/>
              <a:pathLst>
                <a:path w="3954" h="3954" extrusionOk="0">
                  <a:moveTo>
                    <a:pt x="1" y="0"/>
                  </a:moveTo>
                  <a:lnTo>
                    <a:pt x="1" y="3953"/>
                  </a:lnTo>
                  <a:lnTo>
                    <a:pt x="3954" y="3953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7" name="Google Shape;8917;p51"/>
            <p:cNvSpPr/>
            <p:nvPr/>
          </p:nvSpPr>
          <p:spPr>
            <a:xfrm>
              <a:off x="8118521" y="2309164"/>
              <a:ext cx="408450" cy="510530"/>
            </a:xfrm>
            <a:custGeom>
              <a:avLst/>
              <a:gdLst/>
              <a:ahLst/>
              <a:cxnLst/>
              <a:rect l="l" t="t" r="r" b="b"/>
              <a:pathLst>
                <a:path w="15813" h="19765" extrusionOk="0">
                  <a:moveTo>
                    <a:pt x="11860" y="0"/>
                  </a:moveTo>
                  <a:lnTo>
                    <a:pt x="11860" y="11858"/>
                  </a:lnTo>
                  <a:lnTo>
                    <a:pt x="1" y="11858"/>
                  </a:lnTo>
                  <a:lnTo>
                    <a:pt x="1" y="15811"/>
                  </a:lnTo>
                  <a:lnTo>
                    <a:pt x="11860" y="15811"/>
                  </a:lnTo>
                  <a:lnTo>
                    <a:pt x="11860" y="19764"/>
                  </a:lnTo>
                  <a:lnTo>
                    <a:pt x="15813" y="19764"/>
                  </a:lnTo>
                  <a:lnTo>
                    <a:pt x="1581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8" name="Google Shape;8918;p51"/>
            <p:cNvSpPr/>
            <p:nvPr/>
          </p:nvSpPr>
          <p:spPr>
            <a:xfrm>
              <a:off x="7505939" y="2309164"/>
              <a:ext cx="408424" cy="510530"/>
            </a:xfrm>
            <a:custGeom>
              <a:avLst/>
              <a:gdLst/>
              <a:ahLst/>
              <a:cxnLst/>
              <a:rect l="l" t="t" r="r" b="b"/>
              <a:pathLst>
                <a:path w="15812" h="19765" extrusionOk="0">
                  <a:moveTo>
                    <a:pt x="1" y="0"/>
                  </a:moveTo>
                  <a:lnTo>
                    <a:pt x="1" y="19764"/>
                  </a:lnTo>
                  <a:lnTo>
                    <a:pt x="3954" y="19764"/>
                  </a:lnTo>
                  <a:lnTo>
                    <a:pt x="3954" y="15811"/>
                  </a:lnTo>
                  <a:lnTo>
                    <a:pt x="15812" y="15811"/>
                  </a:lnTo>
                  <a:lnTo>
                    <a:pt x="15812" y="11858"/>
                  </a:lnTo>
                  <a:lnTo>
                    <a:pt x="3954" y="11858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9" name="Google Shape;8919;p51"/>
            <p:cNvSpPr/>
            <p:nvPr/>
          </p:nvSpPr>
          <p:spPr>
            <a:xfrm>
              <a:off x="7812217" y="2207063"/>
              <a:ext cx="102132" cy="102132"/>
            </a:xfrm>
            <a:custGeom>
              <a:avLst/>
              <a:gdLst/>
              <a:ahLst/>
              <a:cxnLst/>
              <a:rect l="l" t="t" r="r" b="b"/>
              <a:pathLst>
                <a:path w="3954" h="3954" extrusionOk="0">
                  <a:moveTo>
                    <a:pt x="1" y="0"/>
                  </a:moveTo>
                  <a:lnTo>
                    <a:pt x="1" y="3953"/>
                  </a:lnTo>
                  <a:lnTo>
                    <a:pt x="3954" y="3953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0" name="Google Shape;8920;p51"/>
            <p:cNvSpPr/>
            <p:nvPr/>
          </p:nvSpPr>
          <p:spPr>
            <a:xfrm>
              <a:off x="7914319" y="2411214"/>
              <a:ext cx="204238" cy="102132"/>
            </a:xfrm>
            <a:custGeom>
              <a:avLst/>
              <a:gdLst/>
              <a:ahLst/>
              <a:cxnLst/>
              <a:rect l="l" t="t" r="r" b="b"/>
              <a:pathLst>
                <a:path w="7907" h="3954" extrusionOk="0">
                  <a:moveTo>
                    <a:pt x="1" y="1"/>
                  </a:moveTo>
                  <a:lnTo>
                    <a:pt x="1" y="3954"/>
                  </a:lnTo>
                  <a:lnTo>
                    <a:pt x="7907" y="3954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1" name="Google Shape;8921;p51"/>
            <p:cNvSpPr/>
            <p:nvPr/>
          </p:nvSpPr>
          <p:spPr>
            <a:xfrm>
              <a:off x="7608040" y="2717543"/>
              <a:ext cx="816848" cy="714716"/>
            </a:xfrm>
            <a:custGeom>
              <a:avLst/>
              <a:gdLst/>
              <a:ahLst/>
              <a:cxnLst/>
              <a:rect l="l" t="t" r="r" b="b"/>
              <a:pathLst>
                <a:path w="31624" h="27670" extrusionOk="0">
                  <a:moveTo>
                    <a:pt x="1" y="0"/>
                  </a:moveTo>
                  <a:lnTo>
                    <a:pt x="1" y="3953"/>
                  </a:lnTo>
                  <a:lnTo>
                    <a:pt x="1" y="7906"/>
                  </a:lnTo>
                  <a:lnTo>
                    <a:pt x="3953" y="7906"/>
                  </a:lnTo>
                  <a:lnTo>
                    <a:pt x="3953" y="27670"/>
                  </a:lnTo>
                  <a:lnTo>
                    <a:pt x="27671" y="27670"/>
                  </a:lnTo>
                  <a:lnTo>
                    <a:pt x="27671" y="7906"/>
                  </a:lnTo>
                  <a:lnTo>
                    <a:pt x="31624" y="7906"/>
                  </a:lnTo>
                  <a:lnTo>
                    <a:pt x="31624" y="3953"/>
                  </a:lnTo>
                  <a:lnTo>
                    <a:pt x="31624" y="0"/>
                  </a:lnTo>
                  <a:lnTo>
                    <a:pt x="19765" y="0"/>
                  </a:lnTo>
                  <a:lnTo>
                    <a:pt x="19765" y="3953"/>
                  </a:lnTo>
                  <a:lnTo>
                    <a:pt x="11859" y="3953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2" name="Google Shape;8922;p51"/>
            <p:cNvSpPr/>
            <p:nvPr/>
          </p:nvSpPr>
          <p:spPr>
            <a:xfrm>
              <a:off x="8322724" y="2921745"/>
              <a:ext cx="102132" cy="714742"/>
            </a:xfrm>
            <a:custGeom>
              <a:avLst/>
              <a:gdLst/>
              <a:ahLst/>
              <a:cxnLst/>
              <a:rect l="l" t="t" r="r" b="b"/>
              <a:pathLst>
                <a:path w="3954" h="27671" extrusionOk="0">
                  <a:moveTo>
                    <a:pt x="1" y="0"/>
                  </a:moveTo>
                  <a:lnTo>
                    <a:pt x="1" y="19764"/>
                  </a:lnTo>
                  <a:lnTo>
                    <a:pt x="1" y="27670"/>
                  </a:lnTo>
                  <a:lnTo>
                    <a:pt x="3954" y="27670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3" name="Google Shape;8923;p51"/>
            <p:cNvSpPr/>
            <p:nvPr/>
          </p:nvSpPr>
          <p:spPr>
            <a:xfrm>
              <a:off x="7608040" y="2921745"/>
              <a:ext cx="102106" cy="714742"/>
            </a:xfrm>
            <a:custGeom>
              <a:avLst/>
              <a:gdLst/>
              <a:ahLst/>
              <a:cxnLst/>
              <a:rect l="l" t="t" r="r" b="b"/>
              <a:pathLst>
                <a:path w="3953" h="27671" extrusionOk="0">
                  <a:moveTo>
                    <a:pt x="1" y="0"/>
                  </a:moveTo>
                  <a:lnTo>
                    <a:pt x="1" y="27670"/>
                  </a:lnTo>
                  <a:lnTo>
                    <a:pt x="3953" y="27670"/>
                  </a:lnTo>
                  <a:lnTo>
                    <a:pt x="3953" y="19764"/>
                  </a:lnTo>
                  <a:lnTo>
                    <a:pt x="39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4" name="Google Shape;8924;p51"/>
            <p:cNvSpPr/>
            <p:nvPr/>
          </p:nvSpPr>
          <p:spPr>
            <a:xfrm>
              <a:off x="8118521" y="4146933"/>
              <a:ext cx="204238" cy="102132"/>
            </a:xfrm>
            <a:custGeom>
              <a:avLst/>
              <a:gdLst/>
              <a:ahLst/>
              <a:cxnLst/>
              <a:rect l="l" t="t" r="r" b="b"/>
              <a:pathLst>
                <a:path w="7907" h="3954" extrusionOk="0">
                  <a:moveTo>
                    <a:pt x="1" y="0"/>
                  </a:moveTo>
                  <a:lnTo>
                    <a:pt x="1" y="3953"/>
                  </a:lnTo>
                  <a:lnTo>
                    <a:pt x="7907" y="3953"/>
                  </a:lnTo>
                  <a:lnTo>
                    <a:pt x="79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5" name="Google Shape;8925;p51"/>
            <p:cNvSpPr/>
            <p:nvPr/>
          </p:nvSpPr>
          <p:spPr>
            <a:xfrm>
              <a:off x="7710116" y="4146933"/>
              <a:ext cx="204238" cy="102132"/>
            </a:xfrm>
            <a:custGeom>
              <a:avLst/>
              <a:gdLst/>
              <a:ahLst/>
              <a:cxnLst/>
              <a:rect l="l" t="t" r="r" b="b"/>
              <a:pathLst>
                <a:path w="7907" h="3954" extrusionOk="0">
                  <a:moveTo>
                    <a:pt x="1" y="0"/>
                  </a:moveTo>
                  <a:lnTo>
                    <a:pt x="1" y="3953"/>
                  </a:lnTo>
                  <a:lnTo>
                    <a:pt x="7907" y="3953"/>
                  </a:lnTo>
                  <a:lnTo>
                    <a:pt x="79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6" name="Google Shape;8926;p51"/>
            <p:cNvSpPr/>
            <p:nvPr/>
          </p:nvSpPr>
          <p:spPr>
            <a:xfrm>
              <a:off x="7505939" y="1696558"/>
              <a:ext cx="1021060" cy="510556"/>
            </a:xfrm>
            <a:custGeom>
              <a:avLst/>
              <a:gdLst/>
              <a:ahLst/>
              <a:cxnLst/>
              <a:rect l="l" t="t" r="r" b="b"/>
              <a:pathLst>
                <a:path w="39530" h="19766" extrusionOk="0">
                  <a:moveTo>
                    <a:pt x="7906" y="0"/>
                  </a:moveTo>
                  <a:lnTo>
                    <a:pt x="7906" y="3953"/>
                  </a:lnTo>
                  <a:lnTo>
                    <a:pt x="3954" y="3953"/>
                  </a:lnTo>
                  <a:lnTo>
                    <a:pt x="3954" y="7906"/>
                  </a:lnTo>
                  <a:lnTo>
                    <a:pt x="1" y="7906"/>
                  </a:lnTo>
                  <a:lnTo>
                    <a:pt x="1" y="11859"/>
                  </a:lnTo>
                  <a:lnTo>
                    <a:pt x="1" y="15812"/>
                  </a:lnTo>
                  <a:lnTo>
                    <a:pt x="1" y="19765"/>
                  </a:lnTo>
                  <a:lnTo>
                    <a:pt x="3954" y="19765"/>
                  </a:lnTo>
                  <a:lnTo>
                    <a:pt x="3954" y="15812"/>
                  </a:lnTo>
                  <a:lnTo>
                    <a:pt x="27671" y="15812"/>
                  </a:lnTo>
                  <a:lnTo>
                    <a:pt x="27671" y="11859"/>
                  </a:lnTo>
                  <a:lnTo>
                    <a:pt x="31624" y="11859"/>
                  </a:lnTo>
                  <a:lnTo>
                    <a:pt x="31624" y="15812"/>
                  </a:lnTo>
                  <a:lnTo>
                    <a:pt x="35577" y="15812"/>
                  </a:lnTo>
                  <a:lnTo>
                    <a:pt x="35577" y="19765"/>
                  </a:lnTo>
                  <a:lnTo>
                    <a:pt x="39530" y="19765"/>
                  </a:lnTo>
                  <a:lnTo>
                    <a:pt x="39530" y="15812"/>
                  </a:lnTo>
                  <a:lnTo>
                    <a:pt x="39530" y="11859"/>
                  </a:lnTo>
                  <a:lnTo>
                    <a:pt x="39530" y="7906"/>
                  </a:lnTo>
                  <a:lnTo>
                    <a:pt x="35577" y="7906"/>
                  </a:lnTo>
                  <a:lnTo>
                    <a:pt x="35577" y="3953"/>
                  </a:lnTo>
                  <a:lnTo>
                    <a:pt x="31624" y="3953"/>
                  </a:lnTo>
                  <a:lnTo>
                    <a:pt x="3162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7" name="Google Shape;8927;p51"/>
            <p:cNvSpPr/>
            <p:nvPr/>
          </p:nvSpPr>
          <p:spPr>
            <a:xfrm>
              <a:off x="7710116" y="3432225"/>
              <a:ext cx="612662" cy="612662"/>
            </a:xfrm>
            <a:custGeom>
              <a:avLst/>
              <a:gdLst/>
              <a:ahLst/>
              <a:cxnLst/>
              <a:rect l="l" t="t" r="r" b="b"/>
              <a:pathLst>
                <a:path w="23719" h="23719" extrusionOk="0">
                  <a:moveTo>
                    <a:pt x="1" y="0"/>
                  </a:moveTo>
                  <a:lnTo>
                    <a:pt x="1" y="7906"/>
                  </a:lnTo>
                  <a:lnTo>
                    <a:pt x="3954" y="7906"/>
                  </a:lnTo>
                  <a:lnTo>
                    <a:pt x="3954" y="23718"/>
                  </a:lnTo>
                  <a:lnTo>
                    <a:pt x="7907" y="23718"/>
                  </a:lnTo>
                  <a:lnTo>
                    <a:pt x="7907" y="7906"/>
                  </a:lnTo>
                  <a:lnTo>
                    <a:pt x="15813" y="7906"/>
                  </a:lnTo>
                  <a:lnTo>
                    <a:pt x="15813" y="23718"/>
                  </a:lnTo>
                  <a:lnTo>
                    <a:pt x="19766" y="23718"/>
                  </a:lnTo>
                  <a:lnTo>
                    <a:pt x="19766" y="7906"/>
                  </a:lnTo>
                  <a:lnTo>
                    <a:pt x="23719" y="7906"/>
                  </a:lnTo>
                  <a:lnTo>
                    <a:pt x="237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8" name="Google Shape;8928;p51"/>
          <p:cNvGrpSpPr/>
          <p:nvPr/>
        </p:nvGrpSpPr>
        <p:grpSpPr>
          <a:xfrm>
            <a:off x="5521330" y="1210370"/>
            <a:ext cx="428390" cy="367189"/>
            <a:chOff x="753950" y="238125"/>
            <a:chExt cx="6111125" cy="5238075"/>
          </a:xfrm>
        </p:grpSpPr>
        <p:sp>
          <p:nvSpPr>
            <p:cNvPr id="8929" name="Google Shape;8929;p51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0" name="Google Shape;8930;p51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1" name="Google Shape;8931;p51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2" name="Google Shape;8932;p51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3" name="Google Shape;8933;p51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4" name="Google Shape;8934;p51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5" name="Google Shape;8935;p51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6" name="Google Shape;8936;p51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7" name="Google Shape;8937;p51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8" name="Google Shape;8938;p51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9" name="Google Shape;8939;p51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0" name="Google Shape;8940;p51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1" name="Google Shape;8941;p51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2" name="Google Shape;8942;p51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3" name="Google Shape;8943;p51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4" name="Google Shape;8944;p51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5" name="Google Shape;8945;p51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6" name="Google Shape;8946;p51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7" name="Google Shape;8947;p51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8" name="Google Shape;8948;p51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9" name="Google Shape;8949;p51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0" name="Google Shape;8950;p51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1" name="Google Shape;8951;p51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2" name="Google Shape;8952;p51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3" name="Google Shape;8953;p51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4" name="Google Shape;8954;p51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5" name="Google Shape;8955;p51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6" name="Google Shape;8956;p51"/>
          <p:cNvGrpSpPr/>
          <p:nvPr/>
        </p:nvGrpSpPr>
        <p:grpSpPr>
          <a:xfrm>
            <a:off x="6372536" y="1184851"/>
            <a:ext cx="836459" cy="418227"/>
            <a:chOff x="311697" y="-12"/>
            <a:chExt cx="4437449" cy="2218709"/>
          </a:xfrm>
        </p:grpSpPr>
        <p:sp>
          <p:nvSpPr>
            <p:cNvPr id="8957" name="Google Shape;8957;p51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8" name="Google Shape;8958;p51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9" name="Google Shape;8959;p51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0" name="Google Shape;8960;p51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1" name="Google Shape;8961;p51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2" name="Google Shape;8962;p51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3" name="Google Shape;8963;p51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4" name="Google Shape;8964;p51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5" name="Google Shape;8965;p51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6" name="Google Shape;8966;p51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7" name="Google Shape;8967;p51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8" name="Google Shape;8968;p51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9" name="Google Shape;8969;p51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0" name="Google Shape;8970;p51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1" name="Google Shape;8971;p51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2" name="Google Shape;8972;p51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3" name="Google Shape;8973;p51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4" name="Google Shape;8974;p51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5" name="Google Shape;8975;p51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6" name="Google Shape;8976;p51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7" name="Google Shape;8977;p51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8" name="Google Shape;8978;p51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9" name="Google Shape;8979;p51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0" name="Google Shape;8980;p51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1" name="Google Shape;8981;p51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2" name="Google Shape;8982;p51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3" name="Google Shape;8983;p51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4" name="Google Shape;8984;p51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5" name="Google Shape;8985;p51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6" name="Google Shape;8986;p51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7" name="Google Shape;8987;p51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8" name="Google Shape;8988;p51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9" name="Google Shape;8989;p51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0" name="Google Shape;8990;p51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1" name="Google Shape;8991;p51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2" name="Google Shape;8992;p51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3" name="Google Shape;8993;p51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4" name="Google Shape;8994;p51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5" name="Google Shape;8995;p51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6" name="Google Shape;8996;p51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7" name="Google Shape;8997;p51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8" name="Google Shape;8998;p51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9" name="Google Shape;8999;p51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0" name="Google Shape;9000;p51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1" name="Google Shape;9001;p51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2" name="Google Shape;9002;p51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3" name="Google Shape;9003;p51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4" name="Google Shape;9004;p51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5" name="Google Shape;9005;p51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6" name="Google Shape;9006;p51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7" name="Google Shape;9007;p51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8" name="Google Shape;9008;p51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9" name="Google Shape;9009;p51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0" name="Google Shape;9010;p51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1" name="Google Shape;9011;p51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2" name="Google Shape;9012;p51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3" name="Google Shape;9013;p51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4" name="Google Shape;9014;p51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5" name="Google Shape;9015;p51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6" name="Google Shape;9016;p51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7" name="Google Shape;9017;p51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8" name="Google Shape;9018;p51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9" name="Google Shape;9019;p51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0" name="Google Shape;9020;p51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1" name="Google Shape;9021;p51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2" name="Google Shape;9022;p51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3" name="Google Shape;9023;p51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4" name="Google Shape;9024;p51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5" name="Google Shape;9025;p51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6" name="Google Shape;9026;p51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7" name="Google Shape;9027;p51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8" name="Google Shape;9028;p51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9" name="Google Shape;9029;p51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0" name="Google Shape;9030;p51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1" name="Google Shape;9031;p51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2" name="Google Shape;9032;p51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3" name="Google Shape;9033;p51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4" name="Google Shape;9034;p51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5" name="Google Shape;9035;p51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6" name="Google Shape;9036;p51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7" name="Google Shape;9037;p51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8" name="Google Shape;9038;p51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9" name="Google Shape;9039;p51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0" name="Google Shape;9040;p51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1" name="Google Shape;9041;p51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2" name="Google Shape;9042;p51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3" name="Google Shape;9043;p51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4" name="Google Shape;9044;p51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5" name="Google Shape;9045;p51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6" name="Google Shape;9046;p51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7" name="Google Shape;9047;p51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8" name="Google Shape;9048;p51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9" name="Google Shape;9049;p51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0" name="Google Shape;9050;p51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1" name="Google Shape;9051;p51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2" name="Google Shape;9052;p51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3" name="Google Shape;9053;p51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4" name="Google Shape;9054;p51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5" name="Google Shape;9055;p51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6" name="Google Shape;9056;p51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7" name="Google Shape;9057;p51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8" name="Google Shape;9058;p51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9" name="Google Shape;9059;p51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0" name="Google Shape;9060;p51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1" name="Google Shape;9061;p51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2" name="Google Shape;9062;p51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3" name="Google Shape;9063;p51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4" name="Google Shape;9064;p51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5" name="Google Shape;9065;p51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6" name="Google Shape;9066;p51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7" name="Google Shape;9067;p51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8" name="Google Shape;9068;p51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9" name="Google Shape;9069;p51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0" name="Google Shape;9070;p51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1" name="Google Shape;9071;p51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2" name="Google Shape;9072;p51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3" name="Google Shape;9073;p51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4" name="Google Shape;9074;p51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5" name="Google Shape;9075;p51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6" name="Google Shape;9076;p51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7" name="Google Shape;9077;p51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8" name="Google Shape;9078;p51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9" name="Google Shape;9079;p51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0" name="Google Shape;9080;p51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1" name="Google Shape;9081;p51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2" name="Google Shape;9082;p51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3" name="Google Shape;9083;p51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4" name="Google Shape;9084;p51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5" name="Google Shape;9085;p51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6" name="Google Shape;9086;p51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7" name="Google Shape;9087;p51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8" name="Google Shape;9088;p51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9" name="Google Shape;9089;p51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0" name="Google Shape;9090;p51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1" name="Google Shape;9091;p51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2" name="Google Shape;9092;p51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3" name="Google Shape;9093;p51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4" name="Google Shape;9094;p51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5" name="Google Shape;9095;p51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6" name="Google Shape;9096;p51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7" name="Google Shape;9097;p51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8" name="Google Shape;9098;p51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9" name="Google Shape;9099;p51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0" name="Google Shape;9100;p51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1" name="Google Shape;9101;p51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2" name="Google Shape;9102;p51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3" name="Google Shape;9103;p51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4" name="Google Shape;9104;p51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5" name="Google Shape;9105;p51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6" name="Google Shape;9106;p51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7" name="Google Shape;9107;p51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8" name="Google Shape;9108;p51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9" name="Google Shape;9109;p51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0" name="Google Shape;9110;p51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1" name="Google Shape;9111;p51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2" name="Google Shape;9112;p51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3" name="Google Shape;9113;p51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4" name="Google Shape;9114;p51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5" name="Google Shape;9115;p51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6" name="Google Shape;9116;p51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7" name="Google Shape;9117;p51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8" name="Google Shape;9118;p51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9" name="Google Shape;9119;p51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0" name="Google Shape;9120;p51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1" name="Google Shape;9121;p51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2" name="Google Shape;9122;p51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3" name="Google Shape;9123;p51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4" name="Google Shape;9124;p51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5" name="Google Shape;9125;p51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6" name="Google Shape;9126;p51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7" name="Google Shape;9127;p51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8" name="Google Shape;9128;p51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9" name="Google Shape;9129;p51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0" name="Google Shape;9130;p51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1" name="Google Shape;9131;p51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2" name="Google Shape;9132;p51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3" name="Google Shape;9133;p51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4" name="Google Shape;9134;p51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5" name="Google Shape;9135;p51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6" name="Google Shape;9136;p51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7" name="Google Shape;9137;p51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8" name="Google Shape;9138;p51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9" name="Google Shape;9139;p51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0" name="Google Shape;9140;p51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1" name="Google Shape;9141;p51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2" name="Google Shape;9142;p51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3" name="Google Shape;9143;p51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4" name="Google Shape;9144;p51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5" name="Google Shape;9145;p51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6" name="Google Shape;9146;p51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7" name="Google Shape;9147;p51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8" name="Google Shape;9148;p51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9" name="Google Shape;9149;p51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0" name="Google Shape;9150;p51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1" name="Google Shape;9151;p51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2" name="Google Shape;9152;p51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3" name="Google Shape;9153;p51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4" name="Google Shape;9154;p51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5" name="Google Shape;9155;p51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6" name="Google Shape;9156;p51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7" name="Google Shape;9157;p51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8" name="Google Shape;9158;p51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9" name="Google Shape;9159;p51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0" name="Google Shape;9160;p51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1" name="Google Shape;9161;p51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2" name="Google Shape;9162;p51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3" name="Google Shape;9163;p51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4" name="Google Shape;9164;p51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5" name="Google Shape;9165;p51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6" name="Google Shape;9166;p51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7" name="Google Shape;9167;p51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8" name="Google Shape;9168;p51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9" name="Google Shape;9169;p51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0" name="Google Shape;9170;p51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1" name="Google Shape;9171;p51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2" name="Google Shape;9172;p51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3" name="Google Shape;9173;p51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4" name="Google Shape;9174;p51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5" name="Google Shape;9175;p51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6" name="Google Shape;9176;p51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7" name="Google Shape;9177;p51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8" name="Google Shape;9178;p51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9" name="Google Shape;9179;p51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0" name="Google Shape;9180;p51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1" name="Google Shape;9181;p51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2" name="Google Shape;9182;p51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3" name="Google Shape;9183;p51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4" name="Google Shape;9184;p51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5" name="Google Shape;9185;p51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6" name="Google Shape;9186;p51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7" name="Google Shape;9187;p51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8" name="Google Shape;9188;p51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9" name="Google Shape;9189;p51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0" name="Google Shape;9190;p51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1" name="Google Shape;9191;p51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2" name="Google Shape;9192;p51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3" name="Google Shape;9193;p51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4" name="Google Shape;9194;p51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5" name="Google Shape;9195;p51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6" name="Google Shape;9196;p51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7" name="Google Shape;9197;p51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8" name="Google Shape;9198;p51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9" name="Google Shape;9199;p51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0" name="Google Shape;9200;p51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1" name="Google Shape;9201;p51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2" name="Google Shape;9202;p51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3" name="Google Shape;9203;p51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4" name="Google Shape;9204;p51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5" name="Google Shape;9205;p51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6" name="Google Shape;9206;p51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7" name="Google Shape;9207;p51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8" name="Google Shape;9208;p51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9" name="Google Shape;9209;p51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0" name="Google Shape;9210;p51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1" name="Google Shape;9211;p51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2" name="Google Shape;9212;p51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3" name="Google Shape;9213;p51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4" name="Google Shape;9214;p51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5" name="Google Shape;9215;p51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6" name="Google Shape;9216;p51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7" name="Google Shape;9217;p51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8" name="Google Shape;9218;p51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9" name="Google Shape;9219;p51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0" name="Google Shape;9220;p51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1" name="Google Shape;9221;p51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2" name="Google Shape;9222;p51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3" name="Google Shape;9223;p51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4" name="Google Shape;9224;p51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5" name="Google Shape;9225;p51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6" name="Google Shape;9226;p51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7" name="Google Shape;9227;p51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8" name="Google Shape;9228;p51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9" name="Google Shape;9229;p51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0" name="Google Shape;9230;p51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1" name="Google Shape;9231;p51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2" name="Google Shape;9232;p51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3" name="Google Shape;9233;p51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4" name="Google Shape;9234;p51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5" name="Google Shape;9235;p51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6" name="Google Shape;9236;p51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7" name="Google Shape;9237;p51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8" name="Google Shape;9238;p51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9" name="Google Shape;9239;p51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0" name="Google Shape;9240;p51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1" name="Google Shape;9241;p51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2" name="Google Shape;9242;p51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3" name="Google Shape;9243;p51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4" name="Google Shape;9244;p51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5" name="Google Shape;9245;p51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6" name="Google Shape;9246;p51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7" name="Google Shape;9247;p51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8" name="Google Shape;9248;p51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9" name="Google Shape;9249;p51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0" name="Google Shape;9250;p51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1" name="Google Shape;9251;p51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2" name="Google Shape;9252;p51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3" name="Google Shape;9253;p51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4" name="Google Shape;9254;p51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5" name="Google Shape;9255;p51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6" name="Google Shape;9256;p51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7" name="Google Shape;9257;p51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8" name="Google Shape;9258;p51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9" name="Google Shape;9259;p51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0" name="Google Shape;9260;p51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1" name="Google Shape;9261;p51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2" name="Google Shape;9262;p51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3" name="Google Shape;9263;p51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4" name="Google Shape;9264;p51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5" name="Google Shape;9265;p51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6" name="Google Shape;9266;p51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7" name="Google Shape;9267;p51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8" name="Google Shape;9268;p51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9" name="Google Shape;9269;p51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0" name="Google Shape;9270;p51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1" name="Google Shape;9271;p51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2" name="Google Shape;9272;p51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3" name="Google Shape;9273;p51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4" name="Google Shape;9274;p51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5" name="Google Shape;9275;p51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6" name="Google Shape;9276;p51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7" name="Google Shape;9277;p51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8" name="Google Shape;9278;p51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9" name="Google Shape;9279;p51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0" name="Google Shape;9280;p51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1" name="Google Shape;9281;p51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2" name="Google Shape;9282;p51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3" name="Google Shape;9283;p51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4" name="Google Shape;9284;p51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5" name="Google Shape;9285;p51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86" name="Google Shape;9286;p51"/>
          <p:cNvGrpSpPr/>
          <p:nvPr/>
        </p:nvGrpSpPr>
        <p:grpSpPr>
          <a:xfrm>
            <a:off x="7631788" y="1261979"/>
            <a:ext cx="263998" cy="263956"/>
            <a:chOff x="1031000" y="3038742"/>
            <a:chExt cx="263998" cy="263956"/>
          </a:xfrm>
        </p:grpSpPr>
        <p:sp>
          <p:nvSpPr>
            <p:cNvPr id="9287" name="Google Shape;9287;p51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8" name="Google Shape;9288;p51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9" name="Google Shape;9289;p51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0" name="Google Shape;9290;p51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4" name="Google Shape;4804;p50">
            <a:extLst>
              <a:ext uri="{FF2B5EF4-FFF2-40B4-BE49-F238E27FC236}">
                <a16:creationId xmlns:a16="http://schemas.microsoft.com/office/drawing/2014/main" id="{188BD7E2-562F-4881-A903-99BE53979CFA}"/>
              </a:ext>
            </a:extLst>
          </p:cNvPr>
          <p:cNvGrpSpPr/>
          <p:nvPr/>
        </p:nvGrpSpPr>
        <p:grpSpPr>
          <a:xfrm>
            <a:off x="706828" y="1507766"/>
            <a:ext cx="481089" cy="459650"/>
            <a:chOff x="274200" y="1158325"/>
            <a:chExt cx="531825" cy="50812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815" name="Google Shape;4805;p50">
              <a:extLst>
                <a:ext uri="{FF2B5EF4-FFF2-40B4-BE49-F238E27FC236}">
                  <a16:creationId xmlns:a16="http://schemas.microsoft.com/office/drawing/2014/main" id="{4F24B83B-C5D9-4356-B5E5-979757A67DA5}"/>
                </a:ext>
              </a:extLst>
            </p:cNvPr>
            <p:cNvSpPr/>
            <p:nvPr/>
          </p:nvSpPr>
          <p:spPr>
            <a:xfrm>
              <a:off x="274200" y="1158325"/>
              <a:ext cx="531825" cy="474025"/>
            </a:xfrm>
            <a:custGeom>
              <a:avLst/>
              <a:gdLst/>
              <a:ahLst/>
              <a:cxnLst/>
              <a:rect l="l" t="t" r="r" b="b"/>
              <a:pathLst>
                <a:path w="21273" h="18961" extrusionOk="0">
                  <a:moveTo>
                    <a:pt x="1388" y="1"/>
                  </a:moveTo>
                  <a:lnTo>
                    <a:pt x="1388" y="1387"/>
                  </a:lnTo>
                  <a:lnTo>
                    <a:pt x="0" y="1387"/>
                  </a:lnTo>
                  <a:lnTo>
                    <a:pt x="0" y="16185"/>
                  </a:lnTo>
                  <a:lnTo>
                    <a:pt x="1388" y="16185"/>
                  </a:lnTo>
                  <a:lnTo>
                    <a:pt x="1388" y="17573"/>
                  </a:lnTo>
                  <a:lnTo>
                    <a:pt x="7399" y="17573"/>
                  </a:lnTo>
                  <a:lnTo>
                    <a:pt x="7399" y="18961"/>
                  </a:lnTo>
                  <a:lnTo>
                    <a:pt x="13874" y="18961"/>
                  </a:lnTo>
                  <a:lnTo>
                    <a:pt x="13874" y="17573"/>
                  </a:lnTo>
                  <a:lnTo>
                    <a:pt x="19885" y="17573"/>
                  </a:lnTo>
                  <a:lnTo>
                    <a:pt x="19885" y="16185"/>
                  </a:lnTo>
                  <a:lnTo>
                    <a:pt x="21273" y="16185"/>
                  </a:lnTo>
                  <a:lnTo>
                    <a:pt x="21273" y="1387"/>
                  </a:lnTo>
                  <a:lnTo>
                    <a:pt x="19885" y="1387"/>
                  </a:lnTo>
                  <a:lnTo>
                    <a:pt x="198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4806;p50">
              <a:extLst>
                <a:ext uri="{FF2B5EF4-FFF2-40B4-BE49-F238E27FC236}">
                  <a16:creationId xmlns:a16="http://schemas.microsoft.com/office/drawing/2014/main" id="{20623578-3E8E-4F73-80D8-09487BFD6436}"/>
                </a:ext>
              </a:extLst>
            </p:cNvPr>
            <p:cNvSpPr/>
            <p:nvPr/>
          </p:nvSpPr>
          <p:spPr>
            <a:xfrm>
              <a:off x="274200" y="1158325"/>
              <a:ext cx="531825" cy="369975"/>
            </a:xfrm>
            <a:custGeom>
              <a:avLst/>
              <a:gdLst/>
              <a:ahLst/>
              <a:cxnLst/>
              <a:rect l="l" t="t" r="r" b="b"/>
              <a:pathLst>
                <a:path w="21273" h="14799" extrusionOk="0">
                  <a:moveTo>
                    <a:pt x="1388" y="1"/>
                  </a:moveTo>
                  <a:lnTo>
                    <a:pt x="1388" y="1387"/>
                  </a:lnTo>
                  <a:lnTo>
                    <a:pt x="0" y="1387"/>
                  </a:lnTo>
                  <a:lnTo>
                    <a:pt x="0" y="14799"/>
                  </a:lnTo>
                  <a:lnTo>
                    <a:pt x="21273" y="14799"/>
                  </a:lnTo>
                  <a:lnTo>
                    <a:pt x="21273" y="1387"/>
                  </a:lnTo>
                  <a:lnTo>
                    <a:pt x="19885" y="1387"/>
                  </a:lnTo>
                  <a:lnTo>
                    <a:pt x="198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4807;p50">
              <a:extLst>
                <a:ext uri="{FF2B5EF4-FFF2-40B4-BE49-F238E27FC236}">
                  <a16:creationId xmlns:a16="http://schemas.microsoft.com/office/drawing/2014/main" id="{6884B57F-ABE0-4123-92FF-4A32F814C4AC}"/>
                </a:ext>
              </a:extLst>
            </p:cNvPr>
            <p:cNvSpPr/>
            <p:nvPr/>
          </p:nvSpPr>
          <p:spPr>
            <a:xfrm>
              <a:off x="343550" y="1401100"/>
              <a:ext cx="34725" cy="34700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388" y="1387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4808;p50">
              <a:extLst>
                <a:ext uri="{FF2B5EF4-FFF2-40B4-BE49-F238E27FC236}">
                  <a16:creationId xmlns:a16="http://schemas.microsoft.com/office/drawing/2014/main" id="{66E74B4D-EE7C-4EAD-A23B-A9B841BF9810}"/>
                </a:ext>
              </a:extLst>
            </p:cNvPr>
            <p:cNvSpPr/>
            <p:nvPr/>
          </p:nvSpPr>
          <p:spPr>
            <a:xfrm>
              <a:off x="378250" y="1366400"/>
              <a:ext cx="34675" cy="34725"/>
            </a:xfrm>
            <a:custGeom>
              <a:avLst/>
              <a:gdLst/>
              <a:ahLst/>
              <a:cxnLst/>
              <a:rect l="l" t="t" r="r" b="b"/>
              <a:pathLst>
                <a:path w="1387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4809;p50">
              <a:extLst>
                <a:ext uri="{FF2B5EF4-FFF2-40B4-BE49-F238E27FC236}">
                  <a16:creationId xmlns:a16="http://schemas.microsoft.com/office/drawing/2014/main" id="{BFE6F715-9342-4667-B309-99A20FD54D3F}"/>
                </a:ext>
              </a:extLst>
            </p:cNvPr>
            <p:cNvSpPr/>
            <p:nvPr/>
          </p:nvSpPr>
          <p:spPr>
            <a:xfrm>
              <a:off x="412900" y="1331750"/>
              <a:ext cx="34725" cy="34675"/>
            </a:xfrm>
            <a:custGeom>
              <a:avLst/>
              <a:gdLst/>
              <a:ahLst/>
              <a:cxnLst/>
              <a:rect l="l" t="t" r="r" b="b"/>
              <a:pathLst>
                <a:path w="1389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4810;p50">
              <a:extLst>
                <a:ext uri="{FF2B5EF4-FFF2-40B4-BE49-F238E27FC236}">
                  <a16:creationId xmlns:a16="http://schemas.microsoft.com/office/drawing/2014/main" id="{C8D7A433-D939-4A40-B34A-60C69818758F}"/>
                </a:ext>
              </a:extLst>
            </p:cNvPr>
            <p:cNvSpPr/>
            <p:nvPr/>
          </p:nvSpPr>
          <p:spPr>
            <a:xfrm>
              <a:off x="447600" y="129705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389" y="1388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4811;p50">
              <a:extLst>
                <a:ext uri="{FF2B5EF4-FFF2-40B4-BE49-F238E27FC236}">
                  <a16:creationId xmlns:a16="http://schemas.microsoft.com/office/drawing/2014/main" id="{E276E3EC-C744-4BB7-A856-3AFAD2072FB0}"/>
                </a:ext>
              </a:extLst>
            </p:cNvPr>
            <p:cNvSpPr/>
            <p:nvPr/>
          </p:nvSpPr>
          <p:spPr>
            <a:xfrm>
              <a:off x="482275" y="126235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1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4812;p50">
              <a:extLst>
                <a:ext uri="{FF2B5EF4-FFF2-40B4-BE49-F238E27FC236}">
                  <a16:creationId xmlns:a16="http://schemas.microsoft.com/office/drawing/2014/main" id="{52757C64-3A26-45E8-AD5F-F8592F491D67}"/>
                </a:ext>
              </a:extLst>
            </p:cNvPr>
            <p:cNvSpPr/>
            <p:nvPr/>
          </p:nvSpPr>
          <p:spPr>
            <a:xfrm>
              <a:off x="516975" y="122770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4813;p50">
              <a:extLst>
                <a:ext uri="{FF2B5EF4-FFF2-40B4-BE49-F238E27FC236}">
                  <a16:creationId xmlns:a16="http://schemas.microsoft.com/office/drawing/2014/main" id="{0C31A43F-457B-4D2C-9FD8-CA72DA3A1E36}"/>
                </a:ext>
              </a:extLst>
            </p:cNvPr>
            <p:cNvSpPr/>
            <p:nvPr/>
          </p:nvSpPr>
          <p:spPr>
            <a:xfrm>
              <a:off x="274200" y="1158325"/>
              <a:ext cx="208100" cy="208100"/>
            </a:xfrm>
            <a:custGeom>
              <a:avLst/>
              <a:gdLst/>
              <a:ahLst/>
              <a:cxnLst/>
              <a:rect l="l" t="t" r="r" b="b"/>
              <a:pathLst>
                <a:path w="8324" h="8324" extrusionOk="0">
                  <a:moveTo>
                    <a:pt x="5549" y="1"/>
                  </a:moveTo>
                  <a:lnTo>
                    <a:pt x="5549" y="1387"/>
                  </a:lnTo>
                  <a:lnTo>
                    <a:pt x="5549" y="2775"/>
                  </a:lnTo>
                  <a:lnTo>
                    <a:pt x="4162" y="2775"/>
                  </a:lnTo>
                  <a:lnTo>
                    <a:pt x="4162" y="4162"/>
                  </a:lnTo>
                  <a:lnTo>
                    <a:pt x="2775" y="4162"/>
                  </a:lnTo>
                  <a:lnTo>
                    <a:pt x="2775" y="5549"/>
                  </a:lnTo>
                  <a:lnTo>
                    <a:pt x="0" y="5549"/>
                  </a:lnTo>
                  <a:lnTo>
                    <a:pt x="0" y="8324"/>
                  </a:lnTo>
                  <a:lnTo>
                    <a:pt x="2775" y="8324"/>
                  </a:lnTo>
                  <a:lnTo>
                    <a:pt x="2775" y="6937"/>
                  </a:lnTo>
                  <a:lnTo>
                    <a:pt x="4162" y="6937"/>
                  </a:lnTo>
                  <a:lnTo>
                    <a:pt x="4162" y="5549"/>
                  </a:lnTo>
                  <a:lnTo>
                    <a:pt x="5549" y="5549"/>
                  </a:lnTo>
                  <a:lnTo>
                    <a:pt x="5549" y="4162"/>
                  </a:lnTo>
                  <a:lnTo>
                    <a:pt x="6937" y="4162"/>
                  </a:lnTo>
                  <a:lnTo>
                    <a:pt x="6937" y="2775"/>
                  </a:lnTo>
                  <a:lnTo>
                    <a:pt x="8323" y="2775"/>
                  </a:lnTo>
                  <a:lnTo>
                    <a:pt x="8323" y="1387"/>
                  </a:lnTo>
                  <a:lnTo>
                    <a:pt x="8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4814;p50">
              <a:extLst>
                <a:ext uri="{FF2B5EF4-FFF2-40B4-BE49-F238E27FC236}">
                  <a16:creationId xmlns:a16="http://schemas.microsoft.com/office/drawing/2014/main" id="{7EA3810B-80E1-4170-8089-2FACC3C3BBCC}"/>
                </a:ext>
              </a:extLst>
            </p:cNvPr>
            <p:cNvSpPr/>
            <p:nvPr/>
          </p:nvSpPr>
          <p:spPr>
            <a:xfrm>
              <a:off x="551675" y="1158325"/>
              <a:ext cx="34675" cy="69400"/>
            </a:xfrm>
            <a:custGeom>
              <a:avLst/>
              <a:gdLst/>
              <a:ahLst/>
              <a:cxnLst/>
              <a:rect l="l" t="t" r="r" b="b"/>
              <a:pathLst>
                <a:path w="1387" h="2776" extrusionOk="0">
                  <a:moveTo>
                    <a:pt x="0" y="1"/>
                  </a:moveTo>
                  <a:lnTo>
                    <a:pt x="0" y="1387"/>
                  </a:lnTo>
                  <a:lnTo>
                    <a:pt x="0" y="2775"/>
                  </a:lnTo>
                  <a:lnTo>
                    <a:pt x="1387" y="2775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4815;p50">
              <a:extLst>
                <a:ext uri="{FF2B5EF4-FFF2-40B4-BE49-F238E27FC236}">
                  <a16:creationId xmlns:a16="http://schemas.microsoft.com/office/drawing/2014/main" id="{E1438F27-5ACF-4DEC-980D-32E3396623FD}"/>
                </a:ext>
              </a:extLst>
            </p:cNvPr>
            <p:cNvSpPr/>
            <p:nvPr/>
          </p:nvSpPr>
          <p:spPr>
            <a:xfrm>
              <a:off x="274200" y="1435775"/>
              <a:ext cx="69375" cy="34725"/>
            </a:xfrm>
            <a:custGeom>
              <a:avLst/>
              <a:gdLst/>
              <a:ahLst/>
              <a:cxnLst/>
              <a:rect l="l" t="t" r="r" b="b"/>
              <a:pathLst>
                <a:path w="2775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2775" y="1388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4816;p50">
              <a:extLst>
                <a:ext uri="{FF2B5EF4-FFF2-40B4-BE49-F238E27FC236}">
                  <a16:creationId xmlns:a16="http://schemas.microsoft.com/office/drawing/2014/main" id="{2A3172D0-CFDF-411E-B820-EED84B533999}"/>
                </a:ext>
              </a:extLst>
            </p:cNvPr>
            <p:cNvSpPr/>
            <p:nvPr/>
          </p:nvSpPr>
          <p:spPr>
            <a:xfrm>
              <a:off x="274200" y="1193000"/>
              <a:ext cx="531825" cy="369950"/>
            </a:xfrm>
            <a:custGeom>
              <a:avLst/>
              <a:gdLst/>
              <a:ahLst/>
              <a:cxnLst/>
              <a:rect l="l" t="t" r="r" b="b"/>
              <a:pathLst>
                <a:path w="21273" h="14798" extrusionOk="0">
                  <a:moveTo>
                    <a:pt x="0" y="0"/>
                  </a:moveTo>
                  <a:lnTo>
                    <a:pt x="0" y="14798"/>
                  </a:lnTo>
                  <a:lnTo>
                    <a:pt x="1388" y="14798"/>
                  </a:lnTo>
                  <a:lnTo>
                    <a:pt x="1388" y="13412"/>
                  </a:lnTo>
                  <a:lnTo>
                    <a:pt x="19885" y="13412"/>
                  </a:lnTo>
                  <a:lnTo>
                    <a:pt x="19885" y="14798"/>
                  </a:lnTo>
                  <a:lnTo>
                    <a:pt x="21273" y="14798"/>
                  </a:lnTo>
                  <a:lnTo>
                    <a:pt x="21273" y="0"/>
                  </a:lnTo>
                  <a:lnTo>
                    <a:pt x="19885" y="0"/>
                  </a:lnTo>
                  <a:lnTo>
                    <a:pt x="19885" y="12024"/>
                  </a:lnTo>
                  <a:lnTo>
                    <a:pt x="1388" y="12024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4817;p50">
              <a:extLst>
                <a:ext uri="{FF2B5EF4-FFF2-40B4-BE49-F238E27FC236}">
                  <a16:creationId xmlns:a16="http://schemas.microsoft.com/office/drawing/2014/main" id="{3B9C0A86-3378-416E-85DA-982BEC84CD92}"/>
                </a:ext>
              </a:extLst>
            </p:cNvPr>
            <p:cNvSpPr/>
            <p:nvPr/>
          </p:nvSpPr>
          <p:spPr>
            <a:xfrm>
              <a:off x="401363" y="1631726"/>
              <a:ext cx="277500" cy="34725"/>
            </a:xfrm>
            <a:custGeom>
              <a:avLst/>
              <a:gdLst/>
              <a:ahLst/>
              <a:cxnLst/>
              <a:rect l="l" t="t" r="r" b="b"/>
              <a:pathLst>
                <a:path w="11100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1100" y="1388"/>
                  </a:lnTo>
                  <a:lnTo>
                    <a:pt x="111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4818;p50">
              <a:extLst>
                <a:ext uri="{FF2B5EF4-FFF2-40B4-BE49-F238E27FC236}">
                  <a16:creationId xmlns:a16="http://schemas.microsoft.com/office/drawing/2014/main" id="{B08EFFF4-D629-487F-AB06-2A13D2910A3A}"/>
                </a:ext>
              </a:extLst>
            </p:cNvPr>
            <p:cNvSpPr/>
            <p:nvPr/>
          </p:nvSpPr>
          <p:spPr>
            <a:xfrm>
              <a:off x="308900" y="1158325"/>
              <a:ext cx="462425" cy="34700"/>
            </a:xfrm>
            <a:custGeom>
              <a:avLst/>
              <a:gdLst/>
              <a:ahLst/>
              <a:cxnLst/>
              <a:rect l="l" t="t" r="r" b="b"/>
              <a:pathLst>
                <a:path w="18497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8497" y="1387"/>
                  </a:lnTo>
                  <a:lnTo>
                    <a:pt x="184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4819;p50">
              <a:extLst>
                <a:ext uri="{FF2B5EF4-FFF2-40B4-BE49-F238E27FC236}">
                  <a16:creationId xmlns:a16="http://schemas.microsoft.com/office/drawing/2014/main" id="{CC6F258B-D693-442C-A145-5C61F61147D3}"/>
                </a:ext>
              </a:extLst>
            </p:cNvPr>
            <p:cNvSpPr/>
            <p:nvPr/>
          </p:nvSpPr>
          <p:spPr>
            <a:xfrm>
              <a:off x="308900" y="1562925"/>
              <a:ext cx="462425" cy="69425"/>
            </a:xfrm>
            <a:custGeom>
              <a:avLst/>
              <a:gdLst/>
              <a:ahLst/>
              <a:cxnLst/>
              <a:rect l="l" t="t" r="r" b="b"/>
              <a:pathLst>
                <a:path w="18497" h="2777" extrusionOk="0">
                  <a:moveTo>
                    <a:pt x="0" y="1"/>
                  </a:moveTo>
                  <a:lnTo>
                    <a:pt x="0" y="1389"/>
                  </a:lnTo>
                  <a:lnTo>
                    <a:pt x="6011" y="1389"/>
                  </a:lnTo>
                  <a:lnTo>
                    <a:pt x="6011" y="2777"/>
                  </a:lnTo>
                  <a:lnTo>
                    <a:pt x="7399" y="2777"/>
                  </a:lnTo>
                  <a:lnTo>
                    <a:pt x="7399" y="1389"/>
                  </a:lnTo>
                  <a:lnTo>
                    <a:pt x="11098" y="1389"/>
                  </a:lnTo>
                  <a:lnTo>
                    <a:pt x="11098" y="2777"/>
                  </a:lnTo>
                  <a:lnTo>
                    <a:pt x="12486" y="2777"/>
                  </a:lnTo>
                  <a:lnTo>
                    <a:pt x="12486" y="1389"/>
                  </a:lnTo>
                  <a:lnTo>
                    <a:pt x="18497" y="1389"/>
                  </a:lnTo>
                  <a:lnTo>
                    <a:pt x="184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0" name="Google Shape;4928;p50">
            <a:extLst>
              <a:ext uri="{FF2B5EF4-FFF2-40B4-BE49-F238E27FC236}">
                <a16:creationId xmlns:a16="http://schemas.microsoft.com/office/drawing/2014/main" id="{7FC400B3-F9B8-4701-A36A-DAEBEE951601}"/>
              </a:ext>
            </a:extLst>
          </p:cNvPr>
          <p:cNvGrpSpPr/>
          <p:nvPr/>
        </p:nvGrpSpPr>
        <p:grpSpPr>
          <a:xfrm>
            <a:off x="706828" y="4087750"/>
            <a:ext cx="481134" cy="481089"/>
            <a:chOff x="3720125" y="1806200"/>
            <a:chExt cx="531875" cy="53182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831" name="Google Shape;4929;p50">
              <a:extLst>
                <a:ext uri="{FF2B5EF4-FFF2-40B4-BE49-F238E27FC236}">
                  <a16:creationId xmlns:a16="http://schemas.microsoft.com/office/drawing/2014/main" id="{F538BC8F-E204-4EE3-B272-CFC0C962E261}"/>
                </a:ext>
              </a:extLst>
            </p:cNvPr>
            <p:cNvSpPr/>
            <p:nvPr/>
          </p:nvSpPr>
          <p:spPr>
            <a:xfrm>
              <a:off x="3720175" y="1806200"/>
              <a:ext cx="265900" cy="265925"/>
            </a:xfrm>
            <a:custGeom>
              <a:avLst/>
              <a:gdLst/>
              <a:ahLst/>
              <a:cxnLst/>
              <a:rect l="l" t="t" r="r" b="b"/>
              <a:pathLst>
                <a:path w="10636" h="10637" extrusionOk="0">
                  <a:moveTo>
                    <a:pt x="6473" y="1"/>
                  </a:moveTo>
                  <a:lnTo>
                    <a:pt x="6473" y="1387"/>
                  </a:lnTo>
                  <a:lnTo>
                    <a:pt x="4161" y="1387"/>
                  </a:lnTo>
                  <a:lnTo>
                    <a:pt x="4161" y="2775"/>
                  </a:lnTo>
                  <a:lnTo>
                    <a:pt x="2775" y="2775"/>
                  </a:lnTo>
                  <a:lnTo>
                    <a:pt x="2775" y="4161"/>
                  </a:lnTo>
                  <a:lnTo>
                    <a:pt x="1387" y="4161"/>
                  </a:lnTo>
                  <a:lnTo>
                    <a:pt x="1387" y="6474"/>
                  </a:lnTo>
                  <a:lnTo>
                    <a:pt x="0" y="6474"/>
                  </a:lnTo>
                  <a:lnTo>
                    <a:pt x="0" y="10636"/>
                  </a:lnTo>
                  <a:lnTo>
                    <a:pt x="2775" y="10636"/>
                  </a:lnTo>
                  <a:lnTo>
                    <a:pt x="2775" y="6474"/>
                  </a:lnTo>
                  <a:lnTo>
                    <a:pt x="4161" y="6474"/>
                  </a:lnTo>
                  <a:lnTo>
                    <a:pt x="4161" y="4161"/>
                  </a:lnTo>
                  <a:lnTo>
                    <a:pt x="6473" y="4161"/>
                  </a:lnTo>
                  <a:lnTo>
                    <a:pt x="6473" y="2775"/>
                  </a:lnTo>
                  <a:lnTo>
                    <a:pt x="10636" y="2775"/>
                  </a:lnTo>
                  <a:lnTo>
                    <a:pt x="10636" y="1387"/>
                  </a:lnTo>
                  <a:lnTo>
                    <a:pt x="106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4930;p50">
              <a:extLst>
                <a:ext uri="{FF2B5EF4-FFF2-40B4-BE49-F238E27FC236}">
                  <a16:creationId xmlns:a16="http://schemas.microsoft.com/office/drawing/2014/main" id="{61A3597F-4B09-41DE-9535-0E33A60D9F3B}"/>
                </a:ext>
              </a:extLst>
            </p:cNvPr>
            <p:cNvSpPr/>
            <p:nvPr/>
          </p:nvSpPr>
          <p:spPr>
            <a:xfrm>
              <a:off x="3882000" y="1806200"/>
              <a:ext cx="208150" cy="34675"/>
            </a:xfrm>
            <a:custGeom>
              <a:avLst/>
              <a:gdLst/>
              <a:ahLst/>
              <a:cxnLst/>
              <a:rect l="l" t="t" r="r" b="b"/>
              <a:pathLst>
                <a:path w="8326" h="1387" extrusionOk="0">
                  <a:moveTo>
                    <a:pt x="0" y="1"/>
                  </a:moveTo>
                  <a:lnTo>
                    <a:pt x="0" y="1387"/>
                  </a:lnTo>
                  <a:lnTo>
                    <a:pt x="8325" y="1387"/>
                  </a:lnTo>
                  <a:lnTo>
                    <a:pt x="83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4931;p50">
              <a:extLst>
                <a:ext uri="{FF2B5EF4-FFF2-40B4-BE49-F238E27FC236}">
                  <a16:creationId xmlns:a16="http://schemas.microsoft.com/office/drawing/2014/main" id="{F5A8263E-9346-4546-8050-27EBD77D86EB}"/>
                </a:ext>
              </a:extLst>
            </p:cNvPr>
            <p:cNvSpPr/>
            <p:nvPr/>
          </p:nvSpPr>
          <p:spPr>
            <a:xfrm>
              <a:off x="3720175" y="1806200"/>
              <a:ext cx="531800" cy="531825"/>
            </a:xfrm>
            <a:custGeom>
              <a:avLst/>
              <a:gdLst/>
              <a:ahLst/>
              <a:cxnLst/>
              <a:rect l="l" t="t" r="r" b="b"/>
              <a:pathLst>
                <a:path w="21272" h="21273" extrusionOk="0">
                  <a:moveTo>
                    <a:pt x="6473" y="1"/>
                  </a:moveTo>
                  <a:lnTo>
                    <a:pt x="6473" y="1387"/>
                  </a:lnTo>
                  <a:lnTo>
                    <a:pt x="4161" y="1387"/>
                  </a:lnTo>
                  <a:lnTo>
                    <a:pt x="4161" y="2775"/>
                  </a:lnTo>
                  <a:lnTo>
                    <a:pt x="2775" y="2775"/>
                  </a:lnTo>
                  <a:lnTo>
                    <a:pt x="2775" y="4161"/>
                  </a:lnTo>
                  <a:lnTo>
                    <a:pt x="1387" y="4161"/>
                  </a:lnTo>
                  <a:lnTo>
                    <a:pt x="1387" y="6474"/>
                  </a:lnTo>
                  <a:lnTo>
                    <a:pt x="0" y="6474"/>
                  </a:lnTo>
                  <a:lnTo>
                    <a:pt x="0" y="14798"/>
                  </a:lnTo>
                  <a:lnTo>
                    <a:pt x="1387" y="14798"/>
                  </a:lnTo>
                  <a:lnTo>
                    <a:pt x="1387" y="17111"/>
                  </a:lnTo>
                  <a:lnTo>
                    <a:pt x="2775" y="17111"/>
                  </a:lnTo>
                  <a:lnTo>
                    <a:pt x="2775" y="17573"/>
                  </a:lnTo>
                  <a:lnTo>
                    <a:pt x="2775" y="18497"/>
                  </a:lnTo>
                  <a:lnTo>
                    <a:pt x="4161" y="18497"/>
                  </a:lnTo>
                  <a:lnTo>
                    <a:pt x="4161" y="18961"/>
                  </a:lnTo>
                  <a:lnTo>
                    <a:pt x="4161" y="19885"/>
                  </a:lnTo>
                  <a:lnTo>
                    <a:pt x="6473" y="19885"/>
                  </a:lnTo>
                  <a:lnTo>
                    <a:pt x="6473" y="20347"/>
                  </a:lnTo>
                  <a:lnTo>
                    <a:pt x="6473" y="21273"/>
                  </a:lnTo>
                  <a:lnTo>
                    <a:pt x="14798" y="21273"/>
                  </a:lnTo>
                  <a:lnTo>
                    <a:pt x="14798" y="20347"/>
                  </a:lnTo>
                  <a:lnTo>
                    <a:pt x="14798" y="19885"/>
                  </a:lnTo>
                  <a:lnTo>
                    <a:pt x="17110" y="19885"/>
                  </a:lnTo>
                  <a:lnTo>
                    <a:pt x="17110" y="18961"/>
                  </a:lnTo>
                  <a:lnTo>
                    <a:pt x="17110" y="18497"/>
                  </a:lnTo>
                  <a:lnTo>
                    <a:pt x="18497" y="18497"/>
                  </a:lnTo>
                  <a:lnTo>
                    <a:pt x="18497" y="17573"/>
                  </a:lnTo>
                  <a:lnTo>
                    <a:pt x="18497" y="17111"/>
                  </a:lnTo>
                  <a:lnTo>
                    <a:pt x="19885" y="17111"/>
                  </a:lnTo>
                  <a:lnTo>
                    <a:pt x="19885" y="14798"/>
                  </a:lnTo>
                  <a:lnTo>
                    <a:pt x="21271" y="14798"/>
                  </a:lnTo>
                  <a:lnTo>
                    <a:pt x="21271" y="6474"/>
                  </a:lnTo>
                  <a:lnTo>
                    <a:pt x="19885" y="6474"/>
                  </a:lnTo>
                  <a:lnTo>
                    <a:pt x="19885" y="4161"/>
                  </a:lnTo>
                  <a:lnTo>
                    <a:pt x="18497" y="4161"/>
                  </a:lnTo>
                  <a:lnTo>
                    <a:pt x="18497" y="2775"/>
                  </a:lnTo>
                  <a:lnTo>
                    <a:pt x="17110" y="2775"/>
                  </a:lnTo>
                  <a:lnTo>
                    <a:pt x="17110" y="1387"/>
                  </a:lnTo>
                  <a:lnTo>
                    <a:pt x="14798" y="1387"/>
                  </a:lnTo>
                  <a:lnTo>
                    <a:pt x="147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4932;p50">
              <a:extLst>
                <a:ext uri="{FF2B5EF4-FFF2-40B4-BE49-F238E27FC236}">
                  <a16:creationId xmlns:a16="http://schemas.microsoft.com/office/drawing/2014/main" id="{B1D05D84-EBF2-4E90-AC3D-C08BDB9ACFCB}"/>
                </a:ext>
              </a:extLst>
            </p:cNvPr>
            <p:cNvSpPr/>
            <p:nvPr/>
          </p:nvSpPr>
          <p:spPr>
            <a:xfrm>
              <a:off x="4020750" y="1806200"/>
              <a:ext cx="34700" cy="69375"/>
            </a:xfrm>
            <a:custGeom>
              <a:avLst/>
              <a:gdLst/>
              <a:ahLst/>
              <a:cxnLst/>
              <a:rect l="l" t="t" r="r" b="b"/>
              <a:pathLst>
                <a:path w="1388" h="2775" extrusionOk="0">
                  <a:moveTo>
                    <a:pt x="1" y="1"/>
                  </a:moveTo>
                  <a:lnTo>
                    <a:pt x="1" y="1387"/>
                  </a:lnTo>
                  <a:lnTo>
                    <a:pt x="1" y="2775"/>
                  </a:lnTo>
                  <a:lnTo>
                    <a:pt x="1387" y="2775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4933;p50">
              <a:extLst>
                <a:ext uri="{FF2B5EF4-FFF2-40B4-BE49-F238E27FC236}">
                  <a16:creationId xmlns:a16="http://schemas.microsoft.com/office/drawing/2014/main" id="{CBF064BB-EAA3-4EAD-9E76-172661ACF0DD}"/>
                </a:ext>
              </a:extLst>
            </p:cNvPr>
            <p:cNvSpPr/>
            <p:nvPr/>
          </p:nvSpPr>
          <p:spPr>
            <a:xfrm>
              <a:off x="3720175" y="2106775"/>
              <a:ext cx="69375" cy="34700"/>
            </a:xfrm>
            <a:custGeom>
              <a:avLst/>
              <a:gdLst/>
              <a:ahLst/>
              <a:cxnLst/>
              <a:rect l="l" t="t" r="r" b="b"/>
              <a:pathLst>
                <a:path w="2775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2775" y="1387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4934;p50">
              <a:extLst>
                <a:ext uri="{FF2B5EF4-FFF2-40B4-BE49-F238E27FC236}">
                  <a16:creationId xmlns:a16="http://schemas.microsoft.com/office/drawing/2014/main" id="{16F5F8AF-82E2-45C7-9EDE-CB1E387AA6CB}"/>
                </a:ext>
              </a:extLst>
            </p:cNvPr>
            <p:cNvSpPr/>
            <p:nvPr/>
          </p:nvSpPr>
          <p:spPr>
            <a:xfrm>
              <a:off x="3824200" y="1840850"/>
              <a:ext cx="57825" cy="34725"/>
            </a:xfrm>
            <a:custGeom>
              <a:avLst/>
              <a:gdLst/>
              <a:ahLst/>
              <a:cxnLst/>
              <a:rect l="l" t="t" r="r" b="b"/>
              <a:pathLst>
                <a:path w="2313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2312" y="138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4935;p50">
              <a:extLst>
                <a:ext uri="{FF2B5EF4-FFF2-40B4-BE49-F238E27FC236}">
                  <a16:creationId xmlns:a16="http://schemas.microsoft.com/office/drawing/2014/main" id="{BE2264E8-5F40-455A-981A-FA1C4A321292}"/>
                </a:ext>
              </a:extLst>
            </p:cNvPr>
            <p:cNvSpPr/>
            <p:nvPr/>
          </p:nvSpPr>
          <p:spPr>
            <a:xfrm>
              <a:off x="3789525" y="1875550"/>
              <a:ext cx="34700" cy="34700"/>
            </a:xfrm>
            <a:custGeom>
              <a:avLst/>
              <a:gdLst/>
              <a:ahLst/>
              <a:cxnLst/>
              <a:rect l="l" t="t" r="r" b="b"/>
              <a:pathLst>
                <a:path w="1388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4936;p50">
              <a:extLst>
                <a:ext uri="{FF2B5EF4-FFF2-40B4-BE49-F238E27FC236}">
                  <a16:creationId xmlns:a16="http://schemas.microsoft.com/office/drawing/2014/main" id="{B99879C2-ABAD-4E31-8ACF-43C6DF1E7044}"/>
                </a:ext>
              </a:extLst>
            </p:cNvPr>
            <p:cNvSpPr/>
            <p:nvPr/>
          </p:nvSpPr>
          <p:spPr>
            <a:xfrm>
              <a:off x="3754825" y="1910225"/>
              <a:ext cx="34725" cy="57825"/>
            </a:xfrm>
            <a:custGeom>
              <a:avLst/>
              <a:gdLst/>
              <a:ahLst/>
              <a:cxnLst/>
              <a:rect l="l" t="t" r="r" b="b"/>
              <a:pathLst>
                <a:path w="1389" h="2313" extrusionOk="0">
                  <a:moveTo>
                    <a:pt x="1" y="0"/>
                  </a:moveTo>
                  <a:lnTo>
                    <a:pt x="1" y="2313"/>
                  </a:lnTo>
                  <a:lnTo>
                    <a:pt x="1389" y="2313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4937;p50">
              <a:extLst>
                <a:ext uri="{FF2B5EF4-FFF2-40B4-BE49-F238E27FC236}">
                  <a16:creationId xmlns:a16="http://schemas.microsoft.com/office/drawing/2014/main" id="{5D04F1B9-D2A9-48DD-A7F0-1A1DE2A0600B}"/>
                </a:ext>
              </a:extLst>
            </p:cNvPr>
            <p:cNvSpPr/>
            <p:nvPr/>
          </p:nvSpPr>
          <p:spPr>
            <a:xfrm>
              <a:off x="3754825" y="2176150"/>
              <a:ext cx="34725" cy="57825"/>
            </a:xfrm>
            <a:custGeom>
              <a:avLst/>
              <a:gdLst/>
              <a:ahLst/>
              <a:cxnLst/>
              <a:rect l="l" t="t" r="r" b="b"/>
              <a:pathLst>
                <a:path w="1389" h="2313" extrusionOk="0">
                  <a:moveTo>
                    <a:pt x="1" y="0"/>
                  </a:moveTo>
                  <a:lnTo>
                    <a:pt x="1" y="2313"/>
                  </a:lnTo>
                  <a:lnTo>
                    <a:pt x="1389" y="2313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4938;p50">
              <a:extLst>
                <a:ext uri="{FF2B5EF4-FFF2-40B4-BE49-F238E27FC236}">
                  <a16:creationId xmlns:a16="http://schemas.microsoft.com/office/drawing/2014/main" id="{846098F5-EEBE-4246-B3B3-C1E18340DC87}"/>
                </a:ext>
              </a:extLst>
            </p:cNvPr>
            <p:cNvSpPr/>
            <p:nvPr/>
          </p:nvSpPr>
          <p:spPr>
            <a:xfrm>
              <a:off x="3789525" y="2233950"/>
              <a:ext cx="34700" cy="34700"/>
            </a:xfrm>
            <a:custGeom>
              <a:avLst/>
              <a:gdLst/>
              <a:ahLst/>
              <a:cxnLst/>
              <a:rect l="l" t="t" r="r" b="b"/>
              <a:pathLst>
                <a:path w="1388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4939;p50">
              <a:extLst>
                <a:ext uri="{FF2B5EF4-FFF2-40B4-BE49-F238E27FC236}">
                  <a16:creationId xmlns:a16="http://schemas.microsoft.com/office/drawing/2014/main" id="{43994048-0540-4BE5-B957-A4096606293F}"/>
                </a:ext>
              </a:extLst>
            </p:cNvPr>
            <p:cNvSpPr/>
            <p:nvPr/>
          </p:nvSpPr>
          <p:spPr>
            <a:xfrm>
              <a:off x="3824200" y="2268625"/>
              <a:ext cx="57825" cy="34725"/>
            </a:xfrm>
            <a:custGeom>
              <a:avLst/>
              <a:gdLst/>
              <a:ahLst/>
              <a:cxnLst/>
              <a:rect l="l" t="t" r="r" b="b"/>
              <a:pathLst>
                <a:path w="2313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2312" y="1388"/>
                  </a:lnTo>
                  <a:lnTo>
                    <a:pt x="23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4940;p50">
              <a:extLst>
                <a:ext uri="{FF2B5EF4-FFF2-40B4-BE49-F238E27FC236}">
                  <a16:creationId xmlns:a16="http://schemas.microsoft.com/office/drawing/2014/main" id="{4DB6616D-4B85-407A-9B90-972C49187A4B}"/>
                </a:ext>
              </a:extLst>
            </p:cNvPr>
            <p:cNvSpPr/>
            <p:nvPr/>
          </p:nvSpPr>
          <p:spPr>
            <a:xfrm>
              <a:off x="3882000" y="2303325"/>
              <a:ext cx="208150" cy="34700"/>
            </a:xfrm>
            <a:custGeom>
              <a:avLst/>
              <a:gdLst/>
              <a:ahLst/>
              <a:cxnLst/>
              <a:rect l="l" t="t" r="r" b="b"/>
              <a:pathLst>
                <a:path w="8326" h="1388" extrusionOk="0">
                  <a:moveTo>
                    <a:pt x="0" y="0"/>
                  </a:moveTo>
                  <a:lnTo>
                    <a:pt x="0" y="1388"/>
                  </a:lnTo>
                  <a:lnTo>
                    <a:pt x="8325" y="1388"/>
                  </a:lnTo>
                  <a:lnTo>
                    <a:pt x="83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4941;p50">
              <a:extLst>
                <a:ext uri="{FF2B5EF4-FFF2-40B4-BE49-F238E27FC236}">
                  <a16:creationId xmlns:a16="http://schemas.microsoft.com/office/drawing/2014/main" id="{5A05AC28-4F81-44B9-9F05-EF61245942AC}"/>
                </a:ext>
              </a:extLst>
            </p:cNvPr>
            <p:cNvSpPr/>
            <p:nvPr/>
          </p:nvSpPr>
          <p:spPr>
            <a:xfrm>
              <a:off x="3720125" y="1968025"/>
              <a:ext cx="34725" cy="208150"/>
            </a:xfrm>
            <a:custGeom>
              <a:avLst/>
              <a:gdLst/>
              <a:ahLst/>
              <a:cxnLst/>
              <a:rect l="l" t="t" r="r" b="b"/>
              <a:pathLst>
                <a:path w="1389" h="8326" extrusionOk="0">
                  <a:moveTo>
                    <a:pt x="1" y="1"/>
                  </a:moveTo>
                  <a:lnTo>
                    <a:pt x="1" y="8325"/>
                  </a:lnTo>
                  <a:lnTo>
                    <a:pt x="1389" y="8325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4942;p50">
              <a:extLst>
                <a:ext uri="{FF2B5EF4-FFF2-40B4-BE49-F238E27FC236}">
                  <a16:creationId xmlns:a16="http://schemas.microsoft.com/office/drawing/2014/main" id="{556B8B8B-588C-4531-8617-14C91AB309E9}"/>
                </a:ext>
              </a:extLst>
            </p:cNvPr>
            <p:cNvSpPr/>
            <p:nvPr/>
          </p:nvSpPr>
          <p:spPr>
            <a:xfrm>
              <a:off x="4090125" y="1840850"/>
              <a:ext cx="57825" cy="34725"/>
            </a:xfrm>
            <a:custGeom>
              <a:avLst/>
              <a:gdLst/>
              <a:ahLst/>
              <a:cxnLst/>
              <a:rect l="l" t="t" r="r" b="b"/>
              <a:pathLst>
                <a:path w="2313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2312" y="138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4943;p50">
              <a:extLst>
                <a:ext uri="{FF2B5EF4-FFF2-40B4-BE49-F238E27FC236}">
                  <a16:creationId xmlns:a16="http://schemas.microsoft.com/office/drawing/2014/main" id="{D0DC93AA-8800-4853-8EBB-D0DFDA87D98C}"/>
                </a:ext>
              </a:extLst>
            </p:cNvPr>
            <p:cNvSpPr/>
            <p:nvPr/>
          </p:nvSpPr>
          <p:spPr>
            <a:xfrm>
              <a:off x="4147925" y="1875550"/>
              <a:ext cx="34675" cy="34700"/>
            </a:xfrm>
            <a:custGeom>
              <a:avLst/>
              <a:gdLst/>
              <a:ahLst/>
              <a:cxnLst/>
              <a:rect l="l" t="t" r="r" b="b"/>
              <a:pathLst>
                <a:path w="1387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4944;p50">
              <a:extLst>
                <a:ext uri="{FF2B5EF4-FFF2-40B4-BE49-F238E27FC236}">
                  <a16:creationId xmlns:a16="http://schemas.microsoft.com/office/drawing/2014/main" id="{6D32D1DC-6182-4B36-AC8E-04FDC703F0E8}"/>
                </a:ext>
              </a:extLst>
            </p:cNvPr>
            <p:cNvSpPr/>
            <p:nvPr/>
          </p:nvSpPr>
          <p:spPr>
            <a:xfrm>
              <a:off x="4182575" y="1910225"/>
              <a:ext cx="34725" cy="57825"/>
            </a:xfrm>
            <a:custGeom>
              <a:avLst/>
              <a:gdLst/>
              <a:ahLst/>
              <a:cxnLst/>
              <a:rect l="l" t="t" r="r" b="b"/>
              <a:pathLst>
                <a:path w="1389" h="2313" extrusionOk="0">
                  <a:moveTo>
                    <a:pt x="1" y="0"/>
                  </a:moveTo>
                  <a:lnTo>
                    <a:pt x="1" y="2313"/>
                  </a:lnTo>
                  <a:lnTo>
                    <a:pt x="1389" y="2313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4945;p50">
              <a:extLst>
                <a:ext uri="{FF2B5EF4-FFF2-40B4-BE49-F238E27FC236}">
                  <a16:creationId xmlns:a16="http://schemas.microsoft.com/office/drawing/2014/main" id="{9F83CF3E-9D68-4AA3-98F2-51D6E3235A3D}"/>
                </a:ext>
              </a:extLst>
            </p:cNvPr>
            <p:cNvSpPr/>
            <p:nvPr/>
          </p:nvSpPr>
          <p:spPr>
            <a:xfrm>
              <a:off x="4182575" y="2176150"/>
              <a:ext cx="34725" cy="57825"/>
            </a:xfrm>
            <a:custGeom>
              <a:avLst/>
              <a:gdLst/>
              <a:ahLst/>
              <a:cxnLst/>
              <a:rect l="l" t="t" r="r" b="b"/>
              <a:pathLst>
                <a:path w="1389" h="2313" extrusionOk="0">
                  <a:moveTo>
                    <a:pt x="1" y="0"/>
                  </a:moveTo>
                  <a:lnTo>
                    <a:pt x="1" y="2313"/>
                  </a:lnTo>
                  <a:lnTo>
                    <a:pt x="1389" y="2313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4946;p50">
              <a:extLst>
                <a:ext uri="{FF2B5EF4-FFF2-40B4-BE49-F238E27FC236}">
                  <a16:creationId xmlns:a16="http://schemas.microsoft.com/office/drawing/2014/main" id="{8327987D-7A10-484F-9D9A-123555B556C2}"/>
                </a:ext>
              </a:extLst>
            </p:cNvPr>
            <p:cNvSpPr/>
            <p:nvPr/>
          </p:nvSpPr>
          <p:spPr>
            <a:xfrm>
              <a:off x="4147925" y="2233950"/>
              <a:ext cx="34675" cy="34700"/>
            </a:xfrm>
            <a:custGeom>
              <a:avLst/>
              <a:gdLst/>
              <a:ahLst/>
              <a:cxnLst/>
              <a:rect l="l" t="t" r="r" b="b"/>
              <a:pathLst>
                <a:path w="1387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4947;p50">
              <a:extLst>
                <a:ext uri="{FF2B5EF4-FFF2-40B4-BE49-F238E27FC236}">
                  <a16:creationId xmlns:a16="http://schemas.microsoft.com/office/drawing/2014/main" id="{0E10DF1F-B899-4387-A70E-24C08E48E6FB}"/>
                </a:ext>
              </a:extLst>
            </p:cNvPr>
            <p:cNvSpPr/>
            <p:nvPr/>
          </p:nvSpPr>
          <p:spPr>
            <a:xfrm>
              <a:off x="4090125" y="2268625"/>
              <a:ext cx="57825" cy="34725"/>
            </a:xfrm>
            <a:custGeom>
              <a:avLst/>
              <a:gdLst/>
              <a:ahLst/>
              <a:cxnLst/>
              <a:rect l="l" t="t" r="r" b="b"/>
              <a:pathLst>
                <a:path w="2313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2312" y="1388"/>
                  </a:lnTo>
                  <a:lnTo>
                    <a:pt x="23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4948;p50">
              <a:extLst>
                <a:ext uri="{FF2B5EF4-FFF2-40B4-BE49-F238E27FC236}">
                  <a16:creationId xmlns:a16="http://schemas.microsoft.com/office/drawing/2014/main" id="{7B57B943-930F-4624-8822-B3BB6BF3D42E}"/>
                </a:ext>
              </a:extLst>
            </p:cNvPr>
            <p:cNvSpPr/>
            <p:nvPr/>
          </p:nvSpPr>
          <p:spPr>
            <a:xfrm>
              <a:off x="4217275" y="1968025"/>
              <a:ext cx="34725" cy="208150"/>
            </a:xfrm>
            <a:custGeom>
              <a:avLst/>
              <a:gdLst/>
              <a:ahLst/>
              <a:cxnLst/>
              <a:rect l="l" t="t" r="r" b="b"/>
              <a:pathLst>
                <a:path w="1389" h="8326" extrusionOk="0">
                  <a:moveTo>
                    <a:pt x="1" y="1"/>
                  </a:moveTo>
                  <a:lnTo>
                    <a:pt x="1" y="8325"/>
                  </a:lnTo>
                  <a:lnTo>
                    <a:pt x="1389" y="8325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4949;p50">
              <a:extLst>
                <a:ext uri="{FF2B5EF4-FFF2-40B4-BE49-F238E27FC236}">
                  <a16:creationId xmlns:a16="http://schemas.microsoft.com/office/drawing/2014/main" id="{4F234FBE-1829-48A5-99FD-528882C1589D}"/>
                </a:ext>
              </a:extLst>
            </p:cNvPr>
            <p:cNvSpPr/>
            <p:nvPr/>
          </p:nvSpPr>
          <p:spPr>
            <a:xfrm>
              <a:off x="3824200" y="1944925"/>
              <a:ext cx="300600" cy="254350"/>
            </a:xfrm>
            <a:custGeom>
              <a:avLst/>
              <a:gdLst/>
              <a:ahLst/>
              <a:cxnLst/>
              <a:rect l="l" t="t" r="r" b="b"/>
              <a:pathLst>
                <a:path w="12024" h="10174" extrusionOk="0">
                  <a:moveTo>
                    <a:pt x="10175" y="0"/>
                  </a:moveTo>
                  <a:lnTo>
                    <a:pt x="10175" y="1388"/>
                  </a:lnTo>
                  <a:lnTo>
                    <a:pt x="8787" y="1388"/>
                  </a:lnTo>
                  <a:lnTo>
                    <a:pt x="8787" y="2775"/>
                  </a:lnTo>
                  <a:lnTo>
                    <a:pt x="7399" y="2775"/>
                  </a:lnTo>
                  <a:lnTo>
                    <a:pt x="7399" y="4163"/>
                  </a:lnTo>
                  <a:lnTo>
                    <a:pt x="6013" y="4163"/>
                  </a:lnTo>
                  <a:lnTo>
                    <a:pt x="6013" y="5549"/>
                  </a:lnTo>
                  <a:lnTo>
                    <a:pt x="4625" y="5549"/>
                  </a:lnTo>
                  <a:lnTo>
                    <a:pt x="4625" y="6937"/>
                  </a:lnTo>
                  <a:lnTo>
                    <a:pt x="3238" y="6937"/>
                  </a:lnTo>
                  <a:lnTo>
                    <a:pt x="3238" y="5549"/>
                  </a:lnTo>
                  <a:lnTo>
                    <a:pt x="1850" y="5549"/>
                  </a:lnTo>
                  <a:lnTo>
                    <a:pt x="1850" y="4163"/>
                  </a:lnTo>
                  <a:lnTo>
                    <a:pt x="0" y="4163"/>
                  </a:lnTo>
                  <a:lnTo>
                    <a:pt x="0" y="7399"/>
                  </a:lnTo>
                  <a:lnTo>
                    <a:pt x="1388" y="7399"/>
                  </a:lnTo>
                  <a:lnTo>
                    <a:pt x="1388" y="8787"/>
                  </a:lnTo>
                  <a:lnTo>
                    <a:pt x="2776" y="8787"/>
                  </a:lnTo>
                  <a:lnTo>
                    <a:pt x="2776" y="10174"/>
                  </a:lnTo>
                  <a:lnTo>
                    <a:pt x="5087" y="10174"/>
                  </a:lnTo>
                  <a:lnTo>
                    <a:pt x="5087" y="8787"/>
                  </a:lnTo>
                  <a:lnTo>
                    <a:pt x="6475" y="8787"/>
                  </a:lnTo>
                  <a:lnTo>
                    <a:pt x="6475" y="7399"/>
                  </a:lnTo>
                  <a:lnTo>
                    <a:pt x="7863" y="7399"/>
                  </a:lnTo>
                  <a:lnTo>
                    <a:pt x="7863" y="6013"/>
                  </a:lnTo>
                  <a:lnTo>
                    <a:pt x="9249" y="6013"/>
                  </a:lnTo>
                  <a:lnTo>
                    <a:pt x="9249" y="4625"/>
                  </a:lnTo>
                  <a:lnTo>
                    <a:pt x="10637" y="4625"/>
                  </a:lnTo>
                  <a:lnTo>
                    <a:pt x="10637" y="3237"/>
                  </a:lnTo>
                  <a:lnTo>
                    <a:pt x="12024" y="3237"/>
                  </a:lnTo>
                  <a:lnTo>
                    <a:pt x="120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2" name="Google Shape;4990;p50">
            <a:extLst>
              <a:ext uri="{FF2B5EF4-FFF2-40B4-BE49-F238E27FC236}">
                <a16:creationId xmlns:a16="http://schemas.microsoft.com/office/drawing/2014/main" id="{24A7067A-61CB-4A31-90FF-BBD3C9E5EB14}"/>
              </a:ext>
            </a:extLst>
          </p:cNvPr>
          <p:cNvGrpSpPr/>
          <p:nvPr/>
        </p:nvGrpSpPr>
        <p:grpSpPr>
          <a:xfrm>
            <a:off x="1756408" y="3133743"/>
            <a:ext cx="481112" cy="407907"/>
            <a:chOff x="5611625" y="1889950"/>
            <a:chExt cx="531850" cy="45092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853" name="Google Shape;4991;p50">
              <a:extLst>
                <a:ext uri="{FF2B5EF4-FFF2-40B4-BE49-F238E27FC236}">
                  <a16:creationId xmlns:a16="http://schemas.microsoft.com/office/drawing/2014/main" id="{1B747F17-4DD3-40BB-9776-BC9D007240EC}"/>
                </a:ext>
              </a:extLst>
            </p:cNvPr>
            <p:cNvSpPr/>
            <p:nvPr/>
          </p:nvSpPr>
          <p:spPr>
            <a:xfrm>
              <a:off x="5611625" y="1924650"/>
              <a:ext cx="346825" cy="416225"/>
            </a:xfrm>
            <a:custGeom>
              <a:avLst/>
              <a:gdLst/>
              <a:ahLst/>
              <a:cxnLst/>
              <a:rect l="l" t="t" r="r" b="b"/>
              <a:pathLst>
                <a:path w="13873" h="16649" extrusionOk="0">
                  <a:moveTo>
                    <a:pt x="4161" y="0"/>
                  </a:moveTo>
                  <a:lnTo>
                    <a:pt x="4161" y="1388"/>
                  </a:lnTo>
                  <a:lnTo>
                    <a:pt x="2775" y="1388"/>
                  </a:lnTo>
                  <a:lnTo>
                    <a:pt x="2775" y="2775"/>
                  </a:lnTo>
                  <a:lnTo>
                    <a:pt x="1387" y="2775"/>
                  </a:lnTo>
                  <a:lnTo>
                    <a:pt x="1387" y="8324"/>
                  </a:lnTo>
                  <a:lnTo>
                    <a:pt x="2775" y="8324"/>
                  </a:lnTo>
                  <a:lnTo>
                    <a:pt x="2775" y="9249"/>
                  </a:lnTo>
                  <a:lnTo>
                    <a:pt x="2775" y="9712"/>
                  </a:lnTo>
                  <a:lnTo>
                    <a:pt x="2775" y="11099"/>
                  </a:lnTo>
                  <a:lnTo>
                    <a:pt x="1387" y="11099"/>
                  </a:lnTo>
                  <a:lnTo>
                    <a:pt x="1387" y="12486"/>
                  </a:lnTo>
                  <a:lnTo>
                    <a:pt x="1" y="12486"/>
                  </a:lnTo>
                  <a:lnTo>
                    <a:pt x="1" y="15260"/>
                  </a:lnTo>
                  <a:lnTo>
                    <a:pt x="1" y="16648"/>
                  </a:lnTo>
                  <a:lnTo>
                    <a:pt x="13873" y="16648"/>
                  </a:lnTo>
                  <a:lnTo>
                    <a:pt x="13873" y="15260"/>
                  </a:lnTo>
                  <a:lnTo>
                    <a:pt x="13873" y="12486"/>
                  </a:lnTo>
                  <a:lnTo>
                    <a:pt x="12486" y="12486"/>
                  </a:lnTo>
                  <a:lnTo>
                    <a:pt x="12486" y="11099"/>
                  </a:lnTo>
                  <a:lnTo>
                    <a:pt x="11098" y="11099"/>
                  </a:lnTo>
                  <a:lnTo>
                    <a:pt x="11098" y="9712"/>
                  </a:lnTo>
                  <a:lnTo>
                    <a:pt x="11098" y="9249"/>
                  </a:lnTo>
                  <a:lnTo>
                    <a:pt x="11098" y="8324"/>
                  </a:lnTo>
                  <a:lnTo>
                    <a:pt x="12486" y="8324"/>
                  </a:lnTo>
                  <a:lnTo>
                    <a:pt x="12486" y="2775"/>
                  </a:lnTo>
                  <a:lnTo>
                    <a:pt x="11098" y="2775"/>
                  </a:lnTo>
                  <a:lnTo>
                    <a:pt x="11098" y="1388"/>
                  </a:lnTo>
                  <a:lnTo>
                    <a:pt x="9712" y="1388"/>
                  </a:lnTo>
                  <a:lnTo>
                    <a:pt x="97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4992;p50">
              <a:extLst>
                <a:ext uri="{FF2B5EF4-FFF2-40B4-BE49-F238E27FC236}">
                  <a16:creationId xmlns:a16="http://schemas.microsoft.com/office/drawing/2014/main" id="{B8718429-3994-4FE7-8812-007F146E57A4}"/>
                </a:ext>
              </a:extLst>
            </p:cNvPr>
            <p:cNvSpPr/>
            <p:nvPr/>
          </p:nvSpPr>
          <p:spPr>
            <a:xfrm>
              <a:off x="5646275" y="1924650"/>
              <a:ext cx="104100" cy="104075"/>
            </a:xfrm>
            <a:custGeom>
              <a:avLst/>
              <a:gdLst/>
              <a:ahLst/>
              <a:cxnLst/>
              <a:rect l="l" t="t" r="r" b="b"/>
              <a:pathLst>
                <a:path w="4164" h="4163" extrusionOk="0">
                  <a:moveTo>
                    <a:pt x="2775" y="0"/>
                  </a:moveTo>
                  <a:lnTo>
                    <a:pt x="2775" y="1388"/>
                  </a:lnTo>
                  <a:lnTo>
                    <a:pt x="1389" y="1388"/>
                  </a:lnTo>
                  <a:lnTo>
                    <a:pt x="1389" y="2775"/>
                  </a:lnTo>
                  <a:lnTo>
                    <a:pt x="1" y="2775"/>
                  </a:lnTo>
                  <a:lnTo>
                    <a:pt x="1" y="4163"/>
                  </a:lnTo>
                  <a:lnTo>
                    <a:pt x="2775" y="4163"/>
                  </a:lnTo>
                  <a:lnTo>
                    <a:pt x="2775" y="2775"/>
                  </a:lnTo>
                  <a:lnTo>
                    <a:pt x="4163" y="2775"/>
                  </a:lnTo>
                  <a:lnTo>
                    <a:pt x="4163" y="1388"/>
                  </a:lnTo>
                  <a:lnTo>
                    <a:pt x="41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4993;p50">
              <a:extLst>
                <a:ext uri="{FF2B5EF4-FFF2-40B4-BE49-F238E27FC236}">
                  <a16:creationId xmlns:a16="http://schemas.microsoft.com/office/drawing/2014/main" id="{33E21B3A-B6A9-4BFB-8185-E68FBEEA2FF5}"/>
                </a:ext>
              </a:extLst>
            </p:cNvPr>
            <p:cNvSpPr/>
            <p:nvPr/>
          </p:nvSpPr>
          <p:spPr>
            <a:xfrm>
              <a:off x="5611625" y="2167425"/>
              <a:ext cx="104050" cy="104075"/>
            </a:xfrm>
            <a:custGeom>
              <a:avLst/>
              <a:gdLst/>
              <a:ahLst/>
              <a:cxnLst/>
              <a:rect l="l" t="t" r="r" b="b"/>
              <a:pathLst>
                <a:path w="4162" h="4163" extrusionOk="0">
                  <a:moveTo>
                    <a:pt x="2775" y="1"/>
                  </a:moveTo>
                  <a:lnTo>
                    <a:pt x="2775" y="1388"/>
                  </a:lnTo>
                  <a:lnTo>
                    <a:pt x="1387" y="1388"/>
                  </a:lnTo>
                  <a:lnTo>
                    <a:pt x="1387" y="2775"/>
                  </a:lnTo>
                  <a:lnTo>
                    <a:pt x="1" y="2775"/>
                  </a:lnTo>
                  <a:lnTo>
                    <a:pt x="1" y="4163"/>
                  </a:lnTo>
                  <a:lnTo>
                    <a:pt x="2775" y="4163"/>
                  </a:lnTo>
                  <a:lnTo>
                    <a:pt x="2775" y="2775"/>
                  </a:lnTo>
                  <a:lnTo>
                    <a:pt x="4161" y="2775"/>
                  </a:lnTo>
                  <a:lnTo>
                    <a:pt x="4161" y="1388"/>
                  </a:lnTo>
                  <a:lnTo>
                    <a:pt x="4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4994;p50">
              <a:extLst>
                <a:ext uri="{FF2B5EF4-FFF2-40B4-BE49-F238E27FC236}">
                  <a16:creationId xmlns:a16="http://schemas.microsoft.com/office/drawing/2014/main" id="{980B80EA-E144-4D18-91FF-03D1608FDCB2}"/>
                </a:ext>
              </a:extLst>
            </p:cNvPr>
            <p:cNvSpPr/>
            <p:nvPr/>
          </p:nvSpPr>
          <p:spPr>
            <a:xfrm>
              <a:off x="5900625" y="1889950"/>
              <a:ext cx="242850" cy="416225"/>
            </a:xfrm>
            <a:custGeom>
              <a:avLst/>
              <a:gdLst/>
              <a:ahLst/>
              <a:cxnLst/>
              <a:rect l="l" t="t" r="r" b="b"/>
              <a:pathLst>
                <a:path w="9714" h="16649" extrusionOk="0">
                  <a:moveTo>
                    <a:pt x="0" y="0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2776"/>
                  </a:lnTo>
                  <a:lnTo>
                    <a:pt x="2776" y="2776"/>
                  </a:lnTo>
                  <a:lnTo>
                    <a:pt x="2776" y="12487"/>
                  </a:lnTo>
                  <a:lnTo>
                    <a:pt x="3701" y="12487"/>
                  </a:lnTo>
                  <a:lnTo>
                    <a:pt x="3701" y="15262"/>
                  </a:lnTo>
                  <a:lnTo>
                    <a:pt x="3701" y="16186"/>
                  </a:lnTo>
                  <a:lnTo>
                    <a:pt x="3701" y="16648"/>
                  </a:lnTo>
                  <a:lnTo>
                    <a:pt x="9713" y="16648"/>
                  </a:lnTo>
                  <a:lnTo>
                    <a:pt x="9713" y="15262"/>
                  </a:lnTo>
                  <a:lnTo>
                    <a:pt x="9713" y="12487"/>
                  </a:lnTo>
                  <a:lnTo>
                    <a:pt x="8325" y="12487"/>
                  </a:lnTo>
                  <a:lnTo>
                    <a:pt x="8325" y="11100"/>
                  </a:lnTo>
                  <a:lnTo>
                    <a:pt x="6937" y="11100"/>
                  </a:lnTo>
                  <a:lnTo>
                    <a:pt x="6937" y="9712"/>
                  </a:lnTo>
                  <a:lnTo>
                    <a:pt x="6937" y="8787"/>
                  </a:lnTo>
                  <a:lnTo>
                    <a:pt x="6937" y="8325"/>
                  </a:lnTo>
                  <a:lnTo>
                    <a:pt x="8325" y="8325"/>
                  </a:lnTo>
                  <a:lnTo>
                    <a:pt x="8325" y="2776"/>
                  </a:lnTo>
                  <a:lnTo>
                    <a:pt x="6937" y="2776"/>
                  </a:lnTo>
                  <a:lnTo>
                    <a:pt x="6937" y="1388"/>
                  </a:lnTo>
                  <a:lnTo>
                    <a:pt x="5551" y="1388"/>
                  </a:lnTo>
                  <a:lnTo>
                    <a:pt x="55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4995;p50">
              <a:extLst>
                <a:ext uri="{FF2B5EF4-FFF2-40B4-BE49-F238E27FC236}">
                  <a16:creationId xmlns:a16="http://schemas.microsoft.com/office/drawing/2014/main" id="{FD6C1B53-0455-4CE8-A03E-97911D74A5ED}"/>
                </a:ext>
              </a:extLst>
            </p:cNvPr>
            <p:cNvSpPr/>
            <p:nvPr/>
          </p:nvSpPr>
          <p:spPr>
            <a:xfrm>
              <a:off x="5646275" y="1994000"/>
              <a:ext cx="34725" cy="138750"/>
            </a:xfrm>
            <a:custGeom>
              <a:avLst/>
              <a:gdLst/>
              <a:ahLst/>
              <a:cxnLst/>
              <a:rect l="l" t="t" r="r" b="b"/>
              <a:pathLst>
                <a:path w="1389" h="5550" extrusionOk="0">
                  <a:moveTo>
                    <a:pt x="1" y="1"/>
                  </a:moveTo>
                  <a:lnTo>
                    <a:pt x="1" y="5550"/>
                  </a:lnTo>
                  <a:lnTo>
                    <a:pt x="1389" y="5550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4996;p50">
              <a:extLst>
                <a:ext uri="{FF2B5EF4-FFF2-40B4-BE49-F238E27FC236}">
                  <a16:creationId xmlns:a16="http://schemas.microsoft.com/office/drawing/2014/main" id="{21CB3011-85E5-4E23-8802-64DEBA0D3168}"/>
                </a:ext>
              </a:extLst>
            </p:cNvPr>
            <p:cNvSpPr/>
            <p:nvPr/>
          </p:nvSpPr>
          <p:spPr>
            <a:xfrm>
              <a:off x="5889075" y="1994000"/>
              <a:ext cx="34725" cy="138750"/>
            </a:xfrm>
            <a:custGeom>
              <a:avLst/>
              <a:gdLst/>
              <a:ahLst/>
              <a:cxnLst/>
              <a:rect l="l" t="t" r="r" b="b"/>
              <a:pathLst>
                <a:path w="1389" h="5550" extrusionOk="0">
                  <a:moveTo>
                    <a:pt x="0" y="1"/>
                  </a:moveTo>
                  <a:lnTo>
                    <a:pt x="0" y="5550"/>
                  </a:lnTo>
                  <a:lnTo>
                    <a:pt x="1388" y="5550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4997;p50">
              <a:extLst>
                <a:ext uri="{FF2B5EF4-FFF2-40B4-BE49-F238E27FC236}">
                  <a16:creationId xmlns:a16="http://schemas.microsoft.com/office/drawing/2014/main" id="{8DD4D8F2-69A4-4F69-AA99-9CB68BE382DB}"/>
                </a:ext>
              </a:extLst>
            </p:cNvPr>
            <p:cNvSpPr/>
            <p:nvPr/>
          </p:nvSpPr>
          <p:spPr>
            <a:xfrm>
              <a:off x="5715650" y="1924650"/>
              <a:ext cx="138775" cy="34675"/>
            </a:xfrm>
            <a:custGeom>
              <a:avLst/>
              <a:gdLst/>
              <a:ahLst/>
              <a:cxnLst/>
              <a:rect l="l" t="t" r="r" b="b"/>
              <a:pathLst>
                <a:path w="5551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5551" y="1387"/>
                  </a:lnTo>
                  <a:lnTo>
                    <a:pt x="55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4998;p50">
              <a:extLst>
                <a:ext uri="{FF2B5EF4-FFF2-40B4-BE49-F238E27FC236}">
                  <a16:creationId xmlns:a16="http://schemas.microsoft.com/office/drawing/2014/main" id="{E9C21101-B541-4952-ADF6-FC21BA50F8AC}"/>
                </a:ext>
              </a:extLst>
            </p:cNvPr>
            <p:cNvSpPr/>
            <p:nvPr/>
          </p:nvSpPr>
          <p:spPr>
            <a:xfrm>
              <a:off x="5680975" y="1959350"/>
              <a:ext cx="34700" cy="34675"/>
            </a:xfrm>
            <a:custGeom>
              <a:avLst/>
              <a:gdLst/>
              <a:ahLst/>
              <a:cxnLst/>
              <a:rect l="l" t="t" r="r" b="b"/>
              <a:pathLst>
                <a:path w="1388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4999;p50">
              <a:extLst>
                <a:ext uri="{FF2B5EF4-FFF2-40B4-BE49-F238E27FC236}">
                  <a16:creationId xmlns:a16="http://schemas.microsoft.com/office/drawing/2014/main" id="{6AA6CDA6-70F1-44D0-B103-3FFC370E6126}"/>
                </a:ext>
              </a:extLst>
            </p:cNvPr>
            <p:cNvSpPr/>
            <p:nvPr/>
          </p:nvSpPr>
          <p:spPr>
            <a:xfrm>
              <a:off x="5854400" y="1959350"/>
              <a:ext cx="34700" cy="34675"/>
            </a:xfrm>
            <a:custGeom>
              <a:avLst/>
              <a:gdLst/>
              <a:ahLst/>
              <a:cxnLst/>
              <a:rect l="l" t="t" r="r" b="b"/>
              <a:pathLst>
                <a:path w="1388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5000;p50">
              <a:extLst>
                <a:ext uri="{FF2B5EF4-FFF2-40B4-BE49-F238E27FC236}">
                  <a16:creationId xmlns:a16="http://schemas.microsoft.com/office/drawing/2014/main" id="{6C4AC990-BAFF-48F0-9565-50BBB29CA5C1}"/>
                </a:ext>
              </a:extLst>
            </p:cNvPr>
            <p:cNvSpPr/>
            <p:nvPr/>
          </p:nvSpPr>
          <p:spPr>
            <a:xfrm>
              <a:off x="5819700" y="2132725"/>
              <a:ext cx="69400" cy="69425"/>
            </a:xfrm>
            <a:custGeom>
              <a:avLst/>
              <a:gdLst/>
              <a:ahLst/>
              <a:cxnLst/>
              <a:rect l="l" t="t" r="r" b="b"/>
              <a:pathLst>
                <a:path w="2776" h="2777" extrusionOk="0">
                  <a:moveTo>
                    <a:pt x="1389" y="1"/>
                  </a:moveTo>
                  <a:lnTo>
                    <a:pt x="1389" y="1389"/>
                  </a:lnTo>
                  <a:lnTo>
                    <a:pt x="1" y="1389"/>
                  </a:lnTo>
                  <a:lnTo>
                    <a:pt x="1" y="2776"/>
                  </a:lnTo>
                  <a:lnTo>
                    <a:pt x="2775" y="2776"/>
                  </a:lnTo>
                  <a:lnTo>
                    <a:pt x="2775" y="1389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5001;p50">
              <a:extLst>
                <a:ext uri="{FF2B5EF4-FFF2-40B4-BE49-F238E27FC236}">
                  <a16:creationId xmlns:a16="http://schemas.microsoft.com/office/drawing/2014/main" id="{C711F4E3-79A3-4724-9239-6A8D127ABE40}"/>
                </a:ext>
              </a:extLst>
            </p:cNvPr>
            <p:cNvSpPr/>
            <p:nvPr/>
          </p:nvSpPr>
          <p:spPr>
            <a:xfrm>
              <a:off x="5646275" y="2202125"/>
              <a:ext cx="34725" cy="34675"/>
            </a:xfrm>
            <a:custGeom>
              <a:avLst/>
              <a:gdLst/>
              <a:ahLst/>
              <a:cxnLst/>
              <a:rect l="l" t="t" r="r" b="b"/>
              <a:pathLst>
                <a:path w="1389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5002;p50">
              <a:extLst>
                <a:ext uri="{FF2B5EF4-FFF2-40B4-BE49-F238E27FC236}">
                  <a16:creationId xmlns:a16="http://schemas.microsoft.com/office/drawing/2014/main" id="{C55743AB-A6B0-4F38-9CB4-A683E7B4FAB9}"/>
                </a:ext>
              </a:extLst>
            </p:cNvPr>
            <p:cNvSpPr/>
            <p:nvPr/>
          </p:nvSpPr>
          <p:spPr>
            <a:xfrm>
              <a:off x="5889075" y="2202125"/>
              <a:ext cx="34725" cy="34675"/>
            </a:xfrm>
            <a:custGeom>
              <a:avLst/>
              <a:gdLst/>
              <a:ahLst/>
              <a:cxnLst/>
              <a:rect l="l" t="t" r="r" b="b"/>
              <a:pathLst>
                <a:path w="1389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5003;p50">
              <a:extLst>
                <a:ext uri="{FF2B5EF4-FFF2-40B4-BE49-F238E27FC236}">
                  <a16:creationId xmlns:a16="http://schemas.microsoft.com/office/drawing/2014/main" id="{5D2EAD14-7787-4B86-B8C9-BBA3B6F3B37A}"/>
                </a:ext>
              </a:extLst>
            </p:cNvPr>
            <p:cNvSpPr/>
            <p:nvPr/>
          </p:nvSpPr>
          <p:spPr>
            <a:xfrm>
              <a:off x="5611625" y="2236775"/>
              <a:ext cx="346825" cy="104100"/>
            </a:xfrm>
            <a:custGeom>
              <a:avLst/>
              <a:gdLst/>
              <a:ahLst/>
              <a:cxnLst/>
              <a:rect l="l" t="t" r="r" b="b"/>
              <a:pathLst>
                <a:path w="13873" h="4164" extrusionOk="0">
                  <a:moveTo>
                    <a:pt x="1" y="1"/>
                  </a:moveTo>
                  <a:lnTo>
                    <a:pt x="1" y="2775"/>
                  </a:lnTo>
                  <a:lnTo>
                    <a:pt x="1" y="4163"/>
                  </a:lnTo>
                  <a:lnTo>
                    <a:pt x="13873" y="4163"/>
                  </a:lnTo>
                  <a:lnTo>
                    <a:pt x="13873" y="2775"/>
                  </a:lnTo>
                  <a:lnTo>
                    <a:pt x="13873" y="1"/>
                  </a:lnTo>
                  <a:lnTo>
                    <a:pt x="12486" y="1"/>
                  </a:lnTo>
                  <a:lnTo>
                    <a:pt x="12486" y="2775"/>
                  </a:lnTo>
                  <a:lnTo>
                    <a:pt x="1387" y="2775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5004;p50">
              <a:extLst>
                <a:ext uri="{FF2B5EF4-FFF2-40B4-BE49-F238E27FC236}">
                  <a16:creationId xmlns:a16="http://schemas.microsoft.com/office/drawing/2014/main" id="{087D3B77-BD1E-457B-9924-7E63F4612D6E}"/>
                </a:ext>
              </a:extLst>
            </p:cNvPr>
            <p:cNvSpPr/>
            <p:nvPr/>
          </p:nvSpPr>
          <p:spPr>
            <a:xfrm>
              <a:off x="5680975" y="2132725"/>
              <a:ext cx="69400" cy="69425"/>
            </a:xfrm>
            <a:custGeom>
              <a:avLst/>
              <a:gdLst/>
              <a:ahLst/>
              <a:cxnLst/>
              <a:rect l="l" t="t" r="r" b="b"/>
              <a:pathLst>
                <a:path w="2776" h="2777" extrusionOk="0">
                  <a:moveTo>
                    <a:pt x="1" y="1"/>
                  </a:moveTo>
                  <a:lnTo>
                    <a:pt x="1" y="1389"/>
                  </a:lnTo>
                  <a:lnTo>
                    <a:pt x="1" y="2776"/>
                  </a:lnTo>
                  <a:lnTo>
                    <a:pt x="2775" y="2776"/>
                  </a:lnTo>
                  <a:lnTo>
                    <a:pt x="2775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5005;p50">
              <a:extLst>
                <a:ext uri="{FF2B5EF4-FFF2-40B4-BE49-F238E27FC236}">
                  <a16:creationId xmlns:a16="http://schemas.microsoft.com/office/drawing/2014/main" id="{CE07B598-71FB-4666-99B4-CE4FD48F1C04}"/>
                </a:ext>
              </a:extLst>
            </p:cNvPr>
            <p:cNvSpPr/>
            <p:nvPr/>
          </p:nvSpPr>
          <p:spPr>
            <a:xfrm>
              <a:off x="6074050" y="1959350"/>
              <a:ext cx="34725" cy="138750"/>
            </a:xfrm>
            <a:custGeom>
              <a:avLst/>
              <a:gdLst/>
              <a:ahLst/>
              <a:cxnLst/>
              <a:rect l="l" t="t" r="r" b="b"/>
              <a:pathLst>
                <a:path w="1389" h="5550" extrusionOk="0">
                  <a:moveTo>
                    <a:pt x="0" y="0"/>
                  </a:moveTo>
                  <a:lnTo>
                    <a:pt x="0" y="5549"/>
                  </a:lnTo>
                  <a:lnTo>
                    <a:pt x="1388" y="554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5006;p50">
              <a:extLst>
                <a:ext uri="{FF2B5EF4-FFF2-40B4-BE49-F238E27FC236}">
                  <a16:creationId xmlns:a16="http://schemas.microsoft.com/office/drawing/2014/main" id="{BD5839B0-0D4D-448B-BF13-3609287F66F4}"/>
                </a:ext>
              </a:extLst>
            </p:cNvPr>
            <p:cNvSpPr/>
            <p:nvPr/>
          </p:nvSpPr>
          <p:spPr>
            <a:xfrm>
              <a:off x="5900625" y="1889950"/>
              <a:ext cx="138775" cy="34725"/>
            </a:xfrm>
            <a:custGeom>
              <a:avLst/>
              <a:gdLst/>
              <a:ahLst/>
              <a:cxnLst/>
              <a:rect l="l" t="t" r="r" b="b"/>
              <a:pathLst>
                <a:path w="5551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5551" y="1388"/>
                  </a:lnTo>
                  <a:lnTo>
                    <a:pt x="55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5007;p50">
              <a:extLst>
                <a:ext uri="{FF2B5EF4-FFF2-40B4-BE49-F238E27FC236}">
                  <a16:creationId xmlns:a16="http://schemas.microsoft.com/office/drawing/2014/main" id="{BDB75CF2-34F2-4D28-95CD-C73AA4C42BD1}"/>
                </a:ext>
              </a:extLst>
            </p:cNvPr>
            <p:cNvSpPr/>
            <p:nvPr/>
          </p:nvSpPr>
          <p:spPr>
            <a:xfrm>
              <a:off x="6039375" y="1924650"/>
              <a:ext cx="34700" cy="34675"/>
            </a:xfrm>
            <a:custGeom>
              <a:avLst/>
              <a:gdLst/>
              <a:ahLst/>
              <a:cxnLst/>
              <a:rect l="l" t="t" r="r" b="b"/>
              <a:pathLst>
                <a:path w="1388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5008;p50">
              <a:extLst>
                <a:ext uri="{FF2B5EF4-FFF2-40B4-BE49-F238E27FC236}">
                  <a16:creationId xmlns:a16="http://schemas.microsoft.com/office/drawing/2014/main" id="{3BCAD631-068F-4C06-A929-1F4EEDC6F56D}"/>
                </a:ext>
              </a:extLst>
            </p:cNvPr>
            <p:cNvSpPr/>
            <p:nvPr/>
          </p:nvSpPr>
          <p:spPr>
            <a:xfrm>
              <a:off x="6004675" y="2098075"/>
              <a:ext cx="69400" cy="69375"/>
            </a:xfrm>
            <a:custGeom>
              <a:avLst/>
              <a:gdLst/>
              <a:ahLst/>
              <a:cxnLst/>
              <a:rect l="l" t="t" r="r" b="b"/>
              <a:pathLst>
                <a:path w="2776" h="2775" extrusionOk="0">
                  <a:moveTo>
                    <a:pt x="1389" y="0"/>
                  </a:moveTo>
                  <a:lnTo>
                    <a:pt x="1389" y="1387"/>
                  </a:lnTo>
                  <a:lnTo>
                    <a:pt x="1" y="1387"/>
                  </a:lnTo>
                  <a:lnTo>
                    <a:pt x="1" y="2775"/>
                  </a:lnTo>
                  <a:lnTo>
                    <a:pt x="2775" y="2775"/>
                  </a:lnTo>
                  <a:lnTo>
                    <a:pt x="2775" y="138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5009;p50">
              <a:extLst>
                <a:ext uri="{FF2B5EF4-FFF2-40B4-BE49-F238E27FC236}">
                  <a16:creationId xmlns:a16="http://schemas.microsoft.com/office/drawing/2014/main" id="{1D9A9AFB-8C6D-4C09-83CC-29A3E2817973}"/>
                </a:ext>
              </a:extLst>
            </p:cNvPr>
            <p:cNvSpPr/>
            <p:nvPr/>
          </p:nvSpPr>
          <p:spPr>
            <a:xfrm>
              <a:off x="6074050" y="2167425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1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5010;p50">
              <a:extLst>
                <a:ext uri="{FF2B5EF4-FFF2-40B4-BE49-F238E27FC236}">
                  <a16:creationId xmlns:a16="http://schemas.microsoft.com/office/drawing/2014/main" id="{70A2B91B-F070-42DB-AFB4-64EC1EF10D74}"/>
                </a:ext>
              </a:extLst>
            </p:cNvPr>
            <p:cNvSpPr/>
            <p:nvPr/>
          </p:nvSpPr>
          <p:spPr>
            <a:xfrm>
              <a:off x="5993125" y="2202125"/>
              <a:ext cx="150350" cy="104050"/>
            </a:xfrm>
            <a:custGeom>
              <a:avLst/>
              <a:gdLst/>
              <a:ahLst/>
              <a:cxnLst/>
              <a:rect l="l" t="t" r="r" b="b"/>
              <a:pathLst>
                <a:path w="6014" h="4162" extrusionOk="0">
                  <a:moveTo>
                    <a:pt x="4625" y="0"/>
                  </a:moveTo>
                  <a:lnTo>
                    <a:pt x="4625" y="2775"/>
                  </a:lnTo>
                  <a:lnTo>
                    <a:pt x="1" y="2775"/>
                  </a:lnTo>
                  <a:lnTo>
                    <a:pt x="1" y="4161"/>
                  </a:lnTo>
                  <a:lnTo>
                    <a:pt x="6013" y="4161"/>
                  </a:lnTo>
                  <a:lnTo>
                    <a:pt x="6013" y="2775"/>
                  </a:lnTo>
                  <a:lnTo>
                    <a:pt x="60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3" name="Google Shape;5028;p50">
            <a:extLst>
              <a:ext uri="{FF2B5EF4-FFF2-40B4-BE49-F238E27FC236}">
                <a16:creationId xmlns:a16="http://schemas.microsoft.com/office/drawing/2014/main" id="{DA3CEEA3-E638-4781-8BFC-59EE9B38EF53}"/>
              </a:ext>
            </a:extLst>
          </p:cNvPr>
          <p:cNvGrpSpPr/>
          <p:nvPr/>
        </p:nvGrpSpPr>
        <p:grpSpPr>
          <a:xfrm>
            <a:off x="2973663" y="2350018"/>
            <a:ext cx="481112" cy="481066"/>
            <a:chOff x="6330975" y="2546400"/>
            <a:chExt cx="531850" cy="5318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874" name="Google Shape;5029;p50">
              <a:extLst>
                <a:ext uri="{FF2B5EF4-FFF2-40B4-BE49-F238E27FC236}">
                  <a16:creationId xmlns:a16="http://schemas.microsoft.com/office/drawing/2014/main" id="{E6A137ED-0008-4211-8C9D-D94FCC9034F1}"/>
                </a:ext>
              </a:extLst>
            </p:cNvPr>
            <p:cNvSpPr/>
            <p:nvPr/>
          </p:nvSpPr>
          <p:spPr>
            <a:xfrm>
              <a:off x="6400350" y="2858525"/>
              <a:ext cx="115625" cy="150300"/>
            </a:xfrm>
            <a:custGeom>
              <a:avLst/>
              <a:gdLst/>
              <a:ahLst/>
              <a:cxnLst/>
              <a:rect l="l" t="t" r="r" b="b"/>
              <a:pathLst>
                <a:path w="4625" h="6012" extrusionOk="0">
                  <a:moveTo>
                    <a:pt x="0" y="1"/>
                  </a:moveTo>
                  <a:lnTo>
                    <a:pt x="0" y="6012"/>
                  </a:lnTo>
                  <a:lnTo>
                    <a:pt x="4625" y="6012"/>
                  </a:lnTo>
                  <a:lnTo>
                    <a:pt x="4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5030;p50">
              <a:extLst>
                <a:ext uri="{FF2B5EF4-FFF2-40B4-BE49-F238E27FC236}">
                  <a16:creationId xmlns:a16="http://schemas.microsoft.com/office/drawing/2014/main" id="{0C6D1A64-D0C0-4AE6-BE36-6C59BD1F727F}"/>
                </a:ext>
              </a:extLst>
            </p:cNvPr>
            <p:cNvSpPr/>
            <p:nvPr/>
          </p:nvSpPr>
          <p:spPr>
            <a:xfrm>
              <a:off x="6562200" y="2708225"/>
              <a:ext cx="115650" cy="300600"/>
            </a:xfrm>
            <a:custGeom>
              <a:avLst/>
              <a:gdLst/>
              <a:ahLst/>
              <a:cxnLst/>
              <a:rect l="l" t="t" r="r" b="b"/>
              <a:pathLst>
                <a:path w="4626" h="12024" extrusionOk="0">
                  <a:moveTo>
                    <a:pt x="1" y="0"/>
                  </a:moveTo>
                  <a:lnTo>
                    <a:pt x="1" y="12024"/>
                  </a:lnTo>
                  <a:lnTo>
                    <a:pt x="4625" y="12024"/>
                  </a:lnTo>
                  <a:lnTo>
                    <a:pt x="46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5031;p50">
              <a:extLst>
                <a:ext uri="{FF2B5EF4-FFF2-40B4-BE49-F238E27FC236}">
                  <a16:creationId xmlns:a16="http://schemas.microsoft.com/office/drawing/2014/main" id="{1C2BB525-FD0F-4851-BFA5-BD885A4B19A5}"/>
                </a:ext>
              </a:extLst>
            </p:cNvPr>
            <p:cNvSpPr/>
            <p:nvPr/>
          </p:nvSpPr>
          <p:spPr>
            <a:xfrm>
              <a:off x="6724050" y="2581050"/>
              <a:ext cx="115625" cy="427775"/>
            </a:xfrm>
            <a:custGeom>
              <a:avLst/>
              <a:gdLst/>
              <a:ahLst/>
              <a:cxnLst/>
              <a:rect l="l" t="t" r="r" b="b"/>
              <a:pathLst>
                <a:path w="4625" h="17111" extrusionOk="0">
                  <a:moveTo>
                    <a:pt x="0" y="1"/>
                  </a:moveTo>
                  <a:lnTo>
                    <a:pt x="0" y="17111"/>
                  </a:lnTo>
                  <a:lnTo>
                    <a:pt x="4625" y="17111"/>
                  </a:lnTo>
                  <a:lnTo>
                    <a:pt x="46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5032;p50">
              <a:extLst>
                <a:ext uri="{FF2B5EF4-FFF2-40B4-BE49-F238E27FC236}">
                  <a16:creationId xmlns:a16="http://schemas.microsoft.com/office/drawing/2014/main" id="{65400E5F-6CD7-4F1E-A275-3578FB0CA30E}"/>
                </a:ext>
              </a:extLst>
            </p:cNvPr>
            <p:cNvSpPr/>
            <p:nvPr/>
          </p:nvSpPr>
          <p:spPr>
            <a:xfrm>
              <a:off x="6330975" y="2546400"/>
              <a:ext cx="531850" cy="531800"/>
            </a:xfrm>
            <a:custGeom>
              <a:avLst/>
              <a:gdLst/>
              <a:ahLst/>
              <a:cxnLst/>
              <a:rect l="l" t="t" r="r" b="b"/>
              <a:pathLst>
                <a:path w="21274" h="21272" extrusionOk="0">
                  <a:moveTo>
                    <a:pt x="1" y="0"/>
                  </a:moveTo>
                  <a:lnTo>
                    <a:pt x="1" y="19885"/>
                  </a:lnTo>
                  <a:lnTo>
                    <a:pt x="1" y="21271"/>
                  </a:lnTo>
                  <a:lnTo>
                    <a:pt x="21273" y="21271"/>
                  </a:lnTo>
                  <a:lnTo>
                    <a:pt x="21273" y="19885"/>
                  </a:lnTo>
                  <a:lnTo>
                    <a:pt x="1389" y="19885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5033;p50">
              <a:extLst>
                <a:ext uri="{FF2B5EF4-FFF2-40B4-BE49-F238E27FC236}">
                  <a16:creationId xmlns:a16="http://schemas.microsoft.com/office/drawing/2014/main" id="{F07E9D46-69F7-484E-A572-F9938B2AC610}"/>
                </a:ext>
              </a:extLst>
            </p:cNvPr>
            <p:cNvSpPr/>
            <p:nvPr/>
          </p:nvSpPr>
          <p:spPr>
            <a:xfrm>
              <a:off x="6724050" y="2581050"/>
              <a:ext cx="115625" cy="427775"/>
            </a:xfrm>
            <a:custGeom>
              <a:avLst/>
              <a:gdLst/>
              <a:ahLst/>
              <a:cxnLst/>
              <a:rect l="l" t="t" r="r" b="b"/>
              <a:pathLst>
                <a:path w="4625" h="17111" extrusionOk="0">
                  <a:moveTo>
                    <a:pt x="3238" y="1389"/>
                  </a:moveTo>
                  <a:lnTo>
                    <a:pt x="3238" y="15724"/>
                  </a:lnTo>
                  <a:lnTo>
                    <a:pt x="1388" y="15724"/>
                  </a:lnTo>
                  <a:lnTo>
                    <a:pt x="1388" y="1389"/>
                  </a:lnTo>
                  <a:close/>
                  <a:moveTo>
                    <a:pt x="0" y="1"/>
                  </a:moveTo>
                  <a:lnTo>
                    <a:pt x="0" y="1389"/>
                  </a:lnTo>
                  <a:lnTo>
                    <a:pt x="0" y="15724"/>
                  </a:lnTo>
                  <a:lnTo>
                    <a:pt x="0" y="17111"/>
                  </a:lnTo>
                  <a:lnTo>
                    <a:pt x="4625" y="17111"/>
                  </a:lnTo>
                  <a:lnTo>
                    <a:pt x="46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5034;p50">
              <a:extLst>
                <a:ext uri="{FF2B5EF4-FFF2-40B4-BE49-F238E27FC236}">
                  <a16:creationId xmlns:a16="http://schemas.microsoft.com/office/drawing/2014/main" id="{C57E469F-F2A1-47CC-BA5D-1F9944F14E72}"/>
                </a:ext>
              </a:extLst>
            </p:cNvPr>
            <p:cNvSpPr/>
            <p:nvPr/>
          </p:nvSpPr>
          <p:spPr>
            <a:xfrm>
              <a:off x="6562200" y="2708225"/>
              <a:ext cx="115650" cy="300600"/>
            </a:xfrm>
            <a:custGeom>
              <a:avLst/>
              <a:gdLst/>
              <a:ahLst/>
              <a:cxnLst/>
              <a:rect l="l" t="t" r="r" b="b"/>
              <a:pathLst>
                <a:path w="4626" h="12024" extrusionOk="0">
                  <a:moveTo>
                    <a:pt x="3237" y="1388"/>
                  </a:moveTo>
                  <a:lnTo>
                    <a:pt x="3237" y="10637"/>
                  </a:lnTo>
                  <a:lnTo>
                    <a:pt x="1387" y="10637"/>
                  </a:lnTo>
                  <a:lnTo>
                    <a:pt x="1387" y="1388"/>
                  </a:lnTo>
                  <a:close/>
                  <a:moveTo>
                    <a:pt x="1" y="0"/>
                  </a:moveTo>
                  <a:lnTo>
                    <a:pt x="1" y="1388"/>
                  </a:lnTo>
                  <a:lnTo>
                    <a:pt x="1" y="10637"/>
                  </a:lnTo>
                  <a:lnTo>
                    <a:pt x="1" y="12024"/>
                  </a:lnTo>
                  <a:lnTo>
                    <a:pt x="4625" y="12024"/>
                  </a:lnTo>
                  <a:lnTo>
                    <a:pt x="46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5035;p50">
              <a:extLst>
                <a:ext uri="{FF2B5EF4-FFF2-40B4-BE49-F238E27FC236}">
                  <a16:creationId xmlns:a16="http://schemas.microsoft.com/office/drawing/2014/main" id="{8B9372A9-A1DB-4B2B-A881-1168FCEDCC35}"/>
                </a:ext>
              </a:extLst>
            </p:cNvPr>
            <p:cNvSpPr/>
            <p:nvPr/>
          </p:nvSpPr>
          <p:spPr>
            <a:xfrm>
              <a:off x="6400350" y="2858525"/>
              <a:ext cx="115625" cy="150300"/>
            </a:xfrm>
            <a:custGeom>
              <a:avLst/>
              <a:gdLst/>
              <a:ahLst/>
              <a:cxnLst/>
              <a:rect l="l" t="t" r="r" b="b"/>
              <a:pathLst>
                <a:path w="4625" h="6012" extrusionOk="0">
                  <a:moveTo>
                    <a:pt x="3238" y="1387"/>
                  </a:moveTo>
                  <a:lnTo>
                    <a:pt x="3238" y="4625"/>
                  </a:lnTo>
                  <a:lnTo>
                    <a:pt x="1388" y="4625"/>
                  </a:lnTo>
                  <a:lnTo>
                    <a:pt x="1388" y="1387"/>
                  </a:lnTo>
                  <a:close/>
                  <a:moveTo>
                    <a:pt x="0" y="1"/>
                  </a:moveTo>
                  <a:lnTo>
                    <a:pt x="0" y="1387"/>
                  </a:lnTo>
                  <a:lnTo>
                    <a:pt x="0" y="4625"/>
                  </a:lnTo>
                  <a:lnTo>
                    <a:pt x="0" y="6012"/>
                  </a:lnTo>
                  <a:lnTo>
                    <a:pt x="4625" y="6012"/>
                  </a:lnTo>
                  <a:lnTo>
                    <a:pt x="46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1" name="Google Shape;5036;p50">
            <a:extLst>
              <a:ext uri="{FF2B5EF4-FFF2-40B4-BE49-F238E27FC236}">
                <a16:creationId xmlns:a16="http://schemas.microsoft.com/office/drawing/2014/main" id="{80FA985F-EF2D-4540-8E2F-34CCBF7C28F1}"/>
              </a:ext>
            </a:extLst>
          </p:cNvPr>
          <p:cNvGrpSpPr/>
          <p:nvPr/>
        </p:nvGrpSpPr>
        <p:grpSpPr>
          <a:xfrm>
            <a:off x="706828" y="3178277"/>
            <a:ext cx="481089" cy="428780"/>
            <a:chOff x="5509325" y="2690550"/>
            <a:chExt cx="531825" cy="4740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882" name="Google Shape;5037;p50">
              <a:extLst>
                <a:ext uri="{FF2B5EF4-FFF2-40B4-BE49-F238E27FC236}">
                  <a16:creationId xmlns:a16="http://schemas.microsoft.com/office/drawing/2014/main" id="{F7811A3E-1FA9-441F-AACC-A0444E2A0312}"/>
                </a:ext>
              </a:extLst>
            </p:cNvPr>
            <p:cNvSpPr/>
            <p:nvPr/>
          </p:nvSpPr>
          <p:spPr>
            <a:xfrm>
              <a:off x="5509325" y="2690550"/>
              <a:ext cx="531825" cy="474000"/>
            </a:xfrm>
            <a:custGeom>
              <a:avLst/>
              <a:gdLst/>
              <a:ahLst/>
              <a:cxnLst/>
              <a:rect l="l" t="t" r="r" b="b"/>
              <a:pathLst>
                <a:path w="21273" h="18960" extrusionOk="0">
                  <a:moveTo>
                    <a:pt x="0" y="1"/>
                  </a:moveTo>
                  <a:lnTo>
                    <a:pt x="0" y="16185"/>
                  </a:lnTo>
                  <a:lnTo>
                    <a:pt x="8325" y="16185"/>
                  </a:lnTo>
                  <a:lnTo>
                    <a:pt x="8325" y="18959"/>
                  </a:lnTo>
                  <a:lnTo>
                    <a:pt x="11099" y="18959"/>
                  </a:lnTo>
                  <a:lnTo>
                    <a:pt x="11099" y="17573"/>
                  </a:lnTo>
                  <a:lnTo>
                    <a:pt x="12486" y="17573"/>
                  </a:lnTo>
                  <a:lnTo>
                    <a:pt x="12486" y="16185"/>
                  </a:lnTo>
                  <a:lnTo>
                    <a:pt x="21273" y="16185"/>
                  </a:lnTo>
                  <a:lnTo>
                    <a:pt x="21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5038;p50">
              <a:extLst>
                <a:ext uri="{FF2B5EF4-FFF2-40B4-BE49-F238E27FC236}">
                  <a16:creationId xmlns:a16="http://schemas.microsoft.com/office/drawing/2014/main" id="{2D23E3EF-18A4-4A26-90E0-A09E018C20F9}"/>
                </a:ext>
              </a:extLst>
            </p:cNvPr>
            <p:cNvSpPr/>
            <p:nvPr/>
          </p:nvSpPr>
          <p:spPr>
            <a:xfrm>
              <a:off x="5509325" y="2690550"/>
              <a:ext cx="531825" cy="404625"/>
            </a:xfrm>
            <a:custGeom>
              <a:avLst/>
              <a:gdLst/>
              <a:ahLst/>
              <a:cxnLst/>
              <a:rect l="l" t="t" r="r" b="b"/>
              <a:pathLst>
                <a:path w="21273" h="16185" extrusionOk="0">
                  <a:moveTo>
                    <a:pt x="0" y="1"/>
                  </a:moveTo>
                  <a:lnTo>
                    <a:pt x="0" y="2311"/>
                  </a:lnTo>
                  <a:lnTo>
                    <a:pt x="0" y="16185"/>
                  </a:lnTo>
                  <a:lnTo>
                    <a:pt x="2312" y="16185"/>
                  </a:lnTo>
                  <a:lnTo>
                    <a:pt x="2312" y="2311"/>
                  </a:lnTo>
                  <a:lnTo>
                    <a:pt x="21273" y="2311"/>
                  </a:lnTo>
                  <a:lnTo>
                    <a:pt x="212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5039;p50">
              <a:extLst>
                <a:ext uri="{FF2B5EF4-FFF2-40B4-BE49-F238E27FC236}">
                  <a16:creationId xmlns:a16="http://schemas.microsoft.com/office/drawing/2014/main" id="{8A4DA57A-17F9-48CD-89A8-65F86794B0BA}"/>
                </a:ext>
              </a:extLst>
            </p:cNvPr>
            <p:cNvSpPr/>
            <p:nvPr/>
          </p:nvSpPr>
          <p:spPr>
            <a:xfrm>
              <a:off x="5659625" y="2794575"/>
              <a:ext cx="242800" cy="208150"/>
            </a:xfrm>
            <a:custGeom>
              <a:avLst/>
              <a:gdLst/>
              <a:ahLst/>
              <a:cxnLst/>
              <a:rect l="l" t="t" r="r" b="b"/>
              <a:pathLst>
                <a:path w="9712" h="8326" extrusionOk="0">
                  <a:moveTo>
                    <a:pt x="1387" y="1"/>
                  </a:moveTo>
                  <a:lnTo>
                    <a:pt x="1387" y="1388"/>
                  </a:lnTo>
                  <a:lnTo>
                    <a:pt x="1" y="1388"/>
                  </a:lnTo>
                  <a:lnTo>
                    <a:pt x="1" y="5551"/>
                  </a:lnTo>
                  <a:lnTo>
                    <a:pt x="1387" y="5551"/>
                  </a:lnTo>
                  <a:lnTo>
                    <a:pt x="1387" y="6937"/>
                  </a:lnTo>
                  <a:lnTo>
                    <a:pt x="4162" y="6937"/>
                  </a:lnTo>
                  <a:lnTo>
                    <a:pt x="4162" y="8325"/>
                  </a:lnTo>
                  <a:lnTo>
                    <a:pt x="5550" y="8325"/>
                  </a:lnTo>
                  <a:lnTo>
                    <a:pt x="5550" y="6937"/>
                  </a:lnTo>
                  <a:lnTo>
                    <a:pt x="8324" y="6937"/>
                  </a:lnTo>
                  <a:lnTo>
                    <a:pt x="8324" y="5551"/>
                  </a:lnTo>
                  <a:lnTo>
                    <a:pt x="9712" y="5551"/>
                  </a:lnTo>
                  <a:lnTo>
                    <a:pt x="9712" y="1388"/>
                  </a:lnTo>
                  <a:lnTo>
                    <a:pt x="8324" y="1388"/>
                  </a:lnTo>
                  <a:lnTo>
                    <a:pt x="8324" y="1"/>
                  </a:lnTo>
                  <a:lnTo>
                    <a:pt x="5550" y="1"/>
                  </a:lnTo>
                  <a:lnTo>
                    <a:pt x="5550" y="1388"/>
                  </a:lnTo>
                  <a:lnTo>
                    <a:pt x="4162" y="1388"/>
                  </a:lnTo>
                  <a:lnTo>
                    <a:pt x="41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5040;p50">
              <a:extLst>
                <a:ext uri="{FF2B5EF4-FFF2-40B4-BE49-F238E27FC236}">
                  <a16:creationId xmlns:a16="http://schemas.microsoft.com/office/drawing/2014/main" id="{6E9E2560-4D4F-4348-B0BC-7C142BA27C2E}"/>
                </a:ext>
              </a:extLst>
            </p:cNvPr>
            <p:cNvSpPr/>
            <p:nvPr/>
          </p:nvSpPr>
          <p:spPr>
            <a:xfrm>
              <a:off x="5786800" y="3095150"/>
              <a:ext cx="34675" cy="34725"/>
            </a:xfrm>
            <a:custGeom>
              <a:avLst/>
              <a:gdLst/>
              <a:ahLst/>
              <a:cxnLst/>
              <a:rect l="l" t="t" r="r" b="b"/>
              <a:pathLst>
                <a:path w="1387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5041;p50">
              <a:extLst>
                <a:ext uri="{FF2B5EF4-FFF2-40B4-BE49-F238E27FC236}">
                  <a16:creationId xmlns:a16="http://schemas.microsoft.com/office/drawing/2014/main" id="{9ECACC90-9C9C-4AEC-B095-29A02B6E14AF}"/>
                </a:ext>
              </a:extLst>
            </p:cNvPr>
            <p:cNvSpPr/>
            <p:nvPr/>
          </p:nvSpPr>
          <p:spPr>
            <a:xfrm>
              <a:off x="5509325" y="2690550"/>
              <a:ext cx="531825" cy="474000"/>
            </a:xfrm>
            <a:custGeom>
              <a:avLst/>
              <a:gdLst/>
              <a:ahLst/>
              <a:cxnLst/>
              <a:rect l="l" t="t" r="r" b="b"/>
              <a:pathLst>
                <a:path w="21273" h="18960" extrusionOk="0">
                  <a:moveTo>
                    <a:pt x="0" y="1"/>
                  </a:moveTo>
                  <a:lnTo>
                    <a:pt x="0" y="16185"/>
                  </a:lnTo>
                  <a:lnTo>
                    <a:pt x="8325" y="16185"/>
                  </a:lnTo>
                  <a:lnTo>
                    <a:pt x="8325" y="18959"/>
                  </a:lnTo>
                  <a:lnTo>
                    <a:pt x="11099" y="18959"/>
                  </a:lnTo>
                  <a:lnTo>
                    <a:pt x="11099" y="17573"/>
                  </a:lnTo>
                  <a:lnTo>
                    <a:pt x="9711" y="17573"/>
                  </a:lnTo>
                  <a:lnTo>
                    <a:pt x="9711" y="14798"/>
                  </a:lnTo>
                  <a:lnTo>
                    <a:pt x="1388" y="14798"/>
                  </a:lnTo>
                  <a:lnTo>
                    <a:pt x="1388" y="1387"/>
                  </a:lnTo>
                  <a:lnTo>
                    <a:pt x="19885" y="1387"/>
                  </a:lnTo>
                  <a:lnTo>
                    <a:pt x="19885" y="14798"/>
                  </a:lnTo>
                  <a:lnTo>
                    <a:pt x="12486" y="14798"/>
                  </a:lnTo>
                  <a:lnTo>
                    <a:pt x="12486" y="16185"/>
                  </a:lnTo>
                  <a:lnTo>
                    <a:pt x="21273" y="16185"/>
                  </a:lnTo>
                  <a:lnTo>
                    <a:pt x="212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7" name="Google Shape;5247;p50">
            <a:extLst>
              <a:ext uri="{FF2B5EF4-FFF2-40B4-BE49-F238E27FC236}">
                <a16:creationId xmlns:a16="http://schemas.microsoft.com/office/drawing/2014/main" id="{21E43C10-8A9D-4186-93F2-0D6FDD9E1C70}"/>
              </a:ext>
            </a:extLst>
          </p:cNvPr>
          <p:cNvGrpSpPr/>
          <p:nvPr/>
        </p:nvGrpSpPr>
        <p:grpSpPr>
          <a:xfrm>
            <a:off x="706831" y="2328488"/>
            <a:ext cx="481089" cy="428826"/>
            <a:chOff x="330250" y="3454250"/>
            <a:chExt cx="531825" cy="47405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888" name="Google Shape;5248;p50">
              <a:extLst>
                <a:ext uri="{FF2B5EF4-FFF2-40B4-BE49-F238E27FC236}">
                  <a16:creationId xmlns:a16="http://schemas.microsoft.com/office/drawing/2014/main" id="{7294C1F5-771F-45AF-BA3F-9B295EA279D4}"/>
                </a:ext>
              </a:extLst>
            </p:cNvPr>
            <p:cNvSpPr/>
            <p:nvPr/>
          </p:nvSpPr>
          <p:spPr>
            <a:xfrm>
              <a:off x="330250" y="3454250"/>
              <a:ext cx="531825" cy="474050"/>
            </a:xfrm>
            <a:custGeom>
              <a:avLst/>
              <a:gdLst/>
              <a:ahLst/>
              <a:cxnLst/>
              <a:rect l="l" t="t" r="r" b="b"/>
              <a:pathLst>
                <a:path w="21273" h="18962" extrusionOk="0">
                  <a:moveTo>
                    <a:pt x="1388" y="1"/>
                  </a:moveTo>
                  <a:lnTo>
                    <a:pt x="1388" y="1389"/>
                  </a:lnTo>
                  <a:lnTo>
                    <a:pt x="0" y="1389"/>
                  </a:lnTo>
                  <a:lnTo>
                    <a:pt x="0" y="14799"/>
                  </a:lnTo>
                  <a:lnTo>
                    <a:pt x="1388" y="14799"/>
                  </a:lnTo>
                  <a:lnTo>
                    <a:pt x="1388" y="16187"/>
                  </a:lnTo>
                  <a:lnTo>
                    <a:pt x="8325" y="16187"/>
                  </a:lnTo>
                  <a:lnTo>
                    <a:pt x="8325" y="17573"/>
                  </a:lnTo>
                  <a:lnTo>
                    <a:pt x="8325" y="18961"/>
                  </a:lnTo>
                  <a:lnTo>
                    <a:pt x="11099" y="18961"/>
                  </a:lnTo>
                  <a:lnTo>
                    <a:pt x="11099" y="17573"/>
                  </a:lnTo>
                  <a:lnTo>
                    <a:pt x="12486" y="17573"/>
                  </a:lnTo>
                  <a:lnTo>
                    <a:pt x="12486" y="16187"/>
                  </a:lnTo>
                  <a:lnTo>
                    <a:pt x="19885" y="16187"/>
                  </a:lnTo>
                  <a:lnTo>
                    <a:pt x="19885" y="14799"/>
                  </a:lnTo>
                  <a:lnTo>
                    <a:pt x="21273" y="14799"/>
                  </a:lnTo>
                  <a:lnTo>
                    <a:pt x="21273" y="1389"/>
                  </a:lnTo>
                  <a:lnTo>
                    <a:pt x="19885" y="1389"/>
                  </a:lnTo>
                  <a:lnTo>
                    <a:pt x="198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5249;p50">
              <a:extLst>
                <a:ext uri="{FF2B5EF4-FFF2-40B4-BE49-F238E27FC236}">
                  <a16:creationId xmlns:a16="http://schemas.microsoft.com/office/drawing/2014/main" id="{CD7890FE-9D4D-4CEB-AD03-AAC88ABC17A5}"/>
                </a:ext>
              </a:extLst>
            </p:cNvPr>
            <p:cNvSpPr/>
            <p:nvPr/>
          </p:nvSpPr>
          <p:spPr>
            <a:xfrm>
              <a:off x="330250" y="3454250"/>
              <a:ext cx="531825" cy="404675"/>
            </a:xfrm>
            <a:custGeom>
              <a:avLst/>
              <a:gdLst/>
              <a:ahLst/>
              <a:cxnLst/>
              <a:rect l="l" t="t" r="r" b="b"/>
              <a:pathLst>
                <a:path w="21273" h="16187" extrusionOk="0">
                  <a:moveTo>
                    <a:pt x="1388" y="1"/>
                  </a:moveTo>
                  <a:lnTo>
                    <a:pt x="1388" y="1389"/>
                  </a:lnTo>
                  <a:lnTo>
                    <a:pt x="0" y="1389"/>
                  </a:lnTo>
                  <a:lnTo>
                    <a:pt x="0" y="14799"/>
                  </a:lnTo>
                  <a:lnTo>
                    <a:pt x="1388" y="14799"/>
                  </a:lnTo>
                  <a:lnTo>
                    <a:pt x="1388" y="16187"/>
                  </a:lnTo>
                  <a:lnTo>
                    <a:pt x="2775" y="16187"/>
                  </a:lnTo>
                  <a:lnTo>
                    <a:pt x="2775" y="14799"/>
                  </a:lnTo>
                  <a:lnTo>
                    <a:pt x="2775" y="12949"/>
                  </a:lnTo>
                  <a:lnTo>
                    <a:pt x="2775" y="2775"/>
                  </a:lnTo>
                  <a:lnTo>
                    <a:pt x="21273" y="2775"/>
                  </a:lnTo>
                  <a:lnTo>
                    <a:pt x="21273" y="1389"/>
                  </a:lnTo>
                  <a:lnTo>
                    <a:pt x="19885" y="1389"/>
                  </a:lnTo>
                  <a:lnTo>
                    <a:pt x="198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5250;p50">
              <a:extLst>
                <a:ext uri="{FF2B5EF4-FFF2-40B4-BE49-F238E27FC236}">
                  <a16:creationId xmlns:a16="http://schemas.microsoft.com/office/drawing/2014/main" id="{31713798-A813-418A-A1B7-5BBA40D34435}"/>
                </a:ext>
              </a:extLst>
            </p:cNvPr>
            <p:cNvSpPr/>
            <p:nvPr/>
          </p:nvSpPr>
          <p:spPr>
            <a:xfrm>
              <a:off x="607725" y="3858900"/>
              <a:ext cx="34675" cy="34700"/>
            </a:xfrm>
            <a:custGeom>
              <a:avLst/>
              <a:gdLst/>
              <a:ahLst/>
              <a:cxnLst/>
              <a:rect l="l" t="t" r="r" b="b"/>
              <a:pathLst>
                <a:path w="1387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5251;p50">
              <a:extLst>
                <a:ext uri="{FF2B5EF4-FFF2-40B4-BE49-F238E27FC236}">
                  <a16:creationId xmlns:a16="http://schemas.microsoft.com/office/drawing/2014/main" id="{704337DA-475C-47CB-8389-16BC8B8C512A}"/>
                </a:ext>
              </a:extLst>
            </p:cNvPr>
            <p:cNvSpPr/>
            <p:nvPr/>
          </p:nvSpPr>
          <p:spPr>
            <a:xfrm>
              <a:off x="330250" y="3488950"/>
              <a:ext cx="34725" cy="335275"/>
            </a:xfrm>
            <a:custGeom>
              <a:avLst/>
              <a:gdLst/>
              <a:ahLst/>
              <a:cxnLst/>
              <a:rect l="l" t="t" r="r" b="b"/>
              <a:pathLst>
                <a:path w="1389" h="13411" extrusionOk="0">
                  <a:moveTo>
                    <a:pt x="0" y="1"/>
                  </a:moveTo>
                  <a:lnTo>
                    <a:pt x="0" y="13411"/>
                  </a:lnTo>
                  <a:lnTo>
                    <a:pt x="1388" y="13411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5252;p50">
              <a:extLst>
                <a:ext uri="{FF2B5EF4-FFF2-40B4-BE49-F238E27FC236}">
                  <a16:creationId xmlns:a16="http://schemas.microsoft.com/office/drawing/2014/main" id="{8C4CB1F1-A522-4F78-8FD8-2AE21D8FE122}"/>
                </a:ext>
              </a:extLst>
            </p:cNvPr>
            <p:cNvSpPr/>
            <p:nvPr/>
          </p:nvSpPr>
          <p:spPr>
            <a:xfrm>
              <a:off x="827350" y="3488950"/>
              <a:ext cx="34725" cy="335275"/>
            </a:xfrm>
            <a:custGeom>
              <a:avLst/>
              <a:gdLst/>
              <a:ahLst/>
              <a:cxnLst/>
              <a:rect l="l" t="t" r="r" b="b"/>
              <a:pathLst>
                <a:path w="1389" h="13411" extrusionOk="0">
                  <a:moveTo>
                    <a:pt x="1" y="1"/>
                  </a:moveTo>
                  <a:lnTo>
                    <a:pt x="1" y="13411"/>
                  </a:lnTo>
                  <a:lnTo>
                    <a:pt x="1389" y="13411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5253;p50">
              <a:extLst>
                <a:ext uri="{FF2B5EF4-FFF2-40B4-BE49-F238E27FC236}">
                  <a16:creationId xmlns:a16="http://schemas.microsoft.com/office/drawing/2014/main" id="{DA4F432F-6038-4E56-BAE5-2615040AF97F}"/>
                </a:ext>
              </a:extLst>
            </p:cNvPr>
            <p:cNvSpPr/>
            <p:nvPr/>
          </p:nvSpPr>
          <p:spPr>
            <a:xfrm>
              <a:off x="364950" y="3824200"/>
              <a:ext cx="242800" cy="104100"/>
            </a:xfrm>
            <a:custGeom>
              <a:avLst/>
              <a:gdLst/>
              <a:ahLst/>
              <a:cxnLst/>
              <a:rect l="l" t="t" r="r" b="b"/>
              <a:pathLst>
                <a:path w="9712" h="4164" extrusionOk="0">
                  <a:moveTo>
                    <a:pt x="0" y="1"/>
                  </a:moveTo>
                  <a:lnTo>
                    <a:pt x="0" y="1389"/>
                  </a:lnTo>
                  <a:lnTo>
                    <a:pt x="6937" y="1389"/>
                  </a:lnTo>
                  <a:lnTo>
                    <a:pt x="6937" y="4163"/>
                  </a:lnTo>
                  <a:lnTo>
                    <a:pt x="9711" y="4163"/>
                  </a:lnTo>
                  <a:lnTo>
                    <a:pt x="9711" y="2775"/>
                  </a:lnTo>
                  <a:lnTo>
                    <a:pt x="8324" y="2775"/>
                  </a:lnTo>
                  <a:lnTo>
                    <a:pt x="8324" y="1389"/>
                  </a:lnTo>
                  <a:lnTo>
                    <a:pt x="83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5254;p50">
              <a:extLst>
                <a:ext uri="{FF2B5EF4-FFF2-40B4-BE49-F238E27FC236}">
                  <a16:creationId xmlns:a16="http://schemas.microsoft.com/office/drawing/2014/main" id="{34231721-0878-4B74-9601-D132437AB897}"/>
                </a:ext>
              </a:extLst>
            </p:cNvPr>
            <p:cNvSpPr/>
            <p:nvPr/>
          </p:nvSpPr>
          <p:spPr>
            <a:xfrm>
              <a:off x="364950" y="3454250"/>
              <a:ext cx="462425" cy="34725"/>
            </a:xfrm>
            <a:custGeom>
              <a:avLst/>
              <a:gdLst/>
              <a:ahLst/>
              <a:cxnLst/>
              <a:rect l="l" t="t" r="r" b="b"/>
              <a:pathLst>
                <a:path w="18497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18497" y="1389"/>
                  </a:lnTo>
                  <a:lnTo>
                    <a:pt x="184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5255;p50">
              <a:extLst>
                <a:ext uri="{FF2B5EF4-FFF2-40B4-BE49-F238E27FC236}">
                  <a16:creationId xmlns:a16="http://schemas.microsoft.com/office/drawing/2014/main" id="{851EA2F6-6E3D-45AA-9A00-8A3E661740E2}"/>
                </a:ext>
              </a:extLst>
            </p:cNvPr>
            <p:cNvSpPr/>
            <p:nvPr/>
          </p:nvSpPr>
          <p:spPr>
            <a:xfrm>
              <a:off x="642375" y="3824200"/>
              <a:ext cx="185000" cy="34725"/>
            </a:xfrm>
            <a:custGeom>
              <a:avLst/>
              <a:gdLst/>
              <a:ahLst/>
              <a:cxnLst/>
              <a:rect l="l" t="t" r="r" b="b"/>
              <a:pathLst>
                <a:path w="7400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7400" y="1389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5256;p50">
              <a:extLst>
                <a:ext uri="{FF2B5EF4-FFF2-40B4-BE49-F238E27FC236}">
                  <a16:creationId xmlns:a16="http://schemas.microsoft.com/office/drawing/2014/main" id="{046B2D7A-43FA-4E51-AE0B-7D63A65D47CE}"/>
                </a:ext>
              </a:extLst>
            </p:cNvPr>
            <p:cNvSpPr/>
            <p:nvPr/>
          </p:nvSpPr>
          <p:spPr>
            <a:xfrm>
              <a:off x="434300" y="3558325"/>
              <a:ext cx="323725" cy="34675"/>
            </a:xfrm>
            <a:custGeom>
              <a:avLst/>
              <a:gdLst/>
              <a:ahLst/>
              <a:cxnLst/>
              <a:rect l="l" t="t" r="r" b="b"/>
              <a:pathLst>
                <a:path w="12949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2948" y="1387"/>
                  </a:lnTo>
                  <a:lnTo>
                    <a:pt x="129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5257;p50">
              <a:extLst>
                <a:ext uri="{FF2B5EF4-FFF2-40B4-BE49-F238E27FC236}">
                  <a16:creationId xmlns:a16="http://schemas.microsoft.com/office/drawing/2014/main" id="{CD43D3F4-2EE2-4F05-BEC7-4CCA7C720C91}"/>
                </a:ext>
              </a:extLst>
            </p:cNvPr>
            <p:cNvSpPr/>
            <p:nvPr/>
          </p:nvSpPr>
          <p:spPr>
            <a:xfrm>
              <a:off x="434300" y="3639225"/>
              <a:ext cx="323725" cy="34725"/>
            </a:xfrm>
            <a:custGeom>
              <a:avLst/>
              <a:gdLst/>
              <a:ahLst/>
              <a:cxnLst/>
              <a:rect l="l" t="t" r="r" b="b"/>
              <a:pathLst>
                <a:path w="12949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12948" y="1389"/>
                  </a:lnTo>
                  <a:lnTo>
                    <a:pt x="129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5258;p50">
              <a:extLst>
                <a:ext uri="{FF2B5EF4-FFF2-40B4-BE49-F238E27FC236}">
                  <a16:creationId xmlns:a16="http://schemas.microsoft.com/office/drawing/2014/main" id="{1CEDB704-0E6F-4256-9C06-3E291F076B9B}"/>
                </a:ext>
              </a:extLst>
            </p:cNvPr>
            <p:cNvSpPr/>
            <p:nvPr/>
          </p:nvSpPr>
          <p:spPr>
            <a:xfrm>
              <a:off x="434300" y="3720150"/>
              <a:ext cx="323725" cy="34725"/>
            </a:xfrm>
            <a:custGeom>
              <a:avLst/>
              <a:gdLst/>
              <a:ahLst/>
              <a:cxnLst/>
              <a:rect l="l" t="t" r="r" b="b"/>
              <a:pathLst>
                <a:path w="12949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2948" y="1388"/>
                  </a:lnTo>
                  <a:lnTo>
                    <a:pt x="129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9" name="Google Shape;5355;p50">
            <a:extLst>
              <a:ext uri="{FF2B5EF4-FFF2-40B4-BE49-F238E27FC236}">
                <a16:creationId xmlns:a16="http://schemas.microsoft.com/office/drawing/2014/main" id="{4ABAC0AC-6514-439A-8654-4E3087C274D1}"/>
              </a:ext>
            </a:extLst>
          </p:cNvPr>
          <p:cNvGrpSpPr/>
          <p:nvPr/>
        </p:nvGrpSpPr>
        <p:grpSpPr>
          <a:xfrm>
            <a:off x="1867310" y="2311906"/>
            <a:ext cx="313783" cy="481089"/>
            <a:chOff x="2438600" y="4120325"/>
            <a:chExt cx="346875" cy="53182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900" name="Google Shape;5356;p50">
              <a:extLst>
                <a:ext uri="{FF2B5EF4-FFF2-40B4-BE49-F238E27FC236}">
                  <a16:creationId xmlns:a16="http://schemas.microsoft.com/office/drawing/2014/main" id="{F750FEB3-CA66-4ABF-B81C-D0316B711A59}"/>
                </a:ext>
              </a:extLst>
            </p:cNvPr>
            <p:cNvSpPr/>
            <p:nvPr/>
          </p:nvSpPr>
          <p:spPr>
            <a:xfrm>
              <a:off x="2438600" y="4120325"/>
              <a:ext cx="346875" cy="531825"/>
            </a:xfrm>
            <a:custGeom>
              <a:avLst/>
              <a:gdLst/>
              <a:ahLst/>
              <a:cxnLst/>
              <a:rect l="l" t="t" r="r" b="b"/>
              <a:pathLst>
                <a:path w="13875" h="21273" extrusionOk="0">
                  <a:moveTo>
                    <a:pt x="1388" y="0"/>
                  </a:moveTo>
                  <a:lnTo>
                    <a:pt x="1388" y="1388"/>
                  </a:lnTo>
                  <a:lnTo>
                    <a:pt x="1" y="1388"/>
                  </a:lnTo>
                  <a:lnTo>
                    <a:pt x="1" y="19886"/>
                  </a:lnTo>
                  <a:lnTo>
                    <a:pt x="1388" y="19886"/>
                  </a:lnTo>
                  <a:lnTo>
                    <a:pt x="1388" y="21273"/>
                  </a:lnTo>
                  <a:lnTo>
                    <a:pt x="12486" y="21273"/>
                  </a:lnTo>
                  <a:lnTo>
                    <a:pt x="12486" y="19886"/>
                  </a:lnTo>
                  <a:lnTo>
                    <a:pt x="13874" y="19886"/>
                  </a:lnTo>
                  <a:lnTo>
                    <a:pt x="13874" y="1388"/>
                  </a:lnTo>
                  <a:lnTo>
                    <a:pt x="12486" y="1388"/>
                  </a:lnTo>
                  <a:lnTo>
                    <a:pt x="124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5357;p50">
              <a:extLst>
                <a:ext uri="{FF2B5EF4-FFF2-40B4-BE49-F238E27FC236}">
                  <a16:creationId xmlns:a16="http://schemas.microsoft.com/office/drawing/2014/main" id="{ACB4D102-769F-4FB3-A6F4-F14A6E1114AA}"/>
                </a:ext>
              </a:extLst>
            </p:cNvPr>
            <p:cNvSpPr/>
            <p:nvPr/>
          </p:nvSpPr>
          <p:spPr>
            <a:xfrm>
              <a:off x="2438600" y="4189675"/>
              <a:ext cx="346875" cy="393125"/>
            </a:xfrm>
            <a:custGeom>
              <a:avLst/>
              <a:gdLst/>
              <a:ahLst/>
              <a:cxnLst/>
              <a:rect l="l" t="t" r="r" b="b"/>
              <a:pathLst>
                <a:path w="13875" h="15725" extrusionOk="0">
                  <a:moveTo>
                    <a:pt x="1" y="1"/>
                  </a:moveTo>
                  <a:lnTo>
                    <a:pt x="1" y="15724"/>
                  </a:lnTo>
                  <a:lnTo>
                    <a:pt x="13874" y="15724"/>
                  </a:lnTo>
                  <a:lnTo>
                    <a:pt x="138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5358;p50">
              <a:extLst>
                <a:ext uri="{FF2B5EF4-FFF2-40B4-BE49-F238E27FC236}">
                  <a16:creationId xmlns:a16="http://schemas.microsoft.com/office/drawing/2014/main" id="{BF4185D3-66F0-457F-AD57-3B66BF076EC3}"/>
                </a:ext>
              </a:extLst>
            </p:cNvPr>
            <p:cNvSpPr/>
            <p:nvPr/>
          </p:nvSpPr>
          <p:spPr>
            <a:xfrm>
              <a:off x="2507950" y="443245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1389" y="1389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5359;p50">
              <a:extLst>
                <a:ext uri="{FF2B5EF4-FFF2-40B4-BE49-F238E27FC236}">
                  <a16:creationId xmlns:a16="http://schemas.microsoft.com/office/drawing/2014/main" id="{5781BCED-A154-42A7-9583-2B2E5E67D79E}"/>
                </a:ext>
              </a:extLst>
            </p:cNvPr>
            <p:cNvSpPr/>
            <p:nvPr/>
          </p:nvSpPr>
          <p:spPr>
            <a:xfrm>
              <a:off x="2542650" y="4397800"/>
              <a:ext cx="34700" cy="34675"/>
            </a:xfrm>
            <a:custGeom>
              <a:avLst/>
              <a:gdLst/>
              <a:ahLst/>
              <a:cxnLst/>
              <a:rect l="l" t="t" r="r" b="b"/>
              <a:pathLst>
                <a:path w="1388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5360;p50">
              <a:extLst>
                <a:ext uri="{FF2B5EF4-FFF2-40B4-BE49-F238E27FC236}">
                  <a16:creationId xmlns:a16="http://schemas.microsoft.com/office/drawing/2014/main" id="{F247007B-8A0F-4A97-BC75-B07977DEC9D1}"/>
                </a:ext>
              </a:extLst>
            </p:cNvPr>
            <p:cNvSpPr/>
            <p:nvPr/>
          </p:nvSpPr>
          <p:spPr>
            <a:xfrm>
              <a:off x="2577325" y="436310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1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5361;p50">
              <a:extLst>
                <a:ext uri="{FF2B5EF4-FFF2-40B4-BE49-F238E27FC236}">
                  <a16:creationId xmlns:a16="http://schemas.microsoft.com/office/drawing/2014/main" id="{98D5ACAC-D3E4-4646-B127-0D9138118EB3}"/>
                </a:ext>
              </a:extLst>
            </p:cNvPr>
            <p:cNvSpPr/>
            <p:nvPr/>
          </p:nvSpPr>
          <p:spPr>
            <a:xfrm>
              <a:off x="2612025" y="4328450"/>
              <a:ext cx="34675" cy="34675"/>
            </a:xfrm>
            <a:custGeom>
              <a:avLst/>
              <a:gdLst/>
              <a:ahLst/>
              <a:cxnLst/>
              <a:rect l="l" t="t" r="r" b="b"/>
              <a:pathLst>
                <a:path w="1387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5362;p50">
              <a:extLst>
                <a:ext uri="{FF2B5EF4-FFF2-40B4-BE49-F238E27FC236}">
                  <a16:creationId xmlns:a16="http://schemas.microsoft.com/office/drawing/2014/main" id="{47880980-E05C-446E-97E1-4F1E4D76A904}"/>
                </a:ext>
              </a:extLst>
            </p:cNvPr>
            <p:cNvSpPr/>
            <p:nvPr/>
          </p:nvSpPr>
          <p:spPr>
            <a:xfrm>
              <a:off x="2646675" y="429375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389" y="1388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5363;p50">
              <a:extLst>
                <a:ext uri="{FF2B5EF4-FFF2-40B4-BE49-F238E27FC236}">
                  <a16:creationId xmlns:a16="http://schemas.microsoft.com/office/drawing/2014/main" id="{3A23AF0F-CE56-4BB0-8D9C-C882A8CEBECC}"/>
                </a:ext>
              </a:extLst>
            </p:cNvPr>
            <p:cNvSpPr/>
            <p:nvPr/>
          </p:nvSpPr>
          <p:spPr>
            <a:xfrm>
              <a:off x="2681375" y="4259075"/>
              <a:ext cx="34725" cy="34700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5364;p50">
              <a:extLst>
                <a:ext uri="{FF2B5EF4-FFF2-40B4-BE49-F238E27FC236}">
                  <a16:creationId xmlns:a16="http://schemas.microsoft.com/office/drawing/2014/main" id="{B5E7FA9E-F2CF-441C-8CD4-3194FB85FC09}"/>
                </a:ext>
              </a:extLst>
            </p:cNvPr>
            <p:cNvSpPr/>
            <p:nvPr/>
          </p:nvSpPr>
          <p:spPr>
            <a:xfrm>
              <a:off x="2438600" y="4189675"/>
              <a:ext cx="208100" cy="208150"/>
            </a:xfrm>
            <a:custGeom>
              <a:avLst/>
              <a:gdLst/>
              <a:ahLst/>
              <a:cxnLst/>
              <a:rect l="l" t="t" r="r" b="b"/>
              <a:pathLst>
                <a:path w="8324" h="8326" extrusionOk="0">
                  <a:moveTo>
                    <a:pt x="5549" y="1"/>
                  </a:moveTo>
                  <a:lnTo>
                    <a:pt x="5549" y="1389"/>
                  </a:lnTo>
                  <a:lnTo>
                    <a:pt x="5549" y="2777"/>
                  </a:lnTo>
                  <a:lnTo>
                    <a:pt x="4163" y="2777"/>
                  </a:lnTo>
                  <a:lnTo>
                    <a:pt x="4163" y="4163"/>
                  </a:lnTo>
                  <a:lnTo>
                    <a:pt x="2775" y="4163"/>
                  </a:lnTo>
                  <a:lnTo>
                    <a:pt x="2775" y="5551"/>
                  </a:lnTo>
                  <a:lnTo>
                    <a:pt x="1" y="5551"/>
                  </a:lnTo>
                  <a:lnTo>
                    <a:pt x="1" y="8325"/>
                  </a:lnTo>
                  <a:lnTo>
                    <a:pt x="2775" y="8325"/>
                  </a:lnTo>
                  <a:lnTo>
                    <a:pt x="2775" y="6938"/>
                  </a:lnTo>
                  <a:lnTo>
                    <a:pt x="4163" y="6938"/>
                  </a:lnTo>
                  <a:lnTo>
                    <a:pt x="4163" y="5551"/>
                  </a:lnTo>
                  <a:lnTo>
                    <a:pt x="5549" y="5551"/>
                  </a:lnTo>
                  <a:lnTo>
                    <a:pt x="5549" y="4163"/>
                  </a:lnTo>
                  <a:lnTo>
                    <a:pt x="6937" y="4163"/>
                  </a:lnTo>
                  <a:lnTo>
                    <a:pt x="6937" y="2777"/>
                  </a:lnTo>
                  <a:lnTo>
                    <a:pt x="8324" y="2777"/>
                  </a:lnTo>
                  <a:lnTo>
                    <a:pt x="8324" y="1389"/>
                  </a:lnTo>
                  <a:lnTo>
                    <a:pt x="8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5365;p50">
              <a:extLst>
                <a:ext uri="{FF2B5EF4-FFF2-40B4-BE49-F238E27FC236}">
                  <a16:creationId xmlns:a16="http://schemas.microsoft.com/office/drawing/2014/main" id="{E24C80EB-60E2-4A1D-BC80-CE66DBF1D7CF}"/>
                </a:ext>
              </a:extLst>
            </p:cNvPr>
            <p:cNvSpPr/>
            <p:nvPr/>
          </p:nvSpPr>
          <p:spPr>
            <a:xfrm>
              <a:off x="2438600" y="4120325"/>
              <a:ext cx="57825" cy="104075"/>
            </a:xfrm>
            <a:custGeom>
              <a:avLst/>
              <a:gdLst/>
              <a:ahLst/>
              <a:cxnLst/>
              <a:rect l="l" t="t" r="r" b="b"/>
              <a:pathLst>
                <a:path w="2313" h="4163" extrusionOk="0">
                  <a:moveTo>
                    <a:pt x="1388" y="0"/>
                  </a:moveTo>
                  <a:lnTo>
                    <a:pt x="1388" y="1388"/>
                  </a:lnTo>
                  <a:lnTo>
                    <a:pt x="1" y="1388"/>
                  </a:lnTo>
                  <a:lnTo>
                    <a:pt x="1" y="4163"/>
                  </a:lnTo>
                  <a:lnTo>
                    <a:pt x="2313" y="4163"/>
                  </a:lnTo>
                  <a:lnTo>
                    <a:pt x="2313" y="2775"/>
                  </a:lnTo>
                  <a:lnTo>
                    <a:pt x="2313" y="1388"/>
                  </a:lnTo>
                  <a:lnTo>
                    <a:pt x="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5366;p50">
              <a:extLst>
                <a:ext uri="{FF2B5EF4-FFF2-40B4-BE49-F238E27FC236}">
                  <a16:creationId xmlns:a16="http://schemas.microsoft.com/office/drawing/2014/main" id="{993BA47E-1190-48DE-BE2C-04D33C97F20A}"/>
                </a:ext>
              </a:extLst>
            </p:cNvPr>
            <p:cNvSpPr/>
            <p:nvPr/>
          </p:nvSpPr>
          <p:spPr>
            <a:xfrm>
              <a:off x="2716075" y="4189675"/>
              <a:ext cx="69400" cy="69425"/>
            </a:xfrm>
            <a:custGeom>
              <a:avLst/>
              <a:gdLst/>
              <a:ahLst/>
              <a:cxnLst/>
              <a:rect l="l" t="t" r="r" b="b"/>
              <a:pathLst>
                <a:path w="2776" h="2777" extrusionOk="0">
                  <a:moveTo>
                    <a:pt x="1" y="1"/>
                  </a:moveTo>
                  <a:lnTo>
                    <a:pt x="1" y="1389"/>
                  </a:lnTo>
                  <a:lnTo>
                    <a:pt x="1" y="2777"/>
                  </a:lnTo>
                  <a:lnTo>
                    <a:pt x="2775" y="2777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5367;p50">
              <a:extLst>
                <a:ext uri="{FF2B5EF4-FFF2-40B4-BE49-F238E27FC236}">
                  <a16:creationId xmlns:a16="http://schemas.microsoft.com/office/drawing/2014/main" id="{B4FD247F-577D-4416-9ABA-E15BB8BD4F50}"/>
                </a:ext>
              </a:extLst>
            </p:cNvPr>
            <p:cNvSpPr/>
            <p:nvPr/>
          </p:nvSpPr>
          <p:spPr>
            <a:xfrm>
              <a:off x="2438600" y="4467150"/>
              <a:ext cx="69375" cy="34725"/>
            </a:xfrm>
            <a:custGeom>
              <a:avLst/>
              <a:gdLst/>
              <a:ahLst/>
              <a:cxnLst/>
              <a:rect l="l" t="t" r="r" b="b"/>
              <a:pathLst>
                <a:path w="2775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2775" y="1389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5368;p50">
              <a:extLst>
                <a:ext uri="{FF2B5EF4-FFF2-40B4-BE49-F238E27FC236}">
                  <a16:creationId xmlns:a16="http://schemas.microsoft.com/office/drawing/2014/main" id="{DA61C27B-76C9-48A4-8676-CC2410905616}"/>
                </a:ext>
              </a:extLst>
            </p:cNvPr>
            <p:cNvSpPr/>
            <p:nvPr/>
          </p:nvSpPr>
          <p:spPr>
            <a:xfrm>
              <a:off x="2438600" y="4548075"/>
              <a:ext cx="57825" cy="104075"/>
            </a:xfrm>
            <a:custGeom>
              <a:avLst/>
              <a:gdLst/>
              <a:ahLst/>
              <a:cxnLst/>
              <a:rect l="l" t="t" r="r" b="b"/>
              <a:pathLst>
                <a:path w="2313" h="4163" extrusionOk="0">
                  <a:moveTo>
                    <a:pt x="1" y="0"/>
                  </a:moveTo>
                  <a:lnTo>
                    <a:pt x="1" y="2776"/>
                  </a:lnTo>
                  <a:lnTo>
                    <a:pt x="1388" y="2776"/>
                  </a:lnTo>
                  <a:lnTo>
                    <a:pt x="1388" y="4163"/>
                  </a:lnTo>
                  <a:lnTo>
                    <a:pt x="2313" y="4163"/>
                  </a:lnTo>
                  <a:lnTo>
                    <a:pt x="2313" y="2776"/>
                  </a:lnTo>
                  <a:lnTo>
                    <a:pt x="2313" y="1388"/>
                  </a:lnTo>
                  <a:lnTo>
                    <a:pt x="2313" y="926"/>
                  </a:lnTo>
                  <a:lnTo>
                    <a:pt x="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5369;p50">
              <a:extLst>
                <a:ext uri="{FF2B5EF4-FFF2-40B4-BE49-F238E27FC236}">
                  <a16:creationId xmlns:a16="http://schemas.microsoft.com/office/drawing/2014/main" id="{79F22A11-C392-44C8-8942-CC23F497BEAA}"/>
                </a:ext>
              </a:extLst>
            </p:cNvPr>
            <p:cNvSpPr/>
            <p:nvPr/>
          </p:nvSpPr>
          <p:spPr>
            <a:xfrm>
              <a:off x="2473300" y="4120325"/>
              <a:ext cx="277475" cy="34725"/>
            </a:xfrm>
            <a:custGeom>
              <a:avLst/>
              <a:gdLst/>
              <a:ahLst/>
              <a:cxnLst/>
              <a:rect l="l" t="t" r="r" b="b"/>
              <a:pathLst>
                <a:path w="11099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11098" y="1388"/>
                  </a:lnTo>
                  <a:lnTo>
                    <a:pt x="110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5370;p50">
              <a:extLst>
                <a:ext uri="{FF2B5EF4-FFF2-40B4-BE49-F238E27FC236}">
                  <a16:creationId xmlns:a16="http://schemas.microsoft.com/office/drawing/2014/main" id="{7C12177B-B4BB-4BAF-A76D-9E1C2C65AC79}"/>
                </a:ext>
              </a:extLst>
            </p:cNvPr>
            <p:cNvSpPr/>
            <p:nvPr/>
          </p:nvSpPr>
          <p:spPr>
            <a:xfrm>
              <a:off x="2473300" y="4617475"/>
              <a:ext cx="277475" cy="34675"/>
            </a:xfrm>
            <a:custGeom>
              <a:avLst/>
              <a:gdLst/>
              <a:ahLst/>
              <a:cxnLst/>
              <a:rect l="l" t="t" r="r" b="b"/>
              <a:pathLst>
                <a:path w="11099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11098" y="1387"/>
                  </a:lnTo>
                  <a:lnTo>
                    <a:pt x="110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5371;p50">
              <a:extLst>
                <a:ext uri="{FF2B5EF4-FFF2-40B4-BE49-F238E27FC236}">
                  <a16:creationId xmlns:a16="http://schemas.microsoft.com/office/drawing/2014/main" id="{55266374-F535-4BD0-B9D8-85A5020652D6}"/>
                </a:ext>
              </a:extLst>
            </p:cNvPr>
            <p:cNvSpPr/>
            <p:nvPr/>
          </p:nvSpPr>
          <p:spPr>
            <a:xfrm>
              <a:off x="2438600" y="4155025"/>
              <a:ext cx="346875" cy="462475"/>
            </a:xfrm>
            <a:custGeom>
              <a:avLst/>
              <a:gdLst/>
              <a:ahLst/>
              <a:cxnLst/>
              <a:rect l="l" t="t" r="r" b="b"/>
              <a:pathLst>
                <a:path w="13875" h="18499" extrusionOk="0">
                  <a:moveTo>
                    <a:pt x="12486" y="2775"/>
                  </a:moveTo>
                  <a:lnTo>
                    <a:pt x="12486" y="15722"/>
                  </a:lnTo>
                  <a:lnTo>
                    <a:pt x="1388" y="15722"/>
                  </a:lnTo>
                  <a:lnTo>
                    <a:pt x="1388" y="2775"/>
                  </a:lnTo>
                  <a:close/>
                  <a:moveTo>
                    <a:pt x="1" y="0"/>
                  </a:moveTo>
                  <a:lnTo>
                    <a:pt x="1" y="18498"/>
                  </a:lnTo>
                  <a:lnTo>
                    <a:pt x="1388" y="18498"/>
                  </a:lnTo>
                  <a:lnTo>
                    <a:pt x="1388" y="17110"/>
                  </a:lnTo>
                  <a:lnTo>
                    <a:pt x="12486" y="17110"/>
                  </a:lnTo>
                  <a:lnTo>
                    <a:pt x="12486" y="18498"/>
                  </a:lnTo>
                  <a:lnTo>
                    <a:pt x="13874" y="18498"/>
                  </a:lnTo>
                  <a:lnTo>
                    <a:pt x="13874" y="0"/>
                  </a:lnTo>
                  <a:lnTo>
                    <a:pt x="12486" y="0"/>
                  </a:lnTo>
                  <a:lnTo>
                    <a:pt x="12486" y="1387"/>
                  </a:lnTo>
                  <a:lnTo>
                    <a:pt x="1388" y="1387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0066"/>
        </a:solidFill>
        <a:effectLst/>
      </p:bgPr>
    </p:bg>
    <p:spTree>
      <p:nvGrpSpPr>
        <p:cNvPr id="1" name="Shape 5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9" name="Google Shape;5479;p5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/>
              <a:t>TECH NEWS</a:t>
            </a:r>
            <a:endParaRPr dirty="0"/>
          </a:p>
        </p:txBody>
      </p:sp>
      <p:grpSp>
        <p:nvGrpSpPr>
          <p:cNvPr id="5480" name="Google Shape;5480;p51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481" name="Google Shape;5481;p51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51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51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51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5" name="Google Shape;5485;p51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486" name="Google Shape;5486;p51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51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51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51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5" name="Google Shape;6185;p51"/>
          <p:cNvGrpSpPr/>
          <p:nvPr/>
        </p:nvGrpSpPr>
        <p:grpSpPr>
          <a:xfrm>
            <a:off x="1765257" y="4094395"/>
            <a:ext cx="579475" cy="455480"/>
            <a:chOff x="1217169" y="3770339"/>
            <a:chExt cx="1129234" cy="80691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6186" name="Google Shape;6186;p51"/>
            <p:cNvSpPr/>
            <p:nvPr/>
          </p:nvSpPr>
          <p:spPr>
            <a:xfrm>
              <a:off x="2237892" y="4468722"/>
              <a:ext cx="54824" cy="54855"/>
            </a:xfrm>
            <a:custGeom>
              <a:avLst/>
              <a:gdLst/>
              <a:ahLst/>
              <a:cxnLst/>
              <a:rect l="l" t="t" r="r" b="b"/>
              <a:pathLst>
                <a:path w="3520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6187;p51"/>
            <p:cNvSpPr/>
            <p:nvPr/>
          </p:nvSpPr>
          <p:spPr>
            <a:xfrm>
              <a:off x="2237892" y="4361302"/>
              <a:ext cx="54824" cy="54840"/>
            </a:xfrm>
            <a:custGeom>
              <a:avLst/>
              <a:gdLst/>
              <a:ahLst/>
              <a:cxnLst/>
              <a:rect l="l" t="t" r="r" b="b"/>
              <a:pathLst>
                <a:path w="3520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9" y="3520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" name="Google Shape;6188;p51"/>
            <p:cNvSpPr/>
            <p:nvPr/>
          </p:nvSpPr>
          <p:spPr>
            <a:xfrm>
              <a:off x="223842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" name="Google Shape;6189;p51"/>
            <p:cNvSpPr/>
            <p:nvPr/>
          </p:nvSpPr>
          <p:spPr>
            <a:xfrm>
              <a:off x="2237892" y="4307552"/>
              <a:ext cx="54824" cy="54824"/>
            </a:xfrm>
            <a:custGeom>
              <a:avLst/>
              <a:gdLst/>
              <a:ahLst/>
              <a:cxnLst/>
              <a:rect l="l" t="t" r="r" b="b"/>
              <a:pathLst>
                <a:path w="3520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19" y="3520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51"/>
            <p:cNvSpPr/>
            <p:nvPr/>
          </p:nvSpPr>
          <p:spPr>
            <a:xfrm>
              <a:off x="2238422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" name="Google Shape;6191;p51"/>
            <p:cNvSpPr/>
            <p:nvPr/>
          </p:nvSpPr>
          <p:spPr>
            <a:xfrm>
              <a:off x="2237892" y="4253865"/>
              <a:ext cx="54824" cy="54777"/>
            </a:xfrm>
            <a:custGeom>
              <a:avLst/>
              <a:gdLst/>
              <a:ahLst/>
              <a:cxnLst/>
              <a:rect l="l" t="t" r="r" b="b"/>
              <a:pathLst>
                <a:path w="3520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9" y="3517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" name="Google Shape;6192;p51"/>
            <p:cNvSpPr/>
            <p:nvPr/>
          </p:nvSpPr>
          <p:spPr>
            <a:xfrm>
              <a:off x="223842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51"/>
            <p:cNvSpPr/>
            <p:nvPr/>
          </p:nvSpPr>
          <p:spPr>
            <a:xfrm>
              <a:off x="2237892" y="4200131"/>
              <a:ext cx="54824" cy="54840"/>
            </a:xfrm>
            <a:custGeom>
              <a:avLst/>
              <a:gdLst/>
              <a:ahLst/>
              <a:cxnLst/>
              <a:rect l="l" t="t" r="r" b="b"/>
              <a:pathLst>
                <a:path w="3520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6194;p51"/>
            <p:cNvSpPr/>
            <p:nvPr/>
          </p:nvSpPr>
          <p:spPr>
            <a:xfrm>
              <a:off x="223842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51"/>
            <p:cNvSpPr/>
            <p:nvPr/>
          </p:nvSpPr>
          <p:spPr>
            <a:xfrm>
              <a:off x="2237892" y="4146398"/>
              <a:ext cx="54824" cy="54824"/>
            </a:xfrm>
            <a:custGeom>
              <a:avLst/>
              <a:gdLst/>
              <a:ahLst/>
              <a:cxnLst/>
              <a:rect l="l" t="t" r="r" b="b"/>
              <a:pathLst>
                <a:path w="3520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9" y="3519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51"/>
            <p:cNvSpPr/>
            <p:nvPr/>
          </p:nvSpPr>
          <p:spPr>
            <a:xfrm>
              <a:off x="223842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" name="Google Shape;6197;p51"/>
            <p:cNvSpPr/>
            <p:nvPr/>
          </p:nvSpPr>
          <p:spPr>
            <a:xfrm>
              <a:off x="2237892" y="4092695"/>
              <a:ext cx="54824" cy="54777"/>
            </a:xfrm>
            <a:custGeom>
              <a:avLst/>
              <a:gdLst/>
              <a:ahLst/>
              <a:cxnLst/>
              <a:rect l="l" t="t" r="r" b="b"/>
              <a:pathLst>
                <a:path w="3520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19" y="3517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" name="Google Shape;6198;p51"/>
            <p:cNvSpPr/>
            <p:nvPr/>
          </p:nvSpPr>
          <p:spPr>
            <a:xfrm>
              <a:off x="223842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51"/>
            <p:cNvSpPr/>
            <p:nvPr/>
          </p:nvSpPr>
          <p:spPr>
            <a:xfrm>
              <a:off x="2237892" y="4038961"/>
              <a:ext cx="54824" cy="54824"/>
            </a:xfrm>
            <a:custGeom>
              <a:avLst/>
              <a:gdLst/>
              <a:ahLst/>
              <a:cxnLst/>
              <a:rect l="l" t="t" r="r" b="b"/>
              <a:pathLst>
                <a:path w="3520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9" y="3519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51"/>
            <p:cNvSpPr/>
            <p:nvPr/>
          </p:nvSpPr>
          <p:spPr>
            <a:xfrm>
              <a:off x="223842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51"/>
            <p:cNvSpPr/>
            <p:nvPr/>
          </p:nvSpPr>
          <p:spPr>
            <a:xfrm>
              <a:off x="2237892" y="3985196"/>
              <a:ext cx="54824" cy="54855"/>
            </a:xfrm>
            <a:custGeom>
              <a:avLst/>
              <a:gdLst/>
              <a:ahLst/>
              <a:cxnLst/>
              <a:rect l="l" t="t" r="r" b="b"/>
              <a:pathLst>
                <a:path w="3520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" name="Google Shape;6202;p51"/>
            <p:cNvSpPr/>
            <p:nvPr/>
          </p:nvSpPr>
          <p:spPr>
            <a:xfrm>
              <a:off x="223842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" name="Google Shape;6203;p51"/>
            <p:cNvSpPr/>
            <p:nvPr/>
          </p:nvSpPr>
          <p:spPr>
            <a:xfrm>
              <a:off x="2237892" y="3931525"/>
              <a:ext cx="54824" cy="54793"/>
            </a:xfrm>
            <a:custGeom>
              <a:avLst/>
              <a:gdLst/>
              <a:ahLst/>
              <a:cxnLst/>
              <a:rect l="l" t="t" r="r" b="b"/>
              <a:pathLst>
                <a:path w="3520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19" y="3517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51"/>
            <p:cNvSpPr/>
            <p:nvPr/>
          </p:nvSpPr>
          <p:spPr>
            <a:xfrm>
              <a:off x="223842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51"/>
            <p:cNvSpPr/>
            <p:nvPr/>
          </p:nvSpPr>
          <p:spPr>
            <a:xfrm>
              <a:off x="2237892" y="3877776"/>
              <a:ext cx="54824" cy="54840"/>
            </a:xfrm>
            <a:custGeom>
              <a:avLst/>
              <a:gdLst/>
              <a:ahLst/>
              <a:cxnLst/>
              <a:rect l="l" t="t" r="r" b="b"/>
              <a:pathLst>
                <a:path w="3520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6206;p51"/>
            <p:cNvSpPr/>
            <p:nvPr/>
          </p:nvSpPr>
          <p:spPr>
            <a:xfrm>
              <a:off x="2238422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" name="Google Shape;6207;p51"/>
            <p:cNvSpPr/>
            <p:nvPr/>
          </p:nvSpPr>
          <p:spPr>
            <a:xfrm>
              <a:off x="2237892" y="3824042"/>
              <a:ext cx="54824" cy="54840"/>
            </a:xfrm>
            <a:custGeom>
              <a:avLst/>
              <a:gdLst/>
              <a:ahLst/>
              <a:cxnLst/>
              <a:rect l="l" t="t" r="r" b="b"/>
              <a:pathLst>
                <a:path w="3520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9" y="3520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" name="Google Shape;6208;p51"/>
            <p:cNvSpPr/>
            <p:nvPr/>
          </p:nvSpPr>
          <p:spPr>
            <a:xfrm>
              <a:off x="223842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51"/>
            <p:cNvSpPr/>
            <p:nvPr/>
          </p:nvSpPr>
          <p:spPr>
            <a:xfrm>
              <a:off x="2184128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51"/>
            <p:cNvSpPr/>
            <p:nvPr/>
          </p:nvSpPr>
          <p:spPr>
            <a:xfrm>
              <a:off x="2184688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" name="Google Shape;6211;p51"/>
            <p:cNvSpPr/>
            <p:nvPr/>
          </p:nvSpPr>
          <p:spPr>
            <a:xfrm>
              <a:off x="2184128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" name="Google Shape;6212;p51"/>
            <p:cNvSpPr/>
            <p:nvPr/>
          </p:nvSpPr>
          <p:spPr>
            <a:xfrm>
              <a:off x="2184688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51"/>
            <p:cNvSpPr/>
            <p:nvPr/>
          </p:nvSpPr>
          <p:spPr>
            <a:xfrm>
              <a:off x="2184128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" name="Google Shape;6214;p51"/>
            <p:cNvSpPr/>
            <p:nvPr/>
          </p:nvSpPr>
          <p:spPr>
            <a:xfrm>
              <a:off x="2184128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" name="Google Shape;6215;p51"/>
            <p:cNvSpPr/>
            <p:nvPr/>
          </p:nvSpPr>
          <p:spPr>
            <a:xfrm>
              <a:off x="2184688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51"/>
            <p:cNvSpPr/>
            <p:nvPr/>
          </p:nvSpPr>
          <p:spPr>
            <a:xfrm>
              <a:off x="2184128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" name="Google Shape;6217;p51"/>
            <p:cNvSpPr/>
            <p:nvPr/>
          </p:nvSpPr>
          <p:spPr>
            <a:xfrm>
              <a:off x="2184128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" name="Google Shape;6218;p51"/>
            <p:cNvSpPr/>
            <p:nvPr/>
          </p:nvSpPr>
          <p:spPr>
            <a:xfrm>
              <a:off x="2184128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" name="Google Shape;6219;p51"/>
            <p:cNvSpPr/>
            <p:nvPr/>
          </p:nvSpPr>
          <p:spPr>
            <a:xfrm>
              <a:off x="2184688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" name="Google Shape;6220;p51"/>
            <p:cNvSpPr/>
            <p:nvPr/>
          </p:nvSpPr>
          <p:spPr>
            <a:xfrm>
              <a:off x="2184128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" name="Google Shape;6221;p51"/>
            <p:cNvSpPr/>
            <p:nvPr/>
          </p:nvSpPr>
          <p:spPr>
            <a:xfrm>
              <a:off x="2184128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51"/>
            <p:cNvSpPr/>
            <p:nvPr/>
          </p:nvSpPr>
          <p:spPr>
            <a:xfrm>
              <a:off x="2184128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51"/>
            <p:cNvSpPr/>
            <p:nvPr/>
          </p:nvSpPr>
          <p:spPr>
            <a:xfrm>
              <a:off x="2184688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51"/>
            <p:cNvSpPr/>
            <p:nvPr/>
          </p:nvSpPr>
          <p:spPr>
            <a:xfrm>
              <a:off x="2184128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" name="Google Shape;6225;p51"/>
            <p:cNvSpPr/>
            <p:nvPr/>
          </p:nvSpPr>
          <p:spPr>
            <a:xfrm>
              <a:off x="2184128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6226;p51"/>
            <p:cNvSpPr/>
            <p:nvPr/>
          </p:nvSpPr>
          <p:spPr>
            <a:xfrm>
              <a:off x="2184688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" name="Google Shape;6227;p51"/>
            <p:cNvSpPr/>
            <p:nvPr/>
          </p:nvSpPr>
          <p:spPr>
            <a:xfrm>
              <a:off x="2130456" y="4468722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" name="Google Shape;6228;p51"/>
            <p:cNvSpPr/>
            <p:nvPr/>
          </p:nvSpPr>
          <p:spPr>
            <a:xfrm>
              <a:off x="2130986" y="446926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51"/>
            <p:cNvSpPr/>
            <p:nvPr/>
          </p:nvSpPr>
          <p:spPr>
            <a:xfrm>
              <a:off x="2130456" y="436130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51"/>
            <p:cNvSpPr/>
            <p:nvPr/>
          </p:nvSpPr>
          <p:spPr>
            <a:xfrm>
              <a:off x="2130986" y="4361831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" name="Google Shape;6231;p51"/>
            <p:cNvSpPr/>
            <p:nvPr/>
          </p:nvSpPr>
          <p:spPr>
            <a:xfrm>
              <a:off x="2130456" y="4307552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FF3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" name="Google Shape;6232;p51"/>
            <p:cNvSpPr/>
            <p:nvPr/>
          </p:nvSpPr>
          <p:spPr>
            <a:xfrm>
              <a:off x="2130986" y="430809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51"/>
            <p:cNvSpPr/>
            <p:nvPr/>
          </p:nvSpPr>
          <p:spPr>
            <a:xfrm>
              <a:off x="2130456" y="425386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51"/>
            <p:cNvSpPr/>
            <p:nvPr/>
          </p:nvSpPr>
          <p:spPr>
            <a:xfrm>
              <a:off x="2130986" y="4254395"/>
              <a:ext cx="53718" cy="53718"/>
            </a:xfrm>
            <a:custGeom>
              <a:avLst/>
              <a:gdLst/>
              <a:ahLst/>
              <a:cxnLst/>
              <a:rect l="l" t="t" r="r" b="b"/>
              <a:pathLst>
                <a:path w="344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6235;p51"/>
            <p:cNvSpPr/>
            <p:nvPr/>
          </p:nvSpPr>
          <p:spPr>
            <a:xfrm>
              <a:off x="2130456" y="420013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51"/>
            <p:cNvSpPr/>
            <p:nvPr/>
          </p:nvSpPr>
          <p:spPr>
            <a:xfrm>
              <a:off x="2130456" y="4146398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51"/>
            <p:cNvSpPr/>
            <p:nvPr/>
          </p:nvSpPr>
          <p:spPr>
            <a:xfrm>
              <a:off x="2130456" y="409269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51"/>
            <p:cNvSpPr/>
            <p:nvPr/>
          </p:nvSpPr>
          <p:spPr>
            <a:xfrm>
              <a:off x="2130986" y="4093225"/>
              <a:ext cx="53718" cy="53718"/>
            </a:xfrm>
            <a:custGeom>
              <a:avLst/>
              <a:gdLst/>
              <a:ahLst/>
              <a:cxnLst/>
              <a:rect l="l" t="t" r="r" b="b"/>
              <a:pathLst>
                <a:path w="344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" name="Google Shape;6239;p51"/>
            <p:cNvSpPr/>
            <p:nvPr/>
          </p:nvSpPr>
          <p:spPr>
            <a:xfrm>
              <a:off x="2130456" y="4038961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" name="Google Shape;6240;p51"/>
            <p:cNvSpPr/>
            <p:nvPr/>
          </p:nvSpPr>
          <p:spPr>
            <a:xfrm>
              <a:off x="2130456" y="3985196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51"/>
            <p:cNvSpPr/>
            <p:nvPr/>
          </p:nvSpPr>
          <p:spPr>
            <a:xfrm>
              <a:off x="2130456" y="3931525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51"/>
            <p:cNvSpPr/>
            <p:nvPr/>
          </p:nvSpPr>
          <p:spPr>
            <a:xfrm>
              <a:off x="2130986" y="3932070"/>
              <a:ext cx="53718" cy="53703"/>
            </a:xfrm>
            <a:custGeom>
              <a:avLst/>
              <a:gdLst/>
              <a:ahLst/>
              <a:cxnLst/>
              <a:rect l="l" t="t" r="r" b="b"/>
              <a:pathLst>
                <a:path w="3449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51"/>
            <p:cNvSpPr/>
            <p:nvPr/>
          </p:nvSpPr>
          <p:spPr>
            <a:xfrm>
              <a:off x="2130456" y="3877776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" name="Google Shape;6244;p51"/>
            <p:cNvSpPr/>
            <p:nvPr/>
          </p:nvSpPr>
          <p:spPr>
            <a:xfrm>
              <a:off x="2130456" y="382404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51"/>
            <p:cNvSpPr/>
            <p:nvPr/>
          </p:nvSpPr>
          <p:spPr>
            <a:xfrm>
              <a:off x="2130986" y="3824571"/>
              <a:ext cx="53718" cy="53765"/>
            </a:xfrm>
            <a:custGeom>
              <a:avLst/>
              <a:gdLst/>
              <a:ahLst/>
              <a:cxnLst/>
              <a:rect l="l" t="t" r="r" b="b"/>
              <a:pathLst>
                <a:path w="3449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51"/>
            <p:cNvSpPr/>
            <p:nvPr/>
          </p:nvSpPr>
          <p:spPr>
            <a:xfrm>
              <a:off x="2076691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51"/>
            <p:cNvSpPr/>
            <p:nvPr/>
          </p:nvSpPr>
          <p:spPr>
            <a:xfrm>
              <a:off x="2077252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51"/>
            <p:cNvSpPr/>
            <p:nvPr/>
          </p:nvSpPr>
          <p:spPr>
            <a:xfrm>
              <a:off x="2076691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" name="Google Shape;6249;p51"/>
            <p:cNvSpPr/>
            <p:nvPr/>
          </p:nvSpPr>
          <p:spPr>
            <a:xfrm>
              <a:off x="207725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" name="Google Shape;6250;p51"/>
            <p:cNvSpPr/>
            <p:nvPr/>
          </p:nvSpPr>
          <p:spPr>
            <a:xfrm>
              <a:off x="2076691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51"/>
            <p:cNvSpPr/>
            <p:nvPr/>
          </p:nvSpPr>
          <p:spPr>
            <a:xfrm>
              <a:off x="2077252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" name="Google Shape;6252;p51"/>
            <p:cNvSpPr/>
            <p:nvPr/>
          </p:nvSpPr>
          <p:spPr>
            <a:xfrm>
              <a:off x="2076691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" name="Google Shape;6253;p51"/>
            <p:cNvSpPr/>
            <p:nvPr/>
          </p:nvSpPr>
          <p:spPr>
            <a:xfrm>
              <a:off x="207725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51"/>
            <p:cNvSpPr/>
            <p:nvPr/>
          </p:nvSpPr>
          <p:spPr>
            <a:xfrm>
              <a:off x="2076691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51"/>
            <p:cNvSpPr/>
            <p:nvPr/>
          </p:nvSpPr>
          <p:spPr>
            <a:xfrm>
              <a:off x="207725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" name="Google Shape;6256;p51"/>
            <p:cNvSpPr/>
            <p:nvPr/>
          </p:nvSpPr>
          <p:spPr>
            <a:xfrm>
              <a:off x="2076691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" name="Google Shape;6257;p51"/>
            <p:cNvSpPr/>
            <p:nvPr/>
          </p:nvSpPr>
          <p:spPr>
            <a:xfrm>
              <a:off x="207725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51"/>
            <p:cNvSpPr/>
            <p:nvPr/>
          </p:nvSpPr>
          <p:spPr>
            <a:xfrm>
              <a:off x="2076691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51"/>
            <p:cNvSpPr/>
            <p:nvPr/>
          </p:nvSpPr>
          <p:spPr>
            <a:xfrm>
              <a:off x="207725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51"/>
            <p:cNvSpPr/>
            <p:nvPr/>
          </p:nvSpPr>
          <p:spPr>
            <a:xfrm>
              <a:off x="2076691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51"/>
            <p:cNvSpPr/>
            <p:nvPr/>
          </p:nvSpPr>
          <p:spPr>
            <a:xfrm>
              <a:off x="207725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6262;p51"/>
            <p:cNvSpPr/>
            <p:nvPr/>
          </p:nvSpPr>
          <p:spPr>
            <a:xfrm>
              <a:off x="2076691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51"/>
            <p:cNvSpPr/>
            <p:nvPr/>
          </p:nvSpPr>
          <p:spPr>
            <a:xfrm>
              <a:off x="207725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51"/>
            <p:cNvSpPr/>
            <p:nvPr/>
          </p:nvSpPr>
          <p:spPr>
            <a:xfrm>
              <a:off x="2076691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51"/>
            <p:cNvSpPr/>
            <p:nvPr/>
          </p:nvSpPr>
          <p:spPr>
            <a:xfrm>
              <a:off x="207725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6266;p51"/>
            <p:cNvSpPr/>
            <p:nvPr/>
          </p:nvSpPr>
          <p:spPr>
            <a:xfrm>
              <a:off x="2076691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51"/>
            <p:cNvSpPr/>
            <p:nvPr/>
          </p:nvSpPr>
          <p:spPr>
            <a:xfrm>
              <a:off x="2077252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51"/>
            <p:cNvSpPr/>
            <p:nvPr/>
          </p:nvSpPr>
          <p:spPr>
            <a:xfrm>
              <a:off x="2076691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51"/>
            <p:cNvSpPr/>
            <p:nvPr/>
          </p:nvSpPr>
          <p:spPr>
            <a:xfrm>
              <a:off x="207725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" name="Google Shape;6270;p51"/>
            <p:cNvSpPr/>
            <p:nvPr/>
          </p:nvSpPr>
          <p:spPr>
            <a:xfrm>
              <a:off x="2022957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" name="Google Shape;6271;p51"/>
            <p:cNvSpPr/>
            <p:nvPr/>
          </p:nvSpPr>
          <p:spPr>
            <a:xfrm>
              <a:off x="2023518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51"/>
            <p:cNvSpPr/>
            <p:nvPr/>
          </p:nvSpPr>
          <p:spPr>
            <a:xfrm>
              <a:off x="2022957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51"/>
            <p:cNvSpPr/>
            <p:nvPr/>
          </p:nvSpPr>
          <p:spPr>
            <a:xfrm>
              <a:off x="2023518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51"/>
            <p:cNvSpPr/>
            <p:nvPr/>
          </p:nvSpPr>
          <p:spPr>
            <a:xfrm>
              <a:off x="2022957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51"/>
            <p:cNvSpPr/>
            <p:nvPr/>
          </p:nvSpPr>
          <p:spPr>
            <a:xfrm>
              <a:off x="2023518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51"/>
            <p:cNvSpPr/>
            <p:nvPr/>
          </p:nvSpPr>
          <p:spPr>
            <a:xfrm>
              <a:off x="2022957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51"/>
            <p:cNvSpPr/>
            <p:nvPr/>
          </p:nvSpPr>
          <p:spPr>
            <a:xfrm>
              <a:off x="2022957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51"/>
            <p:cNvSpPr/>
            <p:nvPr/>
          </p:nvSpPr>
          <p:spPr>
            <a:xfrm>
              <a:off x="2022957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51"/>
            <p:cNvSpPr/>
            <p:nvPr/>
          </p:nvSpPr>
          <p:spPr>
            <a:xfrm>
              <a:off x="2022957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" name="Google Shape;6280;p51"/>
            <p:cNvSpPr/>
            <p:nvPr/>
          </p:nvSpPr>
          <p:spPr>
            <a:xfrm>
              <a:off x="2022957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" name="Google Shape;6281;p51"/>
            <p:cNvSpPr/>
            <p:nvPr/>
          </p:nvSpPr>
          <p:spPr>
            <a:xfrm>
              <a:off x="2022957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51"/>
            <p:cNvSpPr/>
            <p:nvPr/>
          </p:nvSpPr>
          <p:spPr>
            <a:xfrm>
              <a:off x="2022957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51"/>
            <p:cNvSpPr/>
            <p:nvPr/>
          </p:nvSpPr>
          <p:spPr>
            <a:xfrm>
              <a:off x="2022957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51"/>
            <p:cNvSpPr/>
            <p:nvPr/>
          </p:nvSpPr>
          <p:spPr>
            <a:xfrm>
              <a:off x="2023518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51"/>
            <p:cNvSpPr/>
            <p:nvPr/>
          </p:nvSpPr>
          <p:spPr>
            <a:xfrm>
              <a:off x="2022957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51"/>
            <p:cNvSpPr/>
            <p:nvPr/>
          </p:nvSpPr>
          <p:spPr>
            <a:xfrm>
              <a:off x="2023518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51"/>
            <p:cNvSpPr/>
            <p:nvPr/>
          </p:nvSpPr>
          <p:spPr>
            <a:xfrm>
              <a:off x="1969286" y="4468722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51"/>
            <p:cNvSpPr/>
            <p:nvPr/>
          </p:nvSpPr>
          <p:spPr>
            <a:xfrm>
              <a:off x="1969831" y="446926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51"/>
            <p:cNvSpPr/>
            <p:nvPr/>
          </p:nvSpPr>
          <p:spPr>
            <a:xfrm>
              <a:off x="1969286" y="436130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51"/>
            <p:cNvSpPr/>
            <p:nvPr/>
          </p:nvSpPr>
          <p:spPr>
            <a:xfrm>
              <a:off x="1969831" y="436183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51"/>
            <p:cNvSpPr/>
            <p:nvPr/>
          </p:nvSpPr>
          <p:spPr>
            <a:xfrm>
              <a:off x="1969286" y="4307552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51"/>
            <p:cNvSpPr/>
            <p:nvPr/>
          </p:nvSpPr>
          <p:spPr>
            <a:xfrm>
              <a:off x="1969286" y="425386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51"/>
            <p:cNvSpPr/>
            <p:nvPr/>
          </p:nvSpPr>
          <p:spPr>
            <a:xfrm>
              <a:off x="1969831" y="4254395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51"/>
            <p:cNvSpPr/>
            <p:nvPr/>
          </p:nvSpPr>
          <p:spPr>
            <a:xfrm>
              <a:off x="1969286" y="420013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51"/>
            <p:cNvSpPr/>
            <p:nvPr/>
          </p:nvSpPr>
          <p:spPr>
            <a:xfrm>
              <a:off x="1969831" y="420066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51"/>
            <p:cNvSpPr/>
            <p:nvPr/>
          </p:nvSpPr>
          <p:spPr>
            <a:xfrm>
              <a:off x="1969286" y="4146398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51"/>
            <p:cNvSpPr/>
            <p:nvPr/>
          </p:nvSpPr>
          <p:spPr>
            <a:xfrm>
              <a:off x="1969831" y="414692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51"/>
            <p:cNvSpPr/>
            <p:nvPr/>
          </p:nvSpPr>
          <p:spPr>
            <a:xfrm>
              <a:off x="1969286" y="409269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51"/>
            <p:cNvSpPr/>
            <p:nvPr/>
          </p:nvSpPr>
          <p:spPr>
            <a:xfrm>
              <a:off x="1969831" y="4093225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51"/>
            <p:cNvSpPr/>
            <p:nvPr/>
          </p:nvSpPr>
          <p:spPr>
            <a:xfrm>
              <a:off x="1969286" y="4038961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6301;p51"/>
            <p:cNvSpPr/>
            <p:nvPr/>
          </p:nvSpPr>
          <p:spPr>
            <a:xfrm>
              <a:off x="1969831" y="403949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51"/>
            <p:cNvSpPr/>
            <p:nvPr/>
          </p:nvSpPr>
          <p:spPr>
            <a:xfrm>
              <a:off x="1969286" y="3985196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51"/>
            <p:cNvSpPr/>
            <p:nvPr/>
          </p:nvSpPr>
          <p:spPr>
            <a:xfrm>
              <a:off x="1969831" y="398575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51"/>
            <p:cNvSpPr/>
            <p:nvPr/>
          </p:nvSpPr>
          <p:spPr>
            <a:xfrm>
              <a:off x="1969286" y="3931525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51"/>
            <p:cNvSpPr/>
            <p:nvPr/>
          </p:nvSpPr>
          <p:spPr>
            <a:xfrm>
              <a:off x="1969831" y="3932070"/>
              <a:ext cx="53703" cy="53703"/>
            </a:xfrm>
            <a:custGeom>
              <a:avLst/>
              <a:gdLst/>
              <a:ahLst/>
              <a:cxnLst/>
              <a:rect l="l" t="t" r="r" b="b"/>
              <a:pathLst>
                <a:path w="3448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51"/>
            <p:cNvSpPr/>
            <p:nvPr/>
          </p:nvSpPr>
          <p:spPr>
            <a:xfrm>
              <a:off x="1969286" y="3877776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51"/>
            <p:cNvSpPr/>
            <p:nvPr/>
          </p:nvSpPr>
          <p:spPr>
            <a:xfrm>
              <a:off x="1969286" y="382404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51"/>
            <p:cNvSpPr/>
            <p:nvPr/>
          </p:nvSpPr>
          <p:spPr>
            <a:xfrm>
              <a:off x="1969831" y="3824571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51"/>
            <p:cNvSpPr/>
            <p:nvPr/>
          </p:nvSpPr>
          <p:spPr>
            <a:xfrm>
              <a:off x="1915537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51"/>
            <p:cNvSpPr/>
            <p:nvPr/>
          </p:nvSpPr>
          <p:spPr>
            <a:xfrm>
              <a:off x="1916082" y="446926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51"/>
            <p:cNvSpPr/>
            <p:nvPr/>
          </p:nvSpPr>
          <p:spPr>
            <a:xfrm>
              <a:off x="1915537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51"/>
            <p:cNvSpPr/>
            <p:nvPr/>
          </p:nvSpPr>
          <p:spPr>
            <a:xfrm>
              <a:off x="1916082" y="436183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51"/>
            <p:cNvSpPr/>
            <p:nvPr/>
          </p:nvSpPr>
          <p:spPr>
            <a:xfrm>
              <a:off x="1915537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51"/>
            <p:cNvSpPr/>
            <p:nvPr/>
          </p:nvSpPr>
          <p:spPr>
            <a:xfrm>
              <a:off x="1915537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51"/>
            <p:cNvSpPr/>
            <p:nvPr/>
          </p:nvSpPr>
          <p:spPr>
            <a:xfrm>
              <a:off x="1916082" y="425439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51"/>
            <p:cNvSpPr/>
            <p:nvPr/>
          </p:nvSpPr>
          <p:spPr>
            <a:xfrm>
              <a:off x="1915537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51"/>
            <p:cNvSpPr/>
            <p:nvPr/>
          </p:nvSpPr>
          <p:spPr>
            <a:xfrm>
              <a:off x="1916082" y="420066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51"/>
            <p:cNvSpPr/>
            <p:nvPr/>
          </p:nvSpPr>
          <p:spPr>
            <a:xfrm>
              <a:off x="1915537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0" y="3519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51"/>
            <p:cNvSpPr/>
            <p:nvPr/>
          </p:nvSpPr>
          <p:spPr>
            <a:xfrm>
              <a:off x="1916082" y="414692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51"/>
            <p:cNvSpPr/>
            <p:nvPr/>
          </p:nvSpPr>
          <p:spPr>
            <a:xfrm>
              <a:off x="1915537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51"/>
            <p:cNvSpPr/>
            <p:nvPr/>
          </p:nvSpPr>
          <p:spPr>
            <a:xfrm>
              <a:off x="1916082" y="409322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51"/>
            <p:cNvSpPr/>
            <p:nvPr/>
          </p:nvSpPr>
          <p:spPr>
            <a:xfrm>
              <a:off x="1915537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0" y="3519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51"/>
            <p:cNvSpPr/>
            <p:nvPr/>
          </p:nvSpPr>
          <p:spPr>
            <a:xfrm>
              <a:off x="1916082" y="403949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51"/>
            <p:cNvSpPr/>
            <p:nvPr/>
          </p:nvSpPr>
          <p:spPr>
            <a:xfrm>
              <a:off x="1915537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51"/>
            <p:cNvSpPr/>
            <p:nvPr/>
          </p:nvSpPr>
          <p:spPr>
            <a:xfrm>
              <a:off x="1916082" y="398575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51"/>
            <p:cNvSpPr/>
            <p:nvPr/>
          </p:nvSpPr>
          <p:spPr>
            <a:xfrm>
              <a:off x="1915537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51"/>
            <p:cNvSpPr/>
            <p:nvPr/>
          </p:nvSpPr>
          <p:spPr>
            <a:xfrm>
              <a:off x="1916082" y="3932070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51"/>
            <p:cNvSpPr/>
            <p:nvPr/>
          </p:nvSpPr>
          <p:spPr>
            <a:xfrm>
              <a:off x="1915537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51"/>
            <p:cNvSpPr/>
            <p:nvPr/>
          </p:nvSpPr>
          <p:spPr>
            <a:xfrm>
              <a:off x="1915537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51"/>
            <p:cNvSpPr/>
            <p:nvPr/>
          </p:nvSpPr>
          <p:spPr>
            <a:xfrm>
              <a:off x="1916082" y="3824571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51"/>
            <p:cNvSpPr/>
            <p:nvPr/>
          </p:nvSpPr>
          <p:spPr>
            <a:xfrm>
              <a:off x="1861787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51"/>
            <p:cNvSpPr/>
            <p:nvPr/>
          </p:nvSpPr>
          <p:spPr>
            <a:xfrm>
              <a:off x="1862332" y="446926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51"/>
            <p:cNvSpPr/>
            <p:nvPr/>
          </p:nvSpPr>
          <p:spPr>
            <a:xfrm>
              <a:off x="1861787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51"/>
            <p:cNvSpPr/>
            <p:nvPr/>
          </p:nvSpPr>
          <p:spPr>
            <a:xfrm>
              <a:off x="1862332" y="436183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51"/>
            <p:cNvSpPr/>
            <p:nvPr/>
          </p:nvSpPr>
          <p:spPr>
            <a:xfrm>
              <a:off x="1861787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51"/>
            <p:cNvSpPr/>
            <p:nvPr/>
          </p:nvSpPr>
          <p:spPr>
            <a:xfrm>
              <a:off x="1861787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51"/>
            <p:cNvSpPr/>
            <p:nvPr/>
          </p:nvSpPr>
          <p:spPr>
            <a:xfrm>
              <a:off x="1862332" y="425439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51"/>
            <p:cNvSpPr/>
            <p:nvPr/>
          </p:nvSpPr>
          <p:spPr>
            <a:xfrm>
              <a:off x="1861787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51"/>
            <p:cNvSpPr/>
            <p:nvPr/>
          </p:nvSpPr>
          <p:spPr>
            <a:xfrm>
              <a:off x="1862332" y="420066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51"/>
            <p:cNvSpPr/>
            <p:nvPr/>
          </p:nvSpPr>
          <p:spPr>
            <a:xfrm>
              <a:off x="1861787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51"/>
            <p:cNvSpPr/>
            <p:nvPr/>
          </p:nvSpPr>
          <p:spPr>
            <a:xfrm>
              <a:off x="1862332" y="414692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51"/>
            <p:cNvSpPr/>
            <p:nvPr/>
          </p:nvSpPr>
          <p:spPr>
            <a:xfrm>
              <a:off x="1861787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51"/>
            <p:cNvSpPr/>
            <p:nvPr/>
          </p:nvSpPr>
          <p:spPr>
            <a:xfrm>
              <a:off x="1862332" y="409322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51"/>
            <p:cNvSpPr/>
            <p:nvPr/>
          </p:nvSpPr>
          <p:spPr>
            <a:xfrm>
              <a:off x="1861787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51"/>
            <p:cNvSpPr/>
            <p:nvPr/>
          </p:nvSpPr>
          <p:spPr>
            <a:xfrm>
              <a:off x="1862332" y="403949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51"/>
            <p:cNvSpPr/>
            <p:nvPr/>
          </p:nvSpPr>
          <p:spPr>
            <a:xfrm>
              <a:off x="1861787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51"/>
            <p:cNvSpPr/>
            <p:nvPr/>
          </p:nvSpPr>
          <p:spPr>
            <a:xfrm>
              <a:off x="1862332" y="398575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51"/>
            <p:cNvSpPr/>
            <p:nvPr/>
          </p:nvSpPr>
          <p:spPr>
            <a:xfrm>
              <a:off x="1861787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51"/>
            <p:cNvSpPr/>
            <p:nvPr/>
          </p:nvSpPr>
          <p:spPr>
            <a:xfrm>
              <a:off x="1862332" y="3932070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51"/>
            <p:cNvSpPr/>
            <p:nvPr/>
          </p:nvSpPr>
          <p:spPr>
            <a:xfrm>
              <a:off x="1861787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51"/>
            <p:cNvSpPr/>
            <p:nvPr/>
          </p:nvSpPr>
          <p:spPr>
            <a:xfrm>
              <a:off x="1861787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51"/>
            <p:cNvSpPr/>
            <p:nvPr/>
          </p:nvSpPr>
          <p:spPr>
            <a:xfrm>
              <a:off x="1862332" y="3824571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51"/>
            <p:cNvSpPr/>
            <p:nvPr/>
          </p:nvSpPr>
          <p:spPr>
            <a:xfrm>
              <a:off x="1808116" y="4468722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51"/>
            <p:cNvSpPr/>
            <p:nvPr/>
          </p:nvSpPr>
          <p:spPr>
            <a:xfrm>
              <a:off x="1808661" y="446926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6" y="3450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51"/>
            <p:cNvSpPr/>
            <p:nvPr/>
          </p:nvSpPr>
          <p:spPr>
            <a:xfrm>
              <a:off x="1808116" y="4361302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51"/>
            <p:cNvSpPr/>
            <p:nvPr/>
          </p:nvSpPr>
          <p:spPr>
            <a:xfrm>
              <a:off x="1808661" y="436183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51"/>
            <p:cNvSpPr/>
            <p:nvPr/>
          </p:nvSpPr>
          <p:spPr>
            <a:xfrm>
              <a:off x="1808116" y="4307552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51"/>
            <p:cNvSpPr/>
            <p:nvPr/>
          </p:nvSpPr>
          <p:spPr>
            <a:xfrm>
              <a:off x="1808116" y="4253865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51"/>
            <p:cNvSpPr/>
            <p:nvPr/>
          </p:nvSpPr>
          <p:spPr>
            <a:xfrm>
              <a:off x="1808661" y="4254395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51"/>
            <p:cNvSpPr/>
            <p:nvPr/>
          </p:nvSpPr>
          <p:spPr>
            <a:xfrm>
              <a:off x="1808116" y="4200131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51"/>
            <p:cNvSpPr/>
            <p:nvPr/>
          </p:nvSpPr>
          <p:spPr>
            <a:xfrm>
              <a:off x="1808661" y="420066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" name="Google Shape;6362;p51"/>
            <p:cNvSpPr/>
            <p:nvPr/>
          </p:nvSpPr>
          <p:spPr>
            <a:xfrm>
              <a:off x="1808116" y="4146398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51"/>
            <p:cNvSpPr/>
            <p:nvPr/>
          </p:nvSpPr>
          <p:spPr>
            <a:xfrm>
              <a:off x="1808661" y="414692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" name="Google Shape;6364;p51"/>
            <p:cNvSpPr/>
            <p:nvPr/>
          </p:nvSpPr>
          <p:spPr>
            <a:xfrm>
              <a:off x="1808116" y="4092695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6365;p51"/>
            <p:cNvSpPr/>
            <p:nvPr/>
          </p:nvSpPr>
          <p:spPr>
            <a:xfrm>
              <a:off x="1808661" y="4093225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51"/>
            <p:cNvSpPr/>
            <p:nvPr/>
          </p:nvSpPr>
          <p:spPr>
            <a:xfrm>
              <a:off x="1808116" y="4038961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51"/>
            <p:cNvSpPr/>
            <p:nvPr/>
          </p:nvSpPr>
          <p:spPr>
            <a:xfrm>
              <a:off x="1808661" y="403949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51"/>
            <p:cNvSpPr/>
            <p:nvPr/>
          </p:nvSpPr>
          <p:spPr>
            <a:xfrm>
              <a:off x="1808116" y="3985196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51"/>
            <p:cNvSpPr/>
            <p:nvPr/>
          </p:nvSpPr>
          <p:spPr>
            <a:xfrm>
              <a:off x="1808661" y="398575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51"/>
            <p:cNvSpPr/>
            <p:nvPr/>
          </p:nvSpPr>
          <p:spPr>
            <a:xfrm>
              <a:off x="1808116" y="3931525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51"/>
            <p:cNvSpPr/>
            <p:nvPr/>
          </p:nvSpPr>
          <p:spPr>
            <a:xfrm>
              <a:off x="1808661" y="3932070"/>
              <a:ext cx="53687" cy="53703"/>
            </a:xfrm>
            <a:custGeom>
              <a:avLst/>
              <a:gdLst/>
              <a:ahLst/>
              <a:cxnLst/>
              <a:rect l="l" t="t" r="r" b="b"/>
              <a:pathLst>
                <a:path w="3447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51"/>
            <p:cNvSpPr/>
            <p:nvPr/>
          </p:nvSpPr>
          <p:spPr>
            <a:xfrm>
              <a:off x="1808116" y="3877776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51"/>
            <p:cNvSpPr/>
            <p:nvPr/>
          </p:nvSpPr>
          <p:spPr>
            <a:xfrm>
              <a:off x="1808116" y="3824042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51"/>
            <p:cNvSpPr/>
            <p:nvPr/>
          </p:nvSpPr>
          <p:spPr>
            <a:xfrm>
              <a:off x="1808661" y="3824571"/>
              <a:ext cx="53687" cy="53765"/>
            </a:xfrm>
            <a:custGeom>
              <a:avLst/>
              <a:gdLst/>
              <a:ahLst/>
              <a:cxnLst/>
              <a:rect l="l" t="t" r="r" b="b"/>
              <a:pathLst>
                <a:path w="3447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6" y="3452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51"/>
            <p:cNvSpPr/>
            <p:nvPr/>
          </p:nvSpPr>
          <p:spPr>
            <a:xfrm>
              <a:off x="1754367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51"/>
            <p:cNvSpPr/>
            <p:nvPr/>
          </p:nvSpPr>
          <p:spPr>
            <a:xfrm>
              <a:off x="1754896" y="4469267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51"/>
            <p:cNvSpPr/>
            <p:nvPr/>
          </p:nvSpPr>
          <p:spPr>
            <a:xfrm>
              <a:off x="1754367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51"/>
            <p:cNvSpPr/>
            <p:nvPr/>
          </p:nvSpPr>
          <p:spPr>
            <a:xfrm>
              <a:off x="1754896" y="4361831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51"/>
            <p:cNvSpPr/>
            <p:nvPr/>
          </p:nvSpPr>
          <p:spPr>
            <a:xfrm>
              <a:off x="1754367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51"/>
            <p:cNvSpPr/>
            <p:nvPr/>
          </p:nvSpPr>
          <p:spPr>
            <a:xfrm>
              <a:off x="1754367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51"/>
            <p:cNvSpPr/>
            <p:nvPr/>
          </p:nvSpPr>
          <p:spPr>
            <a:xfrm>
              <a:off x="1754896" y="4254395"/>
              <a:ext cx="53780" cy="53718"/>
            </a:xfrm>
            <a:custGeom>
              <a:avLst/>
              <a:gdLst/>
              <a:ahLst/>
              <a:cxnLst/>
              <a:rect l="l" t="t" r="r" b="b"/>
              <a:pathLst>
                <a:path w="3453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51"/>
            <p:cNvSpPr/>
            <p:nvPr/>
          </p:nvSpPr>
          <p:spPr>
            <a:xfrm>
              <a:off x="1754367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51"/>
            <p:cNvSpPr/>
            <p:nvPr/>
          </p:nvSpPr>
          <p:spPr>
            <a:xfrm>
              <a:off x="1754896" y="4200661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51"/>
            <p:cNvSpPr/>
            <p:nvPr/>
          </p:nvSpPr>
          <p:spPr>
            <a:xfrm>
              <a:off x="1754367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51"/>
            <p:cNvSpPr/>
            <p:nvPr/>
          </p:nvSpPr>
          <p:spPr>
            <a:xfrm>
              <a:off x="1754896" y="4146927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51"/>
            <p:cNvSpPr/>
            <p:nvPr/>
          </p:nvSpPr>
          <p:spPr>
            <a:xfrm>
              <a:off x="1754367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51"/>
            <p:cNvSpPr/>
            <p:nvPr/>
          </p:nvSpPr>
          <p:spPr>
            <a:xfrm>
              <a:off x="1754896" y="4093225"/>
              <a:ext cx="53780" cy="53718"/>
            </a:xfrm>
            <a:custGeom>
              <a:avLst/>
              <a:gdLst/>
              <a:ahLst/>
              <a:cxnLst/>
              <a:rect l="l" t="t" r="r" b="b"/>
              <a:pathLst>
                <a:path w="3453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51"/>
            <p:cNvSpPr/>
            <p:nvPr/>
          </p:nvSpPr>
          <p:spPr>
            <a:xfrm>
              <a:off x="1754367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51"/>
            <p:cNvSpPr/>
            <p:nvPr/>
          </p:nvSpPr>
          <p:spPr>
            <a:xfrm>
              <a:off x="1754896" y="4039491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51"/>
            <p:cNvSpPr/>
            <p:nvPr/>
          </p:nvSpPr>
          <p:spPr>
            <a:xfrm>
              <a:off x="1754367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51"/>
            <p:cNvSpPr/>
            <p:nvPr/>
          </p:nvSpPr>
          <p:spPr>
            <a:xfrm>
              <a:off x="1754896" y="3985757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51"/>
            <p:cNvSpPr/>
            <p:nvPr/>
          </p:nvSpPr>
          <p:spPr>
            <a:xfrm>
              <a:off x="1754367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51"/>
            <p:cNvSpPr/>
            <p:nvPr/>
          </p:nvSpPr>
          <p:spPr>
            <a:xfrm>
              <a:off x="1754896" y="3932070"/>
              <a:ext cx="53780" cy="53703"/>
            </a:xfrm>
            <a:custGeom>
              <a:avLst/>
              <a:gdLst/>
              <a:ahLst/>
              <a:cxnLst/>
              <a:rect l="l" t="t" r="r" b="b"/>
              <a:pathLst>
                <a:path w="3453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51"/>
            <p:cNvSpPr/>
            <p:nvPr/>
          </p:nvSpPr>
          <p:spPr>
            <a:xfrm>
              <a:off x="1754367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51"/>
            <p:cNvSpPr/>
            <p:nvPr/>
          </p:nvSpPr>
          <p:spPr>
            <a:xfrm>
              <a:off x="1754367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51"/>
            <p:cNvSpPr/>
            <p:nvPr/>
          </p:nvSpPr>
          <p:spPr>
            <a:xfrm>
              <a:off x="1754896" y="3824571"/>
              <a:ext cx="53780" cy="53765"/>
            </a:xfrm>
            <a:custGeom>
              <a:avLst/>
              <a:gdLst/>
              <a:ahLst/>
              <a:cxnLst/>
              <a:rect l="l" t="t" r="r" b="b"/>
              <a:pathLst>
                <a:path w="3453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51"/>
            <p:cNvSpPr/>
            <p:nvPr/>
          </p:nvSpPr>
          <p:spPr>
            <a:xfrm>
              <a:off x="1700633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51"/>
            <p:cNvSpPr/>
            <p:nvPr/>
          </p:nvSpPr>
          <p:spPr>
            <a:xfrm>
              <a:off x="1701162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51"/>
            <p:cNvSpPr/>
            <p:nvPr/>
          </p:nvSpPr>
          <p:spPr>
            <a:xfrm>
              <a:off x="1700633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51"/>
            <p:cNvSpPr/>
            <p:nvPr/>
          </p:nvSpPr>
          <p:spPr>
            <a:xfrm>
              <a:off x="170116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51"/>
            <p:cNvSpPr/>
            <p:nvPr/>
          </p:nvSpPr>
          <p:spPr>
            <a:xfrm>
              <a:off x="1700633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51"/>
            <p:cNvSpPr/>
            <p:nvPr/>
          </p:nvSpPr>
          <p:spPr>
            <a:xfrm>
              <a:off x="1700633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51"/>
            <p:cNvSpPr/>
            <p:nvPr/>
          </p:nvSpPr>
          <p:spPr>
            <a:xfrm>
              <a:off x="170116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51"/>
            <p:cNvSpPr/>
            <p:nvPr/>
          </p:nvSpPr>
          <p:spPr>
            <a:xfrm>
              <a:off x="1700633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51"/>
            <p:cNvSpPr/>
            <p:nvPr/>
          </p:nvSpPr>
          <p:spPr>
            <a:xfrm>
              <a:off x="170116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51"/>
            <p:cNvSpPr/>
            <p:nvPr/>
          </p:nvSpPr>
          <p:spPr>
            <a:xfrm>
              <a:off x="1700633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51"/>
            <p:cNvSpPr/>
            <p:nvPr/>
          </p:nvSpPr>
          <p:spPr>
            <a:xfrm>
              <a:off x="170116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51"/>
            <p:cNvSpPr/>
            <p:nvPr/>
          </p:nvSpPr>
          <p:spPr>
            <a:xfrm>
              <a:off x="1700633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" name="Google Shape;6409;p51"/>
            <p:cNvSpPr/>
            <p:nvPr/>
          </p:nvSpPr>
          <p:spPr>
            <a:xfrm>
              <a:off x="170116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6410;p51"/>
            <p:cNvSpPr/>
            <p:nvPr/>
          </p:nvSpPr>
          <p:spPr>
            <a:xfrm>
              <a:off x="1700633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51"/>
            <p:cNvSpPr/>
            <p:nvPr/>
          </p:nvSpPr>
          <p:spPr>
            <a:xfrm>
              <a:off x="170116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51"/>
            <p:cNvSpPr/>
            <p:nvPr/>
          </p:nvSpPr>
          <p:spPr>
            <a:xfrm>
              <a:off x="1700633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51"/>
            <p:cNvSpPr/>
            <p:nvPr/>
          </p:nvSpPr>
          <p:spPr>
            <a:xfrm>
              <a:off x="170116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51"/>
            <p:cNvSpPr/>
            <p:nvPr/>
          </p:nvSpPr>
          <p:spPr>
            <a:xfrm>
              <a:off x="1700633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51"/>
            <p:cNvSpPr/>
            <p:nvPr/>
          </p:nvSpPr>
          <p:spPr>
            <a:xfrm>
              <a:off x="170116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51"/>
            <p:cNvSpPr/>
            <p:nvPr/>
          </p:nvSpPr>
          <p:spPr>
            <a:xfrm>
              <a:off x="1700633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51"/>
            <p:cNvSpPr/>
            <p:nvPr/>
          </p:nvSpPr>
          <p:spPr>
            <a:xfrm>
              <a:off x="1700633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51"/>
            <p:cNvSpPr/>
            <p:nvPr/>
          </p:nvSpPr>
          <p:spPr>
            <a:xfrm>
              <a:off x="170116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51"/>
            <p:cNvSpPr/>
            <p:nvPr/>
          </p:nvSpPr>
          <p:spPr>
            <a:xfrm>
              <a:off x="1646930" y="4468722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51"/>
            <p:cNvSpPr/>
            <p:nvPr/>
          </p:nvSpPr>
          <p:spPr>
            <a:xfrm>
              <a:off x="1647491" y="446926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51"/>
            <p:cNvSpPr/>
            <p:nvPr/>
          </p:nvSpPr>
          <p:spPr>
            <a:xfrm>
              <a:off x="1646930" y="4361302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51"/>
            <p:cNvSpPr/>
            <p:nvPr/>
          </p:nvSpPr>
          <p:spPr>
            <a:xfrm>
              <a:off x="1647491" y="436183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51"/>
            <p:cNvSpPr/>
            <p:nvPr/>
          </p:nvSpPr>
          <p:spPr>
            <a:xfrm>
              <a:off x="1646930" y="4307552"/>
              <a:ext cx="54808" cy="54824"/>
            </a:xfrm>
            <a:custGeom>
              <a:avLst/>
              <a:gdLst/>
              <a:ahLst/>
              <a:cxnLst/>
              <a:rect l="l" t="t" r="r" b="b"/>
              <a:pathLst>
                <a:path w="3519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51"/>
            <p:cNvSpPr/>
            <p:nvPr/>
          </p:nvSpPr>
          <p:spPr>
            <a:xfrm>
              <a:off x="1646930" y="4253865"/>
              <a:ext cx="54808" cy="54777"/>
            </a:xfrm>
            <a:custGeom>
              <a:avLst/>
              <a:gdLst/>
              <a:ahLst/>
              <a:cxnLst/>
              <a:rect l="l" t="t" r="r" b="b"/>
              <a:pathLst>
                <a:path w="3519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8" y="3517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51"/>
            <p:cNvSpPr/>
            <p:nvPr/>
          </p:nvSpPr>
          <p:spPr>
            <a:xfrm>
              <a:off x="1647491" y="4254395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51"/>
            <p:cNvSpPr/>
            <p:nvPr/>
          </p:nvSpPr>
          <p:spPr>
            <a:xfrm>
              <a:off x="1646930" y="4200131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51"/>
            <p:cNvSpPr/>
            <p:nvPr/>
          </p:nvSpPr>
          <p:spPr>
            <a:xfrm>
              <a:off x="1647491" y="420066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51"/>
            <p:cNvSpPr/>
            <p:nvPr/>
          </p:nvSpPr>
          <p:spPr>
            <a:xfrm>
              <a:off x="1646930" y="4146398"/>
              <a:ext cx="54808" cy="54824"/>
            </a:xfrm>
            <a:custGeom>
              <a:avLst/>
              <a:gdLst/>
              <a:ahLst/>
              <a:cxnLst/>
              <a:rect l="l" t="t" r="r" b="b"/>
              <a:pathLst>
                <a:path w="3519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8" y="3519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51"/>
            <p:cNvSpPr/>
            <p:nvPr/>
          </p:nvSpPr>
          <p:spPr>
            <a:xfrm>
              <a:off x="1647491" y="414692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51"/>
            <p:cNvSpPr/>
            <p:nvPr/>
          </p:nvSpPr>
          <p:spPr>
            <a:xfrm>
              <a:off x="1646930" y="4092695"/>
              <a:ext cx="54808" cy="54777"/>
            </a:xfrm>
            <a:custGeom>
              <a:avLst/>
              <a:gdLst/>
              <a:ahLst/>
              <a:cxnLst/>
              <a:rect l="l" t="t" r="r" b="b"/>
              <a:pathLst>
                <a:path w="3519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18" y="3517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51"/>
            <p:cNvSpPr/>
            <p:nvPr/>
          </p:nvSpPr>
          <p:spPr>
            <a:xfrm>
              <a:off x="1647491" y="4093225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51"/>
            <p:cNvSpPr/>
            <p:nvPr/>
          </p:nvSpPr>
          <p:spPr>
            <a:xfrm>
              <a:off x="1646930" y="4038961"/>
              <a:ext cx="54808" cy="54824"/>
            </a:xfrm>
            <a:custGeom>
              <a:avLst/>
              <a:gdLst/>
              <a:ahLst/>
              <a:cxnLst/>
              <a:rect l="l" t="t" r="r" b="b"/>
              <a:pathLst>
                <a:path w="3519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8" y="3519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51"/>
            <p:cNvSpPr/>
            <p:nvPr/>
          </p:nvSpPr>
          <p:spPr>
            <a:xfrm>
              <a:off x="1647491" y="403949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51"/>
            <p:cNvSpPr/>
            <p:nvPr/>
          </p:nvSpPr>
          <p:spPr>
            <a:xfrm>
              <a:off x="1646930" y="3985196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51"/>
            <p:cNvSpPr/>
            <p:nvPr/>
          </p:nvSpPr>
          <p:spPr>
            <a:xfrm>
              <a:off x="1647491" y="398575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51"/>
            <p:cNvSpPr/>
            <p:nvPr/>
          </p:nvSpPr>
          <p:spPr>
            <a:xfrm>
              <a:off x="1646930" y="3931525"/>
              <a:ext cx="54808" cy="54793"/>
            </a:xfrm>
            <a:custGeom>
              <a:avLst/>
              <a:gdLst/>
              <a:ahLst/>
              <a:cxnLst/>
              <a:rect l="l" t="t" r="r" b="b"/>
              <a:pathLst>
                <a:path w="3519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8" y="3517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51"/>
            <p:cNvSpPr/>
            <p:nvPr/>
          </p:nvSpPr>
          <p:spPr>
            <a:xfrm>
              <a:off x="1647491" y="3932070"/>
              <a:ext cx="53687" cy="53703"/>
            </a:xfrm>
            <a:custGeom>
              <a:avLst/>
              <a:gdLst/>
              <a:ahLst/>
              <a:cxnLst/>
              <a:rect l="l" t="t" r="r" b="b"/>
              <a:pathLst>
                <a:path w="3447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6438;p51"/>
            <p:cNvSpPr/>
            <p:nvPr/>
          </p:nvSpPr>
          <p:spPr>
            <a:xfrm>
              <a:off x="1646930" y="3877776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51"/>
            <p:cNvSpPr/>
            <p:nvPr/>
          </p:nvSpPr>
          <p:spPr>
            <a:xfrm>
              <a:off x="1646930" y="3824042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51"/>
            <p:cNvSpPr/>
            <p:nvPr/>
          </p:nvSpPr>
          <p:spPr>
            <a:xfrm>
              <a:off x="1647491" y="3824571"/>
              <a:ext cx="53687" cy="53765"/>
            </a:xfrm>
            <a:custGeom>
              <a:avLst/>
              <a:gdLst/>
              <a:ahLst/>
              <a:cxnLst/>
              <a:rect l="l" t="t" r="r" b="b"/>
              <a:pathLst>
                <a:path w="3447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7" y="3452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51"/>
            <p:cNvSpPr/>
            <p:nvPr/>
          </p:nvSpPr>
          <p:spPr>
            <a:xfrm>
              <a:off x="1593196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51"/>
            <p:cNvSpPr/>
            <p:nvPr/>
          </p:nvSpPr>
          <p:spPr>
            <a:xfrm>
              <a:off x="1593726" y="446926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51"/>
            <p:cNvSpPr/>
            <p:nvPr/>
          </p:nvSpPr>
          <p:spPr>
            <a:xfrm>
              <a:off x="1593196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51"/>
            <p:cNvSpPr/>
            <p:nvPr/>
          </p:nvSpPr>
          <p:spPr>
            <a:xfrm>
              <a:off x="1593726" y="436183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51"/>
            <p:cNvSpPr/>
            <p:nvPr/>
          </p:nvSpPr>
          <p:spPr>
            <a:xfrm>
              <a:off x="1593196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51"/>
            <p:cNvSpPr/>
            <p:nvPr/>
          </p:nvSpPr>
          <p:spPr>
            <a:xfrm>
              <a:off x="1593196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51"/>
            <p:cNvSpPr/>
            <p:nvPr/>
          </p:nvSpPr>
          <p:spPr>
            <a:xfrm>
              <a:off x="1593726" y="425439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51"/>
            <p:cNvSpPr/>
            <p:nvPr/>
          </p:nvSpPr>
          <p:spPr>
            <a:xfrm>
              <a:off x="1593196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51"/>
            <p:cNvSpPr/>
            <p:nvPr/>
          </p:nvSpPr>
          <p:spPr>
            <a:xfrm>
              <a:off x="1593726" y="420066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51"/>
            <p:cNvSpPr/>
            <p:nvPr/>
          </p:nvSpPr>
          <p:spPr>
            <a:xfrm>
              <a:off x="1593196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51"/>
            <p:cNvSpPr/>
            <p:nvPr/>
          </p:nvSpPr>
          <p:spPr>
            <a:xfrm>
              <a:off x="1593726" y="414692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51"/>
            <p:cNvSpPr/>
            <p:nvPr/>
          </p:nvSpPr>
          <p:spPr>
            <a:xfrm>
              <a:off x="1593196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51"/>
            <p:cNvSpPr/>
            <p:nvPr/>
          </p:nvSpPr>
          <p:spPr>
            <a:xfrm>
              <a:off x="1593726" y="409322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51"/>
            <p:cNvSpPr/>
            <p:nvPr/>
          </p:nvSpPr>
          <p:spPr>
            <a:xfrm>
              <a:off x="1593196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51"/>
            <p:cNvSpPr/>
            <p:nvPr/>
          </p:nvSpPr>
          <p:spPr>
            <a:xfrm>
              <a:off x="1593726" y="403949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51"/>
            <p:cNvSpPr/>
            <p:nvPr/>
          </p:nvSpPr>
          <p:spPr>
            <a:xfrm>
              <a:off x="1593196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51"/>
            <p:cNvSpPr/>
            <p:nvPr/>
          </p:nvSpPr>
          <p:spPr>
            <a:xfrm>
              <a:off x="1593726" y="398575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51"/>
            <p:cNvSpPr/>
            <p:nvPr/>
          </p:nvSpPr>
          <p:spPr>
            <a:xfrm>
              <a:off x="1593196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51"/>
            <p:cNvSpPr/>
            <p:nvPr/>
          </p:nvSpPr>
          <p:spPr>
            <a:xfrm>
              <a:off x="1593726" y="3932070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51"/>
            <p:cNvSpPr/>
            <p:nvPr/>
          </p:nvSpPr>
          <p:spPr>
            <a:xfrm>
              <a:off x="1593196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51"/>
            <p:cNvSpPr/>
            <p:nvPr/>
          </p:nvSpPr>
          <p:spPr>
            <a:xfrm>
              <a:off x="1593196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51"/>
            <p:cNvSpPr/>
            <p:nvPr/>
          </p:nvSpPr>
          <p:spPr>
            <a:xfrm>
              <a:off x="1593726" y="3824571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51"/>
            <p:cNvSpPr/>
            <p:nvPr/>
          </p:nvSpPr>
          <p:spPr>
            <a:xfrm>
              <a:off x="1539463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51"/>
            <p:cNvSpPr/>
            <p:nvPr/>
          </p:nvSpPr>
          <p:spPr>
            <a:xfrm>
              <a:off x="1539992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51"/>
            <p:cNvSpPr/>
            <p:nvPr/>
          </p:nvSpPr>
          <p:spPr>
            <a:xfrm>
              <a:off x="1539463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51"/>
            <p:cNvSpPr/>
            <p:nvPr/>
          </p:nvSpPr>
          <p:spPr>
            <a:xfrm>
              <a:off x="153999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51"/>
            <p:cNvSpPr/>
            <p:nvPr/>
          </p:nvSpPr>
          <p:spPr>
            <a:xfrm>
              <a:off x="1539463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51"/>
            <p:cNvSpPr/>
            <p:nvPr/>
          </p:nvSpPr>
          <p:spPr>
            <a:xfrm>
              <a:off x="1539463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51"/>
            <p:cNvSpPr/>
            <p:nvPr/>
          </p:nvSpPr>
          <p:spPr>
            <a:xfrm>
              <a:off x="153999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51"/>
            <p:cNvSpPr/>
            <p:nvPr/>
          </p:nvSpPr>
          <p:spPr>
            <a:xfrm>
              <a:off x="1539463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51"/>
            <p:cNvSpPr/>
            <p:nvPr/>
          </p:nvSpPr>
          <p:spPr>
            <a:xfrm>
              <a:off x="153999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51"/>
            <p:cNvSpPr/>
            <p:nvPr/>
          </p:nvSpPr>
          <p:spPr>
            <a:xfrm>
              <a:off x="1539463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51"/>
            <p:cNvSpPr/>
            <p:nvPr/>
          </p:nvSpPr>
          <p:spPr>
            <a:xfrm>
              <a:off x="153999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51"/>
            <p:cNvSpPr/>
            <p:nvPr/>
          </p:nvSpPr>
          <p:spPr>
            <a:xfrm>
              <a:off x="1539463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51"/>
            <p:cNvSpPr/>
            <p:nvPr/>
          </p:nvSpPr>
          <p:spPr>
            <a:xfrm>
              <a:off x="153999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51"/>
            <p:cNvSpPr/>
            <p:nvPr/>
          </p:nvSpPr>
          <p:spPr>
            <a:xfrm>
              <a:off x="1539463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51"/>
            <p:cNvSpPr/>
            <p:nvPr/>
          </p:nvSpPr>
          <p:spPr>
            <a:xfrm>
              <a:off x="153999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51"/>
            <p:cNvSpPr/>
            <p:nvPr/>
          </p:nvSpPr>
          <p:spPr>
            <a:xfrm>
              <a:off x="1539463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51"/>
            <p:cNvSpPr/>
            <p:nvPr/>
          </p:nvSpPr>
          <p:spPr>
            <a:xfrm>
              <a:off x="153999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51"/>
            <p:cNvSpPr/>
            <p:nvPr/>
          </p:nvSpPr>
          <p:spPr>
            <a:xfrm>
              <a:off x="1539463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51"/>
            <p:cNvSpPr/>
            <p:nvPr/>
          </p:nvSpPr>
          <p:spPr>
            <a:xfrm>
              <a:off x="153999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51"/>
            <p:cNvSpPr/>
            <p:nvPr/>
          </p:nvSpPr>
          <p:spPr>
            <a:xfrm>
              <a:off x="1539463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51"/>
            <p:cNvSpPr/>
            <p:nvPr/>
          </p:nvSpPr>
          <p:spPr>
            <a:xfrm>
              <a:off x="1539463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51"/>
            <p:cNvSpPr/>
            <p:nvPr/>
          </p:nvSpPr>
          <p:spPr>
            <a:xfrm>
              <a:off x="153999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51"/>
            <p:cNvSpPr/>
            <p:nvPr/>
          </p:nvSpPr>
          <p:spPr>
            <a:xfrm>
              <a:off x="1485760" y="4468722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51"/>
            <p:cNvSpPr/>
            <p:nvPr/>
          </p:nvSpPr>
          <p:spPr>
            <a:xfrm>
              <a:off x="1486305" y="446926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51"/>
            <p:cNvSpPr/>
            <p:nvPr/>
          </p:nvSpPr>
          <p:spPr>
            <a:xfrm>
              <a:off x="1485760" y="4361302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51"/>
            <p:cNvSpPr/>
            <p:nvPr/>
          </p:nvSpPr>
          <p:spPr>
            <a:xfrm>
              <a:off x="1486305" y="436183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51"/>
            <p:cNvSpPr/>
            <p:nvPr/>
          </p:nvSpPr>
          <p:spPr>
            <a:xfrm>
              <a:off x="1485760" y="4307552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51"/>
            <p:cNvSpPr/>
            <p:nvPr/>
          </p:nvSpPr>
          <p:spPr>
            <a:xfrm>
              <a:off x="1485760" y="4253865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51"/>
            <p:cNvSpPr/>
            <p:nvPr/>
          </p:nvSpPr>
          <p:spPr>
            <a:xfrm>
              <a:off x="1486305" y="4254395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51"/>
            <p:cNvSpPr/>
            <p:nvPr/>
          </p:nvSpPr>
          <p:spPr>
            <a:xfrm>
              <a:off x="1485760" y="4200131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51"/>
            <p:cNvSpPr/>
            <p:nvPr/>
          </p:nvSpPr>
          <p:spPr>
            <a:xfrm>
              <a:off x="1486305" y="420066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51"/>
            <p:cNvSpPr/>
            <p:nvPr/>
          </p:nvSpPr>
          <p:spPr>
            <a:xfrm>
              <a:off x="1485760" y="4146398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51"/>
            <p:cNvSpPr/>
            <p:nvPr/>
          </p:nvSpPr>
          <p:spPr>
            <a:xfrm>
              <a:off x="1486305" y="414692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51"/>
            <p:cNvSpPr/>
            <p:nvPr/>
          </p:nvSpPr>
          <p:spPr>
            <a:xfrm>
              <a:off x="1485760" y="4092695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51"/>
            <p:cNvSpPr/>
            <p:nvPr/>
          </p:nvSpPr>
          <p:spPr>
            <a:xfrm>
              <a:off x="1486305" y="4093225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51"/>
            <p:cNvSpPr/>
            <p:nvPr/>
          </p:nvSpPr>
          <p:spPr>
            <a:xfrm>
              <a:off x="1485760" y="4038961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51"/>
            <p:cNvSpPr/>
            <p:nvPr/>
          </p:nvSpPr>
          <p:spPr>
            <a:xfrm>
              <a:off x="1486305" y="403949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51"/>
            <p:cNvSpPr/>
            <p:nvPr/>
          </p:nvSpPr>
          <p:spPr>
            <a:xfrm>
              <a:off x="1485760" y="3985196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51"/>
            <p:cNvSpPr/>
            <p:nvPr/>
          </p:nvSpPr>
          <p:spPr>
            <a:xfrm>
              <a:off x="1486305" y="398575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51"/>
            <p:cNvSpPr/>
            <p:nvPr/>
          </p:nvSpPr>
          <p:spPr>
            <a:xfrm>
              <a:off x="1485760" y="3931525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51"/>
            <p:cNvSpPr/>
            <p:nvPr/>
          </p:nvSpPr>
          <p:spPr>
            <a:xfrm>
              <a:off x="1486305" y="3932070"/>
              <a:ext cx="53703" cy="53703"/>
            </a:xfrm>
            <a:custGeom>
              <a:avLst/>
              <a:gdLst/>
              <a:ahLst/>
              <a:cxnLst/>
              <a:rect l="l" t="t" r="r" b="b"/>
              <a:pathLst>
                <a:path w="3448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51"/>
            <p:cNvSpPr/>
            <p:nvPr/>
          </p:nvSpPr>
          <p:spPr>
            <a:xfrm>
              <a:off x="1485760" y="3877776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51"/>
            <p:cNvSpPr/>
            <p:nvPr/>
          </p:nvSpPr>
          <p:spPr>
            <a:xfrm>
              <a:off x="1485760" y="3824042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51"/>
            <p:cNvSpPr/>
            <p:nvPr/>
          </p:nvSpPr>
          <p:spPr>
            <a:xfrm>
              <a:off x="1486305" y="3824571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51"/>
            <p:cNvSpPr/>
            <p:nvPr/>
          </p:nvSpPr>
          <p:spPr>
            <a:xfrm>
              <a:off x="1432026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51"/>
            <p:cNvSpPr/>
            <p:nvPr/>
          </p:nvSpPr>
          <p:spPr>
            <a:xfrm>
              <a:off x="1432572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51"/>
            <p:cNvSpPr/>
            <p:nvPr/>
          </p:nvSpPr>
          <p:spPr>
            <a:xfrm>
              <a:off x="1432026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51"/>
            <p:cNvSpPr/>
            <p:nvPr/>
          </p:nvSpPr>
          <p:spPr>
            <a:xfrm>
              <a:off x="143257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51"/>
            <p:cNvSpPr/>
            <p:nvPr/>
          </p:nvSpPr>
          <p:spPr>
            <a:xfrm>
              <a:off x="1432026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51"/>
            <p:cNvSpPr/>
            <p:nvPr/>
          </p:nvSpPr>
          <p:spPr>
            <a:xfrm>
              <a:off x="1432026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51"/>
            <p:cNvSpPr/>
            <p:nvPr/>
          </p:nvSpPr>
          <p:spPr>
            <a:xfrm>
              <a:off x="143257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51"/>
            <p:cNvSpPr/>
            <p:nvPr/>
          </p:nvSpPr>
          <p:spPr>
            <a:xfrm>
              <a:off x="1432026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51"/>
            <p:cNvSpPr/>
            <p:nvPr/>
          </p:nvSpPr>
          <p:spPr>
            <a:xfrm>
              <a:off x="143257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51"/>
            <p:cNvSpPr/>
            <p:nvPr/>
          </p:nvSpPr>
          <p:spPr>
            <a:xfrm>
              <a:off x="1432026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51"/>
            <p:cNvSpPr/>
            <p:nvPr/>
          </p:nvSpPr>
          <p:spPr>
            <a:xfrm>
              <a:off x="143257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51"/>
            <p:cNvSpPr/>
            <p:nvPr/>
          </p:nvSpPr>
          <p:spPr>
            <a:xfrm>
              <a:off x="1432026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51"/>
            <p:cNvSpPr/>
            <p:nvPr/>
          </p:nvSpPr>
          <p:spPr>
            <a:xfrm>
              <a:off x="143257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51"/>
            <p:cNvSpPr/>
            <p:nvPr/>
          </p:nvSpPr>
          <p:spPr>
            <a:xfrm>
              <a:off x="1432026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51"/>
            <p:cNvSpPr/>
            <p:nvPr/>
          </p:nvSpPr>
          <p:spPr>
            <a:xfrm>
              <a:off x="143257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51"/>
            <p:cNvSpPr/>
            <p:nvPr/>
          </p:nvSpPr>
          <p:spPr>
            <a:xfrm>
              <a:off x="1432026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51"/>
            <p:cNvSpPr/>
            <p:nvPr/>
          </p:nvSpPr>
          <p:spPr>
            <a:xfrm>
              <a:off x="143257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51"/>
            <p:cNvSpPr/>
            <p:nvPr/>
          </p:nvSpPr>
          <p:spPr>
            <a:xfrm>
              <a:off x="1432026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51"/>
            <p:cNvSpPr/>
            <p:nvPr/>
          </p:nvSpPr>
          <p:spPr>
            <a:xfrm>
              <a:off x="143257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51"/>
            <p:cNvSpPr/>
            <p:nvPr/>
          </p:nvSpPr>
          <p:spPr>
            <a:xfrm>
              <a:off x="1432026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51"/>
            <p:cNvSpPr/>
            <p:nvPr/>
          </p:nvSpPr>
          <p:spPr>
            <a:xfrm>
              <a:off x="1432026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51"/>
            <p:cNvSpPr/>
            <p:nvPr/>
          </p:nvSpPr>
          <p:spPr>
            <a:xfrm>
              <a:off x="143257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51"/>
            <p:cNvSpPr/>
            <p:nvPr/>
          </p:nvSpPr>
          <p:spPr>
            <a:xfrm>
              <a:off x="1378339" y="4468722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51"/>
            <p:cNvSpPr/>
            <p:nvPr/>
          </p:nvSpPr>
          <p:spPr>
            <a:xfrm>
              <a:off x="1378869" y="446926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51"/>
            <p:cNvSpPr/>
            <p:nvPr/>
          </p:nvSpPr>
          <p:spPr>
            <a:xfrm>
              <a:off x="1378339" y="436130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51"/>
            <p:cNvSpPr/>
            <p:nvPr/>
          </p:nvSpPr>
          <p:spPr>
            <a:xfrm>
              <a:off x="1378869" y="4361831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51"/>
            <p:cNvSpPr/>
            <p:nvPr/>
          </p:nvSpPr>
          <p:spPr>
            <a:xfrm>
              <a:off x="1378339" y="4307552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51"/>
            <p:cNvSpPr/>
            <p:nvPr/>
          </p:nvSpPr>
          <p:spPr>
            <a:xfrm>
              <a:off x="1378339" y="425386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51"/>
            <p:cNvSpPr/>
            <p:nvPr/>
          </p:nvSpPr>
          <p:spPr>
            <a:xfrm>
              <a:off x="1378869" y="4254395"/>
              <a:ext cx="53718" cy="53718"/>
            </a:xfrm>
            <a:custGeom>
              <a:avLst/>
              <a:gdLst/>
              <a:ahLst/>
              <a:cxnLst/>
              <a:rect l="l" t="t" r="r" b="b"/>
              <a:pathLst>
                <a:path w="344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51"/>
            <p:cNvSpPr/>
            <p:nvPr/>
          </p:nvSpPr>
          <p:spPr>
            <a:xfrm>
              <a:off x="1378339" y="420013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6537;p51"/>
            <p:cNvSpPr/>
            <p:nvPr/>
          </p:nvSpPr>
          <p:spPr>
            <a:xfrm>
              <a:off x="1378869" y="4200911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51"/>
            <p:cNvSpPr/>
            <p:nvPr/>
          </p:nvSpPr>
          <p:spPr>
            <a:xfrm>
              <a:off x="1378339" y="4146398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51"/>
            <p:cNvSpPr/>
            <p:nvPr/>
          </p:nvSpPr>
          <p:spPr>
            <a:xfrm>
              <a:off x="1378869" y="414717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51"/>
            <p:cNvSpPr/>
            <p:nvPr/>
          </p:nvSpPr>
          <p:spPr>
            <a:xfrm>
              <a:off x="1378339" y="409269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51"/>
            <p:cNvSpPr/>
            <p:nvPr/>
          </p:nvSpPr>
          <p:spPr>
            <a:xfrm>
              <a:off x="1378869" y="4093475"/>
              <a:ext cx="53718" cy="53718"/>
            </a:xfrm>
            <a:custGeom>
              <a:avLst/>
              <a:gdLst/>
              <a:ahLst/>
              <a:cxnLst/>
              <a:rect l="l" t="t" r="r" b="b"/>
              <a:pathLst>
                <a:path w="344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51"/>
            <p:cNvSpPr/>
            <p:nvPr/>
          </p:nvSpPr>
          <p:spPr>
            <a:xfrm>
              <a:off x="1378339" y="4038961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51"/>
            <p:cNvSpPr/>
            <p:nvPr/>
          </p:nvSpPr>
          <p:spPr>
            <a:xfrm>
              <a:off x="1378869" y="4039741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51"/>
            <p:cNvSpPr/>
            <p:nvPr/>
          </p:nvSpPr>
          <p:spPr>
            <a:xfrm>
              <a:off x="1378339" y="3985196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51"/>
            <p:cNvSpPr/>
            <p:nvPr/>
          </p:nvSpPr>
          <p:spPr>
            <a:xfrm>
              <a:off x="1378869" y="398600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" name="Google Shape;6546;p51"/>
            <p:cNvSpPr/>
            <p:nvPr/>
          </p:nvSpPr>
          <p:spPr>
            <a:xfrm>
              <a:off x="1378339" y="3931525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51"/>
            <p:cNvSpPr/>
            <p:nvPr/>
          </p:nvSpPr>
          <p:spPr>
            <a:xfrm>
              <a:off x="1378869" y="3932320"/>
              <a:ext cx="53718" cy="53703"/>
            </a:xfrm>
            <a:custGeom>
              <a:avLst/>
              <a:gdLst/>
              <a:ahLst/>
              <a:cxnLst/>
              <a:rect l="l" t="t" r="r" b="b"/>
              <a:pathLst>
                <a:path w="3449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51"/>
            <p:cNvSpPr/>
            <p:nvPr/>
          </p:nvSpPr>
          <p:spPr>
            <a:xfrm>
              <a:off x="1378339" y="3877776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51"/>
            <p:cNvSpPr/>
            <p:nvPr/>
          </p:nvSpPr>
          <p:spPr>
            <a:xfrm>
              <a:off x="1378339" y="382404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51"/>
            <p:cNvSpPr/>
            <p:nvPr/>
          </p:nvSpPr>
          <p:spPr>
            <a:xfrm>
              <a:off x="1378869" y="3824571"/>
              <a:ext cx="53718" cy="53765"/>
            </a:xfrm>
            <a:custGeom>
              <a:avLst/>
              <a:gdLst/>
              <a:ahLst/>
              <a:cxnLst/>
              <a:rect l="l" t="t" r="r" b="b"/>
              <a:pathLst>
                <a:path w="3449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51"/>
            <p:cNvSpPr/>
            <p:nvPr/>
          </p:nvSpPr>
          <p:spPr>
            <a:xfrm>
              <a:off x="1324590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51"/>
            <p:cNvSpPr/>
            <p:nvPr/>
          </p:nvSpPr>
          <p:spPr>
            <a:xfrm>
              <a:off x="1325135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51"/>
            <p:cNvSpPr/>
            <p:nvPr/>
          </p:nvSpPr>
          <p:spPr>
            <a:xfrm>
              <a:off x="1324590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51"/>
            <p:cNvSpPr/>
            <p:nvPr/>
          </p:nvSpPr>
          <p:spPr>
            <a:xfrm>
              <a:off x="1325135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51"/>
            <p:cNvSpPr/>
            <p:nvPr/>
          </p:nvSpPr>
          <p:spPr>
            <a:xfrm>
              <a:off x="1324590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51"/>
            <p:cNvSpPr/>
            <p:nvPr/>
          </p:nvSpPr>
          <p:spPr>
            <a:xfrm>
              <a:off x="1325135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51"/>
            <p:cNvSpPr/>
            <p:nvPr/>
          </p:nvSpPr>
          <p:spPr>
            <a:xfrm>
              <a:off x="1324590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51"/>
            <p:cNvSpPr/>
            <p:nvPr/>
          </p:nvSpPr>
          <p:spPr>
            <a:xfrm>
              <a:off x="1324590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51"/>
            <p:cNvSpPr/>
            <p:nvPr/>
          </p:nvSpPr>
          <p:spPr>
            <a:xfrm>
              <a:off x="1324590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51"/>
            <p:cNvSpPr/>
            <p:nvPr/>
          </p:nvSpPr>
          <p:spPr>
            <a:xfrm>
              <a:off x="1324590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51"/>
            <p:cNvSpPr/>
            <p:nvPr/>
          </p:nvSpPr>
          <p:spPr>
            <a:xfrm>
              <a:off x="1324590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51"/>
            <p:cNvSpPr/>
            <p:nvPr/>
          </p:nvSpPr>
          <p:spPr>
            <a:xfrm>
              <a:off x="1324590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51"/>
            <p:cNvSpPr/>
            <p:nvPr/>
          </p:nvSpPr>
          <p:spPr>
            <a:xfrm>
              <a:off x="1324590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51"/>
            <p:cNvSpPr/>
            <p:nvPr/>
          </p:nvSpPr>
          <p:spPr>
            <a:xfrm>
              <a:off x="1324590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51"/>
            <p:cNvSpPr/>
            <p:nvPr/>
          </p:nvSpPr>
          <p:spPr>
            <a:xfrm>
              <a:off x="1325135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51"/>
            <p:cNvSpPr/>
            <p:nvPr/>
          </p:nvSpPr>
          <p:spPr>
            <a:xfrm>
              <a:off x="1324590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51"/>
            <p:cNvSpPr/>
            <p:nvPr/>
          </p:nvSpPr>
          <p:spPr>
            <a:xfrm>
              <a:off x="1325135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51"/>
            <p:cNvSpPr/>
            <p:nvPr/>
          </p:nvSpPr>
          <p:spPr>
            <a:xfrm>
              <a:off x="1270856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51"/>
            <p:cNvSpPr/>
            <p:nvPr/>
          </p:nvSpPr>
          <p:spPr>
            <a:xfrm>
              <a:off x="1270856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51"/>
            <p:cNvSpPr/>
            <p:nvPr/>
          </p:nvSpPr>
          <p:spPr>
            <a:xfrm>
              <a:off x="1271401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51"/>
            <p:cNvSpPr/>
            <p:nvPr/>
          </p:nvSpPr>
          <p:spPr>
            <a:xfrm>
              <a:off x="1270856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51"/>
            <p:cNvSpPr/>
            <p:nvPr/>
          </p:nvSpPr>
          <p:spPr>
            <a:xfrm>
              <a:off x="1271401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51"/>
            <p:cNvSpPr/>
            <p:nvPr/>
          </p:nvSpPr>
          <p:spPr>
            <a:xfrm>
              <a:off x="1270856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51"/>
            <p:cNvSpPr/>
            <p:nvPr/>
          </p:nvSpPr>
          <p:spPr>
            <a:xfrm>
              <a:off x="1271401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51"/>
            <p:cNvSpPr/>
            <p:nvPr/>
          </p:nvSpPr>
          <p:spPr>
            <a:xfrm>
              <a:off x="1270856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51"/>
            <p:cNvSpPr/>
            <p:nvPr/>
          </p:nvSpPr>
          <p:spPr>
            <a:xfrm>
              <a:off x="1271401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51"/>
            <p:cNvSpPr/>
            <p:nvPr/>
          </p:nvSpPr>
          <p:spPr>
            <a:xfrm>
              <a:off x="1270856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51"/>
            <p:cNvSpPr/>
            <p:nvPr/>
          </p:nvSpPr>
          <p:spPr>
            <a:xfrm>
              <a:off x="1271401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51"/>
            <p:cNvSpPr/>
            <p:nvPr/>
          </p:nvSpPr>
          <p:spPr>
            <a:xfrm>
              <a:off x="1270856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51"/>
            <p:cNvSpPr/>
            <p:nvPr/>
          </p:nvSpPr>
          <p:spPr>
            <a:xfrm>
              <a:off x="1271401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51"/>
            <p:cNvSpPr/>
            <p:nvPr/>
          </p:nvSpPr>
          <p:spPr>
            <a:xfrm>
              <a:off x="1270856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51"/>
            <p:cNvSpPr/>
            <p:nvPr/>
          </p:nvSpPr>
          <p:spPr>
            <a:xfrm>
              <a:off x="1271401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51"/>
            <p:cNvSpPr/>
            <p:nvPr/>
          </p:nvSpPr>
          <p:spPr>
            <a:xfrm>
              <a:off x="1270856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51"/>
            <p:cNvSpPr/>
            <p:nvPr/>
          </p:nvSpPr>
          <p:spPr>
            <a:xfrm>
              <a:off x="1271401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51"/>
            <p:cNvSpPr/>
            <p:nvPr/>
          </p:nvSpPr>
          <p:spPr>
            <a:xfrm>
              <a:off x="1270856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51"/>
            <p:cNvSpPr/>
            <p:nvPr/>
          </p:nvSpPr>
          <p:spPr>
            <a:xfrm>
              <a:off x="1271401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51"/>
            <p:cNvSpPr/>
            <p:nvPr/>
          </p:nvSpPr>
          <p:spPr>
            <a:xfrm>
              <a:off x="1270856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51"/>
            <p:cNvSpPr/>
            <p:nvPr/>
          </p:nvSpPr>
          <p:spPr>
            <a:xfrm>
              <a:off x="1271401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51"/>
            <p:cNvSpPr/>
            <p:nvPr/>
          </p:nvSpPr>
          <p:spPr>
            <a:xfrm>
              <a:off x="1270856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51"/>
            <p:cNvSpPr/>
            <p:nvPr/>
          </p:nvSpPr>
          <p:spPr>
            <a:xfrm>
              <a:off x="1271401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91" name="Google Shape;6591;p51"/>
            <p:cNvGrpSpPr/>
            <p:nvPr/>
          </p:nvGrpSpPr>
          <p:grpSpPr>
            <a:xfrm>
              <a:off x="1217169" y="3770339"/>
              <a:ext cx="1129234" cy="806910"/>
              <a:chOff x="1217169" y="3770339"/>
              <a:chExt cx="1129234" cy="806910"/>
            </a:xfrm>
          </p:grpSpPr>
          <p:sp>
            <p:nvSpPr>
              <p:cNvPr id="6592" name="Google Shape;6592;p51"/>
              <p:cNvSpPr/>
              <p:nvPr/>
            </p:nvSpPr>
            <p:spPr>
              <a:xfrm>
                <a:off x="2291626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3" name="Google Shape;6593;p51"/>
              <p:cNvSpPr/>
              <p:nvPr/>
            </p:nvSpPr>
            <p:spPr>
              <a:xfrm>
                <a:off x="2292156" y="441556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4" name="Google Shape;6594;p51"/>
              <p:cNvSpPr/>
              <p:nvPr/>
            </p:nvSpPr>
            <p:spPr>
              <a:xfrm>
                <a:off x="2291626" y="4361302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5" name="Google Shape;6595;p51"/>
              <p:cNvSpPr/>
              <p:nvPr/>
            </p:nvSpPr>
            <p:spPr>
              <a:xfrm>
                <a:off x="2292156" y="436183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6" name="Google Shape;6596;p51"/>
              <p:cNvSpPr/>
              <p:nvPr/>
            </p:nvSpPr>
            <p:spPr>
              <a:xfrm>
                <a:off x="2291626" y="4307552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1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7" name="Google Shape;6597;p51"/>
              <p:cNvSpPr/>
              <p:nvPr/>
            </p:nvSpPr>
            <p:spPr>
              <a:xfrm>
                <a:off x="2292156" y="430809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8" name="Google Shape;6598;p51"/>
              <p:cNvSpPr/>
              <p:nvPr/>
            </p:nvSpPr>
            <p:spPr>
              <a:xfrm>
                <a:off x="2291626" y="425386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9" name="Google Shape;6599;p51"/>
              <p:cNvSpPr/>
              <p:nvPr/>
            </p:nvSpPr>
            <p:spPr>
              <a:xfrm>
                <a:off x="2292156" y="425439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0" name="Google Shape;6600;p51"/>
              <p:cNvSpPr/>
              <p:nvPr/>
            </p:nvSpPr>
            <p:spPr>
              <a:xfrm>
                <a:off x="2291626" y="420013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1" name="Google Shape;6601;p51"/>
              <p:cNvSpPr/>
              <p:nvPr/>
            </p:nvSpPr>
            <p:spPr>
              <a:xfrm>
                <a:off x="2292156" y="420066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2" name="Google Shape;6602;p51"/>
              <p:cNvSpPr/>
              <p:nvPr/>
            </p:nvSpPr>
            <p:spPr>
              <a:xfrm>
                <a:off x="2291626" y="4146398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3" name="Google Shape;6603;p51"/>
              <p:cNvSpPr/>
              <p:nvPr/>
            </p:nvSpPr>
            <p:spPr>
              <a:xfrm>
                <a:off x="2292156" y="414692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4" name="Google Shape;6604;p51"/>
              <p:cNvSpPr/>
              <p:nvPr/>
            </p:nvSpPr>
            <p:spPr>
              <a:xfrm>
                <a:off x="2291626" y="409269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5" name="Google Shape;6605;p51"/>
              <p:cNvSpPr/>
              <p:nvPr/>
            </p:nvSpPr>
            <p:spPr>
              <a:xfrm>
                <a:off x="2292156" y="409322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6" name="Google Shape;6606;p51"/>
              <p:cNvSpPr/>
              <p:nvPr/>
            </p:nvSpPr>
            <p:spPr>
              <a:xfrm>
                <a:off x="2291626" y="4038961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7" name="Google Shape;6607;p51"/>
              <p:cNvSpPr/>
              <p:nvPr/>
            </p:nvSpPr>
            <p:spPr>
              <a:xfrm>
                <a:off x="2292156" y="403949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8" name="Google Shape;6608;p51"/>
              <p:cNvSpPr/>
              <p:nvPr/>
            </p:nvSpPr>
            <p:spPr>
              <a:xfrm>
                <a:off x="2291626" y="3985196"/>
                <a:ext cx="54777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2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9" name="Google Shape;6609;p51"/>
              <p:cNvSpPr/>
              <p:nvPr/>
            </p:nvSpPr>
            <p:spPr>
              <a:xfrm>
                <a:off x="2292156" y="398575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0" name="Google Shape;6610;p51"/>
              <p:cNvSpPr/>
              <p:nvPr/>
            </p:nvSpPr>
            <p:spPr>
              <a:xfrm>
                <a:off x="2291626" y="3931525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1" name="Google Shape;6611;p51"/>
              <p:cNvSpPr/>
              <p:nvPr/>
            </p:nvSpPr>
            <p:spPr>
              <a:xfrm>
                <a:off x="2292156" y="3932070"/>
                <a:ext cx="53718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2" name="Google Shape;6612;p51"/>
              <p:cNvSpPr/>
              <p:nvPr/>
            </p:nvSpPr>
            <p:spPr>
              <a:xfrm>
                <a:off x="2291626" y="3877776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3" name="Google Shape;6613;p51"/>
              <p:cNvSpPr/>
              <p:nvPr/>
            </p:nvSpPr>
            <p:spPr>
              <a:xfrm>
                <a:off x="2292156" y="387832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4" name="Google Shape;6614;p51"/>
              <p:cNvSpPr/>
              <p:nvPr/>
            </p:nvSpPr>
            <p:spPr>
              <a:xfrm>
                <a:off x="2291626" y="3824042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5" name="Google Shape;6615;p51"/>
              <p:cNvSpPr/>
              <p:nvPr/>
            </p:nvSpPr>
            <p:spPr>
              <a:xfrm>
                <a:off x="2292156" y="382457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6" name="Google Shape;6616;p51"/>
              <p:cNvSpPr/>
              <p:nvPr/>
            </p:nvSpPr>
            <p:spPr>
              <a:xfrm>
                <a:off x="2291626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7" name="Google Shape;6617;p51"/>
              <p:cNvSpPr/>
              <p:nvPr/>
            </p:nvSpPr>
            <p:spPr>
              <a:xfrm>
                <a:off x="2292156" y="3770900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8" name="Google Shape;6618;p51"/>
              <p:cNvSpPr/>
              <p:nvPr/>
            </p:nvSpPr>
            <p:spPr>
              <a:xfrm>
                <a:off x="2238422" y="446926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9" name="Google Shape;6619;p51"/>
              <p:cNvSpPr/>
              <p:nvPr/>
            </p:nvSpPr>
            <p:spPr>
              <a:xfrm>
                <a:off x="2237892" y="4415035"/>
                <a:ext cx="54824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9" y="3517"/>
                    </a:lnTo>
                    <a:lnTo>
                      <a:pt x="3519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0" name="Google Shape;6620;p51"/>
              <p:cNvSpPr/>
              <p:nvPr/>
            </p:nvSpPr>
            <p:spPr>
              <a:xfrm>
                <a:off x="223842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1" name="Google Shape;6621;p51"/>
              <p:cNvSpPr/>
              <p:nvPr/>
            </p:nvSpPr>
            <p:spPr>
              <a:xfrm>
                <a:off x="2237892" y="3770339"/>
                <a:ext cx="54824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9" y="3518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2" name="Google Shape;6622;p51"/>
              <p:cNvSpPr/>
              <p:nvPr/>
            </p:nvSpPr>
            <p:spPr>
              <a:xfrm>
                <a:off x="223842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3" name="Google Shape;6623;p51"/>
              <p:cNvSpPr/>
              <p:nvPr/>
            </p:nvSpPr>
            <p:spPr>
              <a:xfrm>
                <a:off x="2184128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4" name="Google Shape;6624;p51"/>
              <p:cNvSpPr/>
              <p:nvPr/>
            </p:nvSpPr>
            <p:spPr>
              <a:xfrm>
                <a:off x="2184688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5" name="Google Shape;6625;p51"/>
              <p:cNvSpPr/>
              <p:nvPr/>
            </p:nvSpPr>
            <p:spPr>
              <a:xfrm>
                <a:off x="2184128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6" name="Google Shape;6626;p51"/>
              <p:cNvSpPr/>
              <p:nvPr/>
            </p:nvSpPr>
            <p:spPr>
              <a:xfrm>
                <a:off x="2184688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7" name="Google Shape;6627;p51"/>
              <p:cNvSpPr/>
              <p:nvPr/>
            </p:nvSpPr>
            <p:spPr>
              <a:xfrm>
                <a:off x="2184688" y="430809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8" name="Google Shape;6628;p51"/>
              <p:cNvSpPr/>
              <p:nvPr/>
            </p:nvSpPr>
            <p:spPr>
              <a:xfrm>
                <a:off x="2184688" y="420066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9" name="Google Shape;6629;p51"/>
              <p:cNvSpPr/>
              <p:nvPr/>
            </p:nvSpPr>
            <p:spPr>
              <a:xfrm>
                <a:off x="2184688" y="414692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0" name="Google Shape;6630;p51"/>
              <p:cNvSpPr/>
              <p:nvPr/>
            </p:nvSpPr>
            <p:spPr>
              <a:xfrm>
                <a:off x="2184688" y="403949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1" name="Google Shape;6631;p51"/>
              <p:cNvSpPr/>
              <p:nvPr/>
            </p:nvSpPr>
            <p:spPr>
              <a:xfrm>
                <a:off x="2184688" y="398575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2" name="Google Shape;6632;p51"/>
              <p:cNvSpPr/>
              <p:nvPr/>
            </p:nvSpPr>
            <p:spPr>
              <a:xfrm>
                <a:off x="2184688" y="3878321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3" name="Google Shape;6633;p51"/>
              <p:cNvSpPr/>
              <p:nvPr/>
            </p:nvSpPr>
            <p:spPr>
              <a:xfrm>
                <a:off x="2184128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4" name="Google Shape;6634;p51"/>
              <p:cNvSpPr/>
              <p:nvPr/>
            </p:nvSpPr>
            <p:spPr>
              <a:xfrm>
                <a:off x="2184688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5" name="Google Shape;6635;p51"/>
              <p:cNvSpPr/>
              <p:nvPr/>
            </p:nvSpPr>
            <p:spPr>
              <a:xfrm>
                <a:off x="2130456" y="4522456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6" name="Google Shape;6636;p51"/>
              <p:cNvSpPr/>
              <p:nvPr/>
            </p:nvSpPr>
            <p:spPr>
              <a:xfrm>
                <a:off x="2130986" y="4523001"/>
                <a:ext cx="53718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7" name="Google Shape;6637;p51"/>
              <p:cNvSpPr/>
              <p:nvPr/>
            </p:nvSpPr>
            <p:spPr>
              <a:xfrm>
                <a:off x="2130456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8" name="Google Shape;6638;p51"/>
              <p:cNvSpPr/>
              <p:nvPr/>
            </p:nvSpPr>
            <p:spPr>
              <a:xfrm>
                <a:off x="2130986" y="441556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9" name="Google Shape;6639;p51"/>
              <p:cNvSpPr/>
              <p:nvPr/>
            </p:nvSpPr>
            <p:spPr>
              <a:xfrm>
                <a:off x="2130986" y="420066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0" name="Google Shape;6640;p51"/>
              <p:cNvSpPr/>
              <p:nvPr/>
            </p:nvSpPr>
            <p:spPr>
              <a:xfrm>
                <a:off x="2130986" y="414692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1" name="Google Shape;6641;p51"/>
              <p:cNvSpPr/>
              <p:nvPr/>
            </p:nvSpPr>
            <p:spPr>
              <a:xfrm>
                <a:off x="2130986" y="403949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2" name="Google Shape;6642;p51"/>
              <p:cNvSpPr/>
              <p:nvPr/>
            </p:nvSpPr>
            <p:spPr>
              <a:xfrm>
                <a:off x="2130986" y="398575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3" name="Google Shape;6643;p51"/>
              <p:cNvSpPr/>
              <p:nvPr/>
            </p:nvSpPr>
            <p:spPr>
              <a:xfrm>
                <a:off x="2130986" y="387832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4" name="Google Shape;6644;p51"/>
              <p:cNvSpPr/>
              <p:nvPr/>
            </p:nvSpPr>
            <p:spPr>
              <a:xfrm>
                <a:off x="2130456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5" name="Google Shape;6645;p51"/>
              <p:cNvSpPr/>
              <p:nvPr/>
            </p:nvSpPr>
            <p:spPr>
              <a:xfrm>
                <a:off x="2130986" y="3770900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6" name="Google Shape;6646;p51"/>
              <p:cNvSpPr/>
              <p:nvPr/>
            </p:nvSpPr>
            <p:spPr>
              <a:xfrm>
                <a:off x="2076691" y="4522456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7" name="Google Shape;6647;p51"/>
              <p:cNvSpPr/>
              <p:nvPr/>
            </p:nvSpPr>
            <p:spPr>
              <a:xfrm>
                <a:off x="2077252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8" name="Google Shape;6648;p51"/>
              <p:cNvSpPr/>
              <p:nvPr/>
            </p:nvSpPr>
            <p:spPr>
              <a:xfrm>
                <a:off x="2076691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9" name="Google Shape;6649;p51"/>
              <p:cNvSpPr/>
              <p:nvPr/>
            </p:nvSpPr>
            <p:spPr>
              <a:xfrm>
                <a:off x="207725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0" name="Google Shape;6650;p51"/>
              <p:cNvSpPr/>
              <p:nvPr/>
            </p:nvSpPr>
            <p:spPr>
              <a:xfrm>
                <a:off x="2076691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1" name="Google Shape;6651;p51"/>
              <p:cNvSpPr/>
              <p:nvPr/>
            </p:nvSpPr>
            <p:spPr>
              <a:xfrm>
                <a:off x="207725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2" name="Google Shape;6652;p51"/>
              <p:cNvSpPr/>
              <p:nvPr/>
            </p:nvSpPr>
            <p:spPr>
              <a:xfrm>
                <a:off x="2022957" y="4522456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3" name="Google Shape;6653;p51"/>
              <p:cNvSpPr/>
              <p:nvPr/>
            </p:nvSpPr>
            <p:spPr>
              <a:xfrm>
                <a:off x="2023518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4" name="Google Shape;6654;p51"/>
              <p:cNvSpPr/>
              <p:nvPr/>
            </p:nvSpPr>
            <p:spPr>
              <a:xfrm>
                <a:off x="2022957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5" name="Google Shape;6655;p51"/>
              <p:cNvSpPr/>
              <p:nvPr/>
            </p:nvSpPr>
            <p:spPr>
              <a:xfrm>
                <a:off x="2023518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6" name="Google Shape;6656;p51"/>
              <p:cNvSpPr/>
              <p:nvPr/>
            </p:nvSpPr>
            <p:spPr>
              <a:xfrm>
                <a:off x="2023518" y="425439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7" name="Google Shape;6657;p51"/>
              <p:cNvSpPr/>
              <p:nvPr/>
            </p:nvSpPr>
            <p:spPr>
              <a:xfrm>
                <a:off x="2023518" y="420066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8" name="Google Shape;6658;p51"/>
              <p:cNvSpPr/>
              <p:nvPr/>
            </p:nvSpPr>
            <p:spPr>
              <a:xfrm>
                <a:off x="2023518" y="414692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9" name="Google Shape;6659;p51"/>
              <p:cNvSpPr/>
              <p:nvPr/>
            </p:nvSpPr>
            <p:spPr>
              <a:xfrm>
                <a:off x="2023518" y="409322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0" name="Google Shape;6660;p51"/>
              <p:cNvSpPr/>
              <p:nvPr/>
            </p:nvSpPr>
            <p:spPr>
              <a:xfrm>
                <a:off x="2023518" y="403949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1" name="Google Shape;6661;p51"/>
              <p:cNvSpPr/>
              <p:nvPr/>
            </p:nvSpPr>
            <p:spPr>
              <a:xfrm>
                <a:off x="2023518" y="398575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2" name="Google Shape;6662;p51"/>
              <p:cNvSpPr/>
              <p:nvPr/>
            </p:nvSpPr>
            <p:spPr>
              <a:xfrm>
                <a:off x="2023518" y="3932070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3" name="Google Shape;6663;p51"/>
              <p:cNvSpPr/>
              <p:nvPr/>
            </p:nvSpPr>
            <p:spPr>
              <a:xfrm>
                <a:off x="2022957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4" name="Google Shape;6664;p51"/>
              <p:cNvSpPr/>
              <p:nvPr/>
            </p:nvSpPr>
            <p:spPr>
              <a:xfrm>
                <a:off x="2023518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5" name="Google Shape;6665;p51"/>
              <p:cNvSpPr/>
              <p:nvPr/>
            </p:nvSpPr>
            <p:spPr>
              <a:xfrm>
                <a:off x="1969286" y="4522456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6" name="Google Shape;6666;p51"/>
              <p:cNvSpPr/>
              <p:nvPr/>
            </p:nvSpPr>
            <p:spPr>
              <a:xfrm>
                <a:off x="1969831" y="4523001"/>
                <a:ext cx="53703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7" name="Google Shape;6667;p51"/>
              <p:cNvSpPr/>
              <p:nvPr/>
            </p:nvSpPr>
            <p:spPr>
              <a:xfrm>
                <a:off x="1969286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8" name="Google Shape;6668;p51"/>
              <p:cNvSpPr/>
              <p:nvPr/>
            </p:nvSpPr>
            <p:spPr>
              <a:xfrm>
                <a:off x="1969831" y="4415565"/>
                <a:ext cx="53703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9" name="Google Shape;6669;p51"/>
              <p:cNvSpPr/>
              <p:nvPr/>
            </p:nvSpPr>
            <p:spPr>
              <a:xfrm>
                <a:off x="1969831" y="4308097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0" name="Google Shape;6670;p51"/>
              <p:cNvSpPr/>
              <p:nvPr/>
            </p:nvSpPr>
            <p:spPr>
              <a:xfrm>
                <a:off x="1969831" y="3878321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1" name="Google Shape;6671;p51"/>
              <p:cNvSpPr/>
              <p:nvPr/>
            </p:nvSpPr>
            <p:spPr>
              <a:xfrm>
                <a:off x="1969286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2" name="Google Shape;6672;p51"/>
              <p:cNvSpPr/>
              <p:nvPr/>
            </p:nvSpPr>
            <p:spPr>
              <a:xfrm>
                <a:off x="1969831" y="3770900"/>
                <a:ext cx="53703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3" name="Google Shape;6673;p51"/>
              <p:cNvSpPr/>
              <p:nvPr/>
            </p:nvSpPr>
            <p:spPr>
              <a:xfrm>
                <a:off x="1915537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0" y="3517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4" name="Google Shape;6674;p51"/>
              <p:cNvSpPr/>
              <p:nvPr/>
            </p:nvSpPr>
            <p:spPr>
              <a:xfrm>
                <a:off x="1916082" y="4523001"/>
                <a:ext cx="53765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5" name="Google Shape;6675;p51"/>
              <p:cNvSpPr/>
              <p:nvPr/>
            </p:nvSpPr>
            <p:spPr>
              <a:xfrm>
                <a:off x="1915537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0" y="3517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6" name="Google Shape;6676;p51"/>
              <p:cNvSpPr/>
              <p:nvPr/>
            </p:nvSpPr>
            <p:spPr>
              <a:xfrm>
                <a:off x="1916082" y="4415565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7" name="Google Shape;6677;p51"/>
              <p:cNvSpPr/>
              <p:nvPr/>
            </p:nvSpPr>
            <p:spPr>
              <a:xfrm>
                <a:off x="1916082" y="4308097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8" name="Google Shape;6678;p51"/>
              <p:cNvSpPr/>
              <p:nvPr/>
            </p:nvSpPr>
            <p:spPr>
              <a:xfrm>
                <a:off x="1916082" y="3878321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9" name="Google Shape;6679;p51"/>
              <p:cNvSpPr/>
              <p:nvPr/>
            </p:nvSpPr>
            <p:spPr>
              <a:xfrm>
                <a:off x="1915537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0" y="3518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0" name="Google Shape;6680;p51"/>
              <p:cNvSpPr/>
              <p:nvPr/>
            </p:nvSpPr>
            <p:spPr>
              <a:xfrm>
                <a:off x="1916082" y="3770900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1" name="Google Shape;6681;p51"/>
              <p:cNvSpPr/>
              <p:nvPr/>
            </p:nvSpPr>
            <p:spPr>
              <a:xfrm>
                <a:off x="1861787" y="4522456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2" name="Google Shape;6682;p51"/>
              <p:cNvSpPr/>
              <p:nvPr/>
            </p:nvSpPr>
            <p:spPr>
              <a:xfrm>
                <a:off x="1862332" y="4523001"/>
                <a:ext cx="53765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3" name="Google Shape;6683;p51"/>
              <p:cNvSpPr/>
              <p:nvPr/>
            </p:nvSpPr>
            <p:spPr>
              <a:xfrm>
                <a:off x="1861787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4" name="Google Shape;6684;p51"/>
              <p:cNvSpPr/>
              <p:nvPr/>
            </p:nvSpPr>
            <p:spPr>
              <a:xfrm>
                <a:off x="1862332" y="4415565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5" name="Google Shape;6685;p51"/>
              <p:cNvSpPr/>
              <p:nvPr/>
            </p:nvSpPr>
            <p:spPr>
              <a:xfrm>
                <a:off x="1862332" y="4308097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6" name="Google Shape;6686;p51"/>
              <p:cNvSpPr/>
              <p:nvPr/>
            </p:nvSpPr>
            <p:spPr>
              <a:xfrm>
                <a:off x="1862332" y="3878321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7" name="Google Shape;6687;p51"/>
              <p:cNvSpPr/>
              <p:nvPr/>
            </p:nvSpPr>
            <p:spPr>
              <a:xfrm>
                <a:off x="1861787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8" name="Google Shape;6688;p51"/>
              <p:cNvSpPr/>
              <p:nvPr/>
            </p:nvSpPr>
            <p:spPr>
              <a:xfrm>
                <a:off x="1862332" y="3770900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2" y="3446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9" name="Google Shape;6689;p51"/>
              <p:cNvSpPr/>
              <p:nvPr/>
            </p:nvSpPr>
            <p:spPr>
              <a:xfrm>
                <a:off x="1808116" y="4522456"/>
                <a:ext cx="54793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0" name="Google Shape;6690;p51"/>
              <p:cNvSpPr/>
              <p:nvPr/>
            </p:nvSpPr>
            <p:spPr>
              <a:xfrm>
                <a:off x="1808661" y="4523001"/>
                <a:ext cx="53687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6" y="3448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1" name="Google Shape;6691;p51"/>
              <p:cNvSpPr/>
              <p:nvPr/>
            </p:nvSpPr>
            <p:spPr>
              <a:xfrm>
                <a:off x="1808116" y="4415035"/>
                <a:ext cx="54793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2" name="Google Shape;6692;p51"/>
              <p:cNvSpPr/>
              <p:nvPr/>
            </p:nvSpPr>
            <p:spPr>
              <a:xfrm>
                <a:off x="1808661" y="4415565"/>
                <a:ext cx="53687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6" y="3448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3" name="Google Shape;6693;p51"/>
              <p:cNvSpPr/>
              <p:nvPr/>
            </p:nvSpPr>
            <p:spPr>
              <a:xfrm>
                <a:off x="1808661" y="4308097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6" y="3450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4" name="Google Shape;6694;p51"/>
              <p:cNvSpPr/>
              <p:nvPr/>
            </p:nvSpPr>
            <p:spPr>
              <a:xfrm>
                <a:off x="1808661" y="3878321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6" y="3451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5" name="Google Shape;6695;p51"/>
              <p:cNvSpPr/>
              <p:nvPr/>
            </p:nvSpPr>
            <p:spPr>
              <a:xfrm>
                <a:off x="1808116" y="3770339"/>
                <a:ext cx="54793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6" name="Google Shape;6696;p51"/>
              <p:cNvSpPr/>
              <p:nvPr/>
            </p:nvSpPr>
            <p:spPr>
              <a:xfrm>
                <a:off x="1808661" y="3770900"/>
                <a:ext cx="53687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6" y="3446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7" name="Google Shape;6697;p51"/>
              <p:cNvSpPr/>
              <p:nvPr/>
            </p:nvSpPr>
            <p:spPr>
              <a:xfrm>
                <a:off x="1754367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8" name="Google Shape;6698;p51"/>
              <p:cNvSpPr/>
              <p:nvPr/>
            </p:nvSpPr>
            <p:spPr>
              <a:xfrm>
                <a:off x="1754896" y="4523001"/>
                <a:ext cx="53780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9" name="Google Shape;6699;p51"/>
              <p:cNvSpPr/>
              <p:nvPr/>
            </p:nvSpPr>
            <p:spPr>
              <a:xfrm>
                <a:off x="1754367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0" name="Google Shape;6700;p51"/>
              <p:cNvSpPr/>
              <p:nvPr/>
            </p:nvSpPr>
            <p:spPr>
              <a:xfrm>
                <a:off x="1754896" y="4415565"/>
                <a:ext cx="53780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1" name="Google Shape;6701;p51"/>
              <p:cNvSpPr/>
              <p:nvPr/>
            </p:nvSpPr>
            <p:spPr>
              <a:xfrm>
                <a:off x="1754896" y="4308097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2" name="Google Shape;6702;p51"/>
              <p:cNvSpPr/>
              <p:nvPr/>
            </p:nvSpPr>
            <p:spPr>
              <a:xfrm>
                <a:off x="1754896" y="3878321"/>
                <a:ext cx="53780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3" name="Google Shape;6703;p51"/>
              <p:cNvSpPr/>
              <p:nvPr/>
            </p:nvSpPr>
            <p:spPr>
              <a:xfrm>
                <a:off x="1754367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4" name="Google Shape;6704;p51"/>
              <p:cNvSpPr/>
              <p:nvPr/>
            </p:nvSpPr>
            <p:spPr>
              <a:xfrm>
                <a:off x="1754896" y="3770900"/>
                <a:ext cx="53780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2" y="3446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5" name="Google Shape;6705;p51"/>
              <p:cNvSpPr/>
              <p:nvPr/>
            </p:nvSpPr>
            <p:spPr>
              <a:xfrm>
                <a:off x="1700633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6" name="Google Shape;6706;p51"/>
              <p:cNvSpPr/>
              <p:nvPr/>
            </p:nvSpPr>
            <p:spPr>
              <a:xfrm>
                <a:off x="1701162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7" name="Google Shape;6707;p51"/>
              <p:cNvSpPr/>
              <p:nvPr/>
            </p:nvSpPr>
            <p:spPr>
              <a:xfrm>
                <a:off x="1700633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8" name="Google Shape;6708;p51"/>
              <p:cNvSpPr/>
              <p:nvPr/>
            </p:nvSpPr>
            <p:spPr>
              <a:xfrm>
                <a:off x="170116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9" name="Google Shape;6709;p51"/>
              <p:cNvSpPr/>
              <p:nvPr/>
            </p:nvSpPr>
            <p:spPr>
              <a:xfrm>
                <a:off x="1701162" y="430809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0" name="Google Shape;6710;p51"/>
              <p:cNvSpPr/>
              <p:nvPr/>
            </p:nvSpPr>
            <p:spPr>
              <a:xfrm>
                <a:off x="1701162" y="3878321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1" name="Google Shape;6711;p51"/>
              <p:cNvSpPr/>
              <p:nvPr/>
            </p:nvSpPr>
            <p:spPr>
              <a:xfrm>
                <a:off x="1700633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2" name="Google Shape;6712;p51"/>
              <p:cNvSpPr/>
              <p:nvPr/>
            </p:nvSpPr>
            <p:spPr>
              <a:xfrm>
                <a:off x="170116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3" name="Google Shape;6713;p51"/>
              <p:cNvSpPr/>
              <p:nvPr/>
            </p:nvSpPr>
            <p:spPr>
              <a:xfrm>
                <a:off x="1646930" y="4522456"/>
                <a:ext cx="54808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18" y="3517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4" name="Google Shape;6714;p51"/>
              <p:cNvSpPr/>
              <p:nvPr/>
            </p:nvSpPr>
            <p:spPr>
              <a:xfrm>
                <a:off x="1647491" y="4523001"/>
                <a:ext cx="53687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5" name="Google Shape;6715;p51"/>
              <p:cNvSpPr/>
              <p:nvPr/>
            </p:nvSpPr>
            <p:spPr>
              <a:xfrm>
                <a:off x="1646930" y="4415035"/>
                <a:ext cx="54808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18" y="3517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6" name="Google Shape;6716;p51"/>
              <p:cNvSpPr/>
              <p:nvPr/>
            </p:nvSpPr>
            <p:spPr>
              <a:xfrm>
                <a:off x="1647491" y="4415565"/>
                <a:ext cx="53687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7" name="Google Shape;6717;p51"/>
              <p:cNvSpPr/>
              <p:nvPr/>
            </p:nvSpPr>
            <p:spPr>
              <a:xfrm>
                <a:off x="1647491" y="4308097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8" name="Google Shape;6718;p51"/>
              <p:cNvSpPr/>
              <p:nvPr/>
            </p:nvSpPr>
            <p:spPr>
              <a:xfrm>
                <a:off x="1647491" y="3878321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9" name="Google Shape;6719;p51"/>
              <p:cNvSpPr/>
              <p:nvPr/>
            </p:nvSpPr>
            <p:spPr>
              <a:xfrm>
                <a:off x="1646930" y="3770339"/>
                <a:ext cx="54808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18" y="3518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0" name="Google Shape;6720;p51"/>
              <p:cNvSpPr/>
              <p:nvPr/>
            </p:nvSpPr>
            <p:spPr>
              <a:xfrm>
                <a:off x="1647491" y="3770900"/>
                <a:ext cx="53687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7" y="3446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1" name="Google Shape;6721;p51"/>
              <p:cNvSpPr/>
              <p:nvPr/>
            </p:nvSpPr>
            <p:spPr>
              <a:xfrm>
                <a:off x="1593196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2" name="Google Shape;6722;p51"/>
              <p:cNvSpPr/>
              <p:nvPr/>
            </p:nvSpPr>
            <p:spPr>
              <a:xfrm>
                <a:off x="1593726" y="4523001"/>
                <a:ext cx="53765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3" name="Google Shape;6723;p51"/>
              <p:cNvSpPr/>
              <p:nvPr/>
            </p:nvSpPr>
            <p:spPr>
              <a:xfrm>
                <a:off x="1593196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4" name="Google Shape;6724;p51"/>
              <p:cNvSpPr/>
              <p:nvPr/>
            </p:nvSpPr>
            <p:spPr>
              <a:xfrm>
                <a:off x="1593726" y="4415565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5" name="Google Shape;6725;p51"/>
              <p:cNvSpPr/>
              <p:nvPr/>
            </p:nvSpPr>
            <p:spPr>
              <a:xfrm>
                <a:off x="1593726" y="4308097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6" name="Google Shape;6726;p51"/>
              <p:cNvSpPr/>
              <p:nvPr/>
            </p:nvSpPr>
            <p:spPr>
              <a:xfrm>
                <a:off x="1593726" y="3878321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7" name="Google Shape;6727;p51"/>
              <p:cNvSpPr/>
              <p:nvPr/>
            </p:nvSpPr>
            <p:spPr>
              <a:xfrm>
                <a:off x="1593196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8" name="Google Shape;6728;p51"/>
              <p:cNvSpPr/>
              <p:nvPr/>
            </p:nvSpPr>
            <p:spPr>
              <a:xfrm>
                <a:off x="1593726" y="3770900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9" name="Google Shape;6729;p51"/>
              <p:cNvSpPr/>
              <p:nvPr/>
            </p:nvSpPr>
            <p:spPr>
              <a:xfrm>
                <a:off x="1539463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0" name="Google Shape;6730;p51"/>
              <p:cNvSpPr/>
              <p:nvPr/>
            </p:nvSpPr>
            <p:spPr>
              <a:xfrm>
                <a:off x="1539992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1" name="Google Shape;6731;p51"/>
              <p:cNvSpPr/>
              <p:nvPr/>
            </p:nvSpPr>
            <p:spPr>
              <a:xfrm>
                <a:off x="1539463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2" name="Google Shape;6732;p51"/>
              <p:cNvSpPr/>
              <p:nvPr/>
            </p:nvSpPr>
            <p:spPr>
              <a:xfrm>
                <a:off x="153999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3" name="Google Shape;6733;p51"/>
              <p:cNvSpPr/>
              <p:nvPr/>
            </p:nvSpPr>
            <p:spPr>
              <a:xfrm>
                <a:off x="1539992" y="430809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4" name="Google Shape;6734;p51"/>
              <p:cNvSpPr/>
              <p:nvPr/>
            </p:nvSpPr>
            <p:spPr>
              <a:xfrm>
                <a:off x="1539992" y="3878321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5" name="Google Shape;6735;p51"/>
              <p:cNvSpPr/>
              <p:nvPr/>
            </p:nvSpPr>
            <p:spPr>
              <a:xfrm>
                <a:off x="1539463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6" name="Google Shape;6736;p51"/>
              <p:cNvSpPr/>
              <p:nvPr/>
            </p:nvSpPr>
            <p:spPr>
              <a:xfrm>
                <a:off x="153999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7" name="Google Shape;6737;p51"/>
              <p:cNvSpPr/>
              <p:nvPr/>
            </p:nvSpPr>
            <p:spPr>
              <a:xfrm>
                <a:off x="1485760" y="4522456"/>
                <a:ext cx="54793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8" name="Google Shape;6738;p51"/>
              <p:cNvSpPr/>
              <p:nvPr/>
            </p:nvSpPr>
            <p:spPr>
              <a:xfrm>
                <a:off x="1486305" y="4523001"/>
                <a:ext cx="53703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9" name="Google Shape;6739;p51"/>
              <p:cNvSpPr/>
              <p:nvPr/>
            </p:nvSpPr>
            <p:spPr>
              <a:xfrm>
                <a:off x="1485760" y="4415035"/>
                <a:ext cx="54793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0" name="Google Shape;6740;p51"/>
              <p:cNvSpPr/>
              <p:nvPr/>
            </p:nvSpPr>
            <p:spPr>
              <a:xfrm>
                <a:off x="1486305" y="4415565"/>
                <a:ext cx="53703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1" name="Google Shape;6741;p51"/>
              <p:cNvSpPr/>
              <p:nvPr/>
            </p:nvSpPr>
            <p:spPr>
              <a:xfrm>
                <a:off x="1486305" y="4308097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2" name="Google Shape;6742;p51"/>
              <p:cNvSpPr/>
              <p:nvPr/>
            </p:nvSpPr>
            <p:spPr>
              <a:xfrm>
                <a:off x="1486305" y="3878321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3" name="Google Shape;6743;p51"/>
              <p:cNvSpPr/>
              <p:nvPr/>
            </p:nvSpPr>
            <p:spPr>
              <a:xfrm>
                <a:off x="1485760" y="3770339"/>
                <a:ext cx="54793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4" name="Google Shape;6744;p51"/>
              <p:cNvSpPr/>
              <p:nvPr/>
            </p:nvSpPr>
            <p:spPr>
              <a:xfrm>
                <a:off x="1486305" y="3770900"/>
                <a:ext cx="53703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5" name="Google Shape;6745;p51"/>
              <p:cNvSpPr/>
              <p:nvPr/>
            </p:nvSpPr>
            <p:spPr>
              <a:xfrm>
                <a:off x="1432026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6" name="Google Shape;6746;p51"/>
              <p:cNvSpPr/>
              <p:nvPr/>
            </p:nvSpPr>
            <p:spPr>
              <a:xfrm>
                <a:off x="1432572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7" name="Google Shape;6747;p51"/>
              <p:cNvSpPr/>
              <p:nvPr/>
            </p:nvSpPr>
            <p:spPr>
              <a:xfrm>
                <a:off x="1432026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8" name="Google Shape;6748;p51"/>
              <p:cNvSpPr/>
              <p:nvPr/>
            </p:nvSpPr>
            <p:spPr>
              <a:xfrm>
                <a:off x="143257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9" name="Google Shape;6749;p51"/>
              <p:cNvSpPr/>
              <p:nvPr/>
            </p:nvSpPr>
            <p:spPr>
              <a:xfrm>
                <a:off x="1432572" y="430809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0" name="Google Shape;6750;p51"/>
              <p:cNvSpPr/>
              <p:nvPr/>
            </p:nvSpPr>
            <p:spPr>
              <a:xfrm>
                <a:off x="1432572" y="3878321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1" name="Google Shape;6751;p51"/>
              <p:cNvSpPr/>
              <p:nvPr/>
            </p:nvSpPr>
            <p:spPr>
              <a:xfrm>
                <a:off x="1432026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2" name="Google Shape;6752;p51"/>
              <p:cNvSpPr/>
              <p:nvPr/>
            </p:nvSpPr>
            <p:spPr>
              <a:xfrm>
                <a:off x="143257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0" y="3446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3" name="Google Shape;6753;p51"/>
              <p:cNvSpPr/>
              <p:nvPr/>
            </p:nvSpPr>
            <p:spPr>
              <a:xfrm>
                <a:off x="1378339" y="4522456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4" name="Google Shape;6754;p51"/>
              <p:cNvSpPr/>
              <p:nvPr/>
            </p:nvSpPr>
            <p:spPr>
              <a:xfrm>
                <a:off x="1378869" y="4523001"/>
                <a:ext cx="53718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5" name="Google Shape;6755;p51"/>
              <p:cNvSpPr/>
              <p:nvPr/>
            </p:nvSpPr>
            <p:spPr>
              <a:xfrm>
                <a:off x="1378339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6" name="Google Shape;6756;p51"/>
              <p:cNvSpPr/>
              <p:nvPr/>
            </p:nvSpPr>
            <p:spPr>
              <a:xfrm>
                <a:off x="1378869" y="441556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7" name="Google Shape;6757;p51"/>
              <p:cNvSpPr/>
              <p:nvPr/>
            </p:nvSpPr>
            <p:spPr>
              <a:xfrm>
                <a:off x="1378869" y="430809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8" name="Google Shape;6758;p51"/>
              <p:cNvSpPr/>
              <p:nvPr/>
            </p:nvSpPr>
            <p:spPr>
              <a:xfrm>
                <a:off x="1378869" y="387832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9" name="Google Shape;6759;p51"/>
              <p:cNvSpPr/>
              <p:nvPr/>
            </p:nvSpPr>
            <p:spPr>
              <a:xfrm>
                <a:off x="1378339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0" name="Google Shape;6760;p51"/>
              <p:cNvSpPr/>
              <p:nvPr/>
            </p:nvSpPr>
            <p:spPr>
              <a:xfrm>
                <a:off x="1378869" y="3770900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1" name="Google Shape;6761;p51"/>
              <p:cNvSpPr/>
              <p:nvPr/>
            </p:nvSpPr>
            <p:spPr>
              <a:xfrm>
                <a:off x="1324590" y="4522456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2" name="Google Shape;6762;p51"/>
              <p:cNvSpPr/>
              <p:nvPr/>
            </p:nvSpPr>
            <p:spPr>
              <a:xfrm>
                <a:off x="1325135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3" name="Google Shape;6763;p51"/>
              <p:cNvSpPr/>
              <p:nvPr/>
            </p:nvSpPr>
            <p:spPr>
              <a:xfrm>
                <a:off x="1324590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4" name="Google Shape;6764;p51"/>
              <p:cNvSpPr/>
              <p:nvPr/>
            </p:nvSpPr>
            <p:spPr>
              <a:xfrm>
                <a:off x="1325135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5" name="Google Shape;6765;p51"/>
              <p:cNvSpPr/>
              <p:nvPr/>
            </p:nvSpPr>
            <p:spPr>
              <a:xfrm>
                <a:off x="1325135" y="425439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6" name="Google Shape;6766;p51"/>
              <p:cNvSpPr/>
              <p:nvPr/>
            </p:nvSpPr>
            <p:spPr>
              <a:xfrm>
                <a:off x="1325135" y="420066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7" name="Google Shape;6767;p51"/>
              <p:cNvSpPr/>
              <p:nvPr/>
            </p:nvSpPr>
            <p:spPr>
              <a:xfrm>
                <a:off x="1325135" y="414692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8" name="Google Shape;6768;p51"/>
              <p:cNvSpPr/>
              <p:nvPr/>
            </p:nvSpPr>
            <p:spPr>
              <a:xfrm>
                <a:off x="1325135" y="409322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9" name="Google Shape;6769;p51"/>
              <p:cNvSpPr/>
              <p:nvPr/>
            </p:nvSpPr>
            <p:spPr>
              <a:xfrm>
                <a:off x="1325135" y="403949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0" name="Google Shape;6770;p51"/>
              <p:cNvSpPr/>
              <p:nvPr/>
            </p:nvSpPr>
            <p:spPr>
              <a:xfrm>
                <a:off x="1325135" y="398575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1" name="Google Shape;6771;p51"/>
              <p:cNvSpPr/>
              <p:nvPr/>
            </p:nvSpPr>
            <p:spPr>
              <a:xfrm>
                <a:off x="1325135" y="3932070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2" name="Google Shape;6772;p51"/>
              <p:cNvSpPr/>
              <p:nvPr/>
            </p:nvSpPr>
            <p:spPr>
              <a:xfrm>
                <a:off x="1324590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3" name="Google Shape;6773;p51"/>
              <p:cNvSpPr/>
              <p:nvPr/>
            </p:nvSpPr>
            <p:spPr>
              <a:xfrm>
                <a:off x="1325135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4" name="Google Shape;6774;p51"/>
              <p:cNvSpPr/>
              <p:nvPr/>
            </p:nvSpPr>
            <p:spPr>
              <a:xfrm>
                <a:off x="1271401" y="446926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5" name="Google Shape;6775;p51"/>
              <p:cNvSpPr/>
              <p:nvPr/>
            </p:nvSpPr>
            <p:spPr>
              <a:xfrm>
                <a:off x="1270856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6" name="Google Shape;6776;p51"/>
              <p:cNvSpPr/>
              <p:nvPr/>
            </p:nvSpPr>
            <p:spPr>
              <a:xfrm>
                <a:off x="1271401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7" name="Google Shape;6777;p51"/>
              <p:cNvSpPr/>
              <p:nvPr/>
            </p:nvSpPr>
            <p:spPr>
              <a:xfrm>
                <a:off x="1270856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8" name="Google Shape;6778;p51"/>
              <p:cNvSpPr/>
              <p:nvPr/>
            </p:nvSpPr>
            <p:spPr>
              <a:xfrm>
                <a:off x="1271401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0" y="3446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9" name="Google Shape;6779;p51"/>
              <p:cNvSpPr/>
              <p:nvPr/>
            </p:nvSpPr>
            <p:spPr>
              <a:xfrm>
                <a:off x="1217169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0" name="Google Shape;6780;p51"/>
              <p:cNvSpPr/>
              <p:nvPr/>
            </p:nvSpPr>
            <p:spPr>
              <a:xfrm>
                <a:off x="1217699" y="441556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1" name="Google Shape;6781;p51"/>
              <p:cNvSpPr/>
              <p:nvPr/>
            </p:nvSpPr>
            <p:spPr>
              <a:xfrm>
                <a:off x="1217169" y="4361302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2" name="Google Shape;6782;p51"/>
              <p:cNvSpPr/>
              <p:nvPr/>
            </p:nvSpPr>
            <p:spPr>
              <a:xfrm>
                <a:off x="1217699" y="436183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3" name="Google Shape;6783;p51"/>
              <p:cNvSpPr/>
              <p:nvPr/>
            </p:nvSpPr>
            <p:spPr>
              <a:xfrm>
                <a:off x="1217169" y="4307552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1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4" name="Google Shape;6784;p51"/>
              <p:cNvSpPr/>
              <p:nvPr/>
            </p:nvSpPr>
            <p:spPr>
              <a:xfrm>
                <a:off x="1217699" y="430809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5" name="Google Shape;6785;p51"/>
              <p:cNvSpPr/>
              <p:nvPr/>
            </p:nvSpPr>
            <p:spPr>
              <a:xfrm>
                <a:off x="1217169" y="425386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6" name="Google Shape;6786;p51"/>
              <p:cNvSpPr/>
              <p:nvPr/>
            </p:nvSpPr>
            <p:spPr>
              <a:xfrm>
                <a:off x="1217699" y="425439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7" name="Google Shape;6787;p51"/>
              <p:cNvSpPr/>
              <p:nvPr/>
            </p:nvSpPr>
            <p:spPr>
              <a:xfrm>
                <a:off x="1217169" y="420013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8" name="Google Shape;6788;p51"/>
              <p:cNvSpPr/>
              <p:nvPr/>
            </p:nvSpPr>
            <p:spPr>
              <a:xfrm>
                <a:off x="1217699" y="420066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9" name="Google Shape;6789;p51"/>
              <p:cNvSpPr/>
              <p:nvPr/>
            </p:nvSpPr>
            <p:spPr>
              <a:xfrm>
                <a:off x="1217169" y="4146398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0" name="Google Shape;6790;p51"/>
              <p:cNvSpPr/>
              <p:nvPr/>
            </p:nvSpPr>
            <p:spPr>
              <a:xfrm>
                <a:off x="1217699" y="414692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1" name="Google Shape;6791;p51"/>
              <p:cNvSpPr/>
              <p:nvPr/>
            </p:nvSpPr>
            <p:spPr>
              <a:xfrm>
                <a:off x="1217169" y="409269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2" name="Google Shape;6792;p51"/>
              <p:cNvSpPr/>
              <p:nvPr/>
            </p:nvSpPr>
            <p:spPr>
              <a:xfrm>
                <a:off x="1217699" y="409322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3" name="Google Shape;6793;p51"/>
              <p:cNvSpPr/>
              <p:nvPr/>
            </p:nvSpPr>
            <p:spPr>
              <a:xfrm>
                <a:off x="1217169" y="4038961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4" name="Google Shape;6794;p51"/>
              <p:cNvSpPr/>
              <p:nvPr/>
            </p:nvSpPr>
            <p:spPr>
              <a:xfrm>
                <a:off x="1217699" y="403949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5" name="Google Shape;6795;p51"/>
              <p:cNvSpPr/>
              <p:nvPr/>
            </p:nvSpPr>
            <p:spPr>
              <a:xfrm>
                <a:off x="1217169" y="3985196"/>
                <a:ext cx="54777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2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6" name="Google Shape;6796;p51"/>
              <p:cNvSpPr/>
              <p:nvPr/>
            </p:nvSpPr>
            <p:spPr>
              <a:xfrm>
                <a:off x="1217699" y="398575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7" name="Google Shape;6797;p51"/>
              <p:cNvSpPr/>
              <p:nvPr/>
            </p:nvSpPr>
            <p:spPr>
              <a:xfrm>
                <a:off x="1217169" y="3931525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8" name="Google Shape;6798;p51"/>
              <p:cNvSpPr/>
              <p:nvPr/>
            </p:nvSpPr>
            <p:spPr>
              <a:xfrm>
                <a:off x="1217699" y="3932070"/>
                <a:ext cx="53718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9" name="Google Shape;6799;p51"/>
              <p:cNvSpPr/>
              <p:nvPr/>
            </p:nvSpPr>
            <p:spPr>
              <a:xfrm>
                <a:off x="1217169" y="3877776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0" name="Google Shape;6800;p51"/>
              <p:cNvSpPr/>
              <p:nvPr/>
            </p:nvSpPr>
            <p:spPr>
              <a:xfrm>
                <a:off x="1217699" y="387832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1" name="Google Shape;6801;p51"/>
              <p:cNvSpPr/>
              <p:nvPr/>
            </p:nvSpPr>
            <p:spPr>
              <a:xfrm>
                <a:off x="1217169" y="3824042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2" name="Google Shape;6802;p51"/>
              <p:cNvSpPr/>
              <p:nvPr/>
            </p:nvSpPr>
            <p:spPr>
              <a:xfrm>
                <a:off x="1217699" y="382457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3" name="Google Shape;6803;p51"/>
              <p:cNvSpPr/>
              <p:nvPr/>
            </p:nvSpPr>
            <p:spPr>
              <a:xfrm>
                <a:off x="1217169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4" name="Google Shape;6804;p51"/>
              <p:cNvSpPr/>
              <p:nvPr/>
            </p:nvSpPr>
            <p:spPr>
              <a:xfrm>
                <a:off x="1217699" y="3770900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05" name="Google Shape;6805;p51"/>
          <p:cNvGrpSpPr/>
          <p:nvPr/>
        </p:nvGrpSpPr>
        <p:grpSpPr>
          <a:xfrm>
            <a:off x="3025577" y="3146614"/>
            <a:ext cx="358973" cy="441646"/>
            <a:chOff x="2856407" y="3716606"/>
            <a:chExt cx="699536" cy="86064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6806" name="Google Shape;6806;p51"/>
            <p:cNvSpPr/>
            <p:nvPr/>
          </p:nvSpPr>
          <p:spPr>
            <a:xfrm>
              <a:off x="3501087" y="4361239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7" name="Google Shape;6807;p51"/>
            <p:cNvSpPr/>
            <p:nvPr/>
          </p:nvSpPr>
          <p:spPr>
            <a:xfrm>
              <a:off x="3501087" y="4307552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" name="Google Shape;6808;p51"/>
            <p:cNvSpPr/>
            <p:nvPr/>
          </p:nvSpPr>
          <p:spPr>
            <a:xfrm>
              <a:off x="3501087" y="4253803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" name="Google Shape;6809;p51"/>
            <p:cNvSpPr/>
            <p:nvPr/>
          </p:nvSpPr>
          <p:spPr>
            <a:xfrm>
              <a:off x="3447338" y="4468722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" name="Google Shape;6810;p51"/>
            <p:cNvSpPr/>
            <p:nvPr/>
          </p:nvSpPr>
          <p:spPr>
            <a:xfrm>
              <a:off x="3447338" y="4361239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" name="Google Shape;6811;p51"/>
            <p:cNvSpPr/>
            <p:nvPr/>
          </p:nvSpPr>
          <p:spPr>
            <a:xfrm>
              <a:off x="3447883" y="4361769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51"/>
            <p:cNvSpPr/>
            <p:nvPr/>
          </p:nvSpPr>
          <p:spPr>
            <a:xfrm>
              <a:off x="3447338" y="4307552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3" name="Google Shape;6813;p51"/>
            <p:cNvSpPr/>
            <p:nvPr/>
          </p:nvSpPr>
          <p:spPr>
            <a:xfrm>
              <a:off x="3447883" y="4308097"/>
              <a:ext cx="53765" cy="53687"/>
            </a:xfrm>
            <a:custGeom>
              <a:avLst/>
              <a:gdLst/>
              <a:ahLst/>
              <a:cxnLst/>
              <a:rect l="l" t="t" r="r" b="b"/>
              <a:pathLst>
                <a:path w="3452" h="3447" extrusionOk="0">
                  <a:moveTo>
                    <a:pt x="1" y="0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" name="Google Shape;6814;p51"/>
            <p:cNvSpPr/>
            <p:nvPr/>
          </p:nvSpPr>
          <p:spPr>
            <a:xfrm>
              <a:off x="3447338" y="4253803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51"/>
            <p:cNvSpPr/>
            <p:nvPr/>
          </p:nvSpPr>
          <p:spPr>
            <a:xfrm>
              <a:off x="3447883" y="4254332"/>
              <a:ext cx="53765" cy="53780"/>
            </a:xfrm>
            <a:custGeom>
              <a:avLst/>
              <a:gdLst/>
              <a:ahLst/>
              <a:cxnLst/>
              <a:rect l="l" t="t" r="r" b="b"/>
              <a:pathLst>
                <a:path w="3452" h="3453" extrusionOk="0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51"/>
            <p:cNvSpPr/>
            <p:nvPr/>
          </p:nvSpPr>
          <p:spPr>
            <a:xfrm>
              <a:off x="3393666" y="4468722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16" y="3517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7" name="Google Shape;6817;p51"/>
            <p:cNvSpPr/>
            <p:nvPr/>
          </p:nvSpPr>
          <p:spPr>
            <a:xfrm>
              <a:off x="3394196" y="4469267"/>
              <a:ext cx="53703" cy="53687"/>
            </a:xfrm>
            <a:custGeom>
              <a:avLst/>
              <a:gdLst/>
              <a:ahLst/>
              <a:cxnLst/>
              <a:rect l="l" t="t" r="r" b="b"/>
              <a:pathLst>
                <a:path w="3448" h="3447" extrusionOk="0">
                  <a:moveTo>
                    <a:pt x="0" y="0"/>
                  </a:moveTo>
                  <a:lnTo>
                    <a:pt x="0" y="3446"/>
                  </a:lnTo>
                  <a:lnTo>
                    <a:pt x="3448" y="3446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8" name="Google Shape;6818;p51"/>
            <p:cNvSpPr/>
            <p:nvPr/>
          </p:nvSpPr>
          <p:spPr>
            <a:xfrm>
              <a:off x="3393666" y="4361239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6" y="3520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" name="Google Shape;6819;p51"/>
            <p:cNvSpPr/>
            <p:nvPr/>
          </p:nvSpPr>
          <p:spPr>
            <a:xfrm>
              <a:off x="3394196" y="4361769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" name="Google Shape;6820;p51"/>
            <p:cNvSpPr/>
            <p:nvPr/>
          </p:nvSpPr>
          <p:spPr>
            <a:xfrm>
              <a:off x="3393666" y="4307552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16" y="3517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" name="Google Shape;6821;p51"/>
            <p:cNvSpPr/>
            <p:nvPr/>
          </p:nvSpPr>
          <p:spPr>
            <a:xfrm>
              <a:off x="3394196" y="4308097"/>
              <a:ext cx="53703" cy="53687"/>
            </a:xfrm>
            <a:custGeom>
              <a:avLst/>
              <a:gdLst/>
              <a:ahLst/>
              <a:cxnLst/>
              <a:rect l="l" t="t" r="r" b="b"/>
              <a:pathLst>
                <a:path w="3448" h="3447" extrusionOk="0">
                  <a:moveTo>
                    <a:pt x="0" y="0"/>
                  </a:moveTo>
                  <a:lnTo>
                    <a:pt x="0" y="3447"/>
                  </a:lnTo>
                  <a:lnTo>
                    <a:pt x="3448" y="3447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51"/>
            <p:cNvSpPr/>
            <p:nvPr/>
          </p:nvSpPr>
          <p:spPr>
            <a:xfrm>
              <a:off x="3393666" y="4253803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" name="Google Shape;6823;p51"/>
            <p:cNvSpPr/>
            <p:nvPr/>
          </p:nvSpPr>
          <p:spPr>
            <a:xfrm>
              <a:off x="3394196" y="4254332"/>
              <a:ext cx="53703" cy="53780"/>
            </a:xfrm>
            <a:custGeom>
              <a:avLst/>
              <a:gdLst/>
              <a:ahLst/>
              <a:cxnLst/>
              <a:rect l="l" t="t" r="r" b="b"/>
              <a:pathLst>
                <a:path w="3448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4" name="Google Shape;6824;p51"/>
            <p:cNvSpPr/>
            <p:nvPr/>
          </p:nvSpPr>
          <p:spPr>
            <a:xfrm>
              <a:off x="3393666" y="4146398"/>
              <a:ext cx="54777" cy="54762"/>
            </a:xfrm>
            <a:custGeom>
              <a:avLst/>
              <a:gdLst/>
              <a:ahLst/>
              <a:cxnLst/>
              <a:rect l="l" t="t" r="r" b="b"/>
              <a:pathLst>
                <a:path w="3517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3516" y="3515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" name="Google Shape;6825;p51"/>
            <p:cNvSpPr/>
            <p:nvPr/>
          </p:nvSpPr>
          <p:spPr>
            <a:xfrm>
              <a:off x="3394196" y="4146927"/>
              <a:ext cx="53703" cy="53687"/>
            </a:xfrm>
            <a:custGeom>
              <a:avLst/>
              <a:gdLst/>
              <a:ahLst/>
              <a:cxnLst/>
              <a:rect l="l" t="t" r="r" b="b"/>
              <a:pathLst>
                <a:path w="3448" h="3447" extrusionOk="0">
                  <a:moveTo>
                    <a:pt x="0" y="0"/>
                  </a:moveTo>
                  <a:lnTo>
                    <a:pt x="0" y="3447"/>
                  </a:lnTo>
                  <a:lnTo>
                    <a:pt x="3448" y="3447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" name="Google Shape;6826;p51"/>
            <p:cNvSpPr/>
            <p:nvPr/>
          </p:nvSpPr>
          <p:spPr>
            <a:xfrm>
              <a:off x="3339917" y="4468722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" name="Google Shape;6827;p51"/>
            <p:cNvSpPr/>
            <p:nvPr/>
          </p:nvSpPr>
          <p:spPr>
            <a:xfrm>
              <a:off x="3340462" y="4469267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0" y="0"/>
                  </a:moveTo>
                  <a:lnTo>
                    <a:pt x="0" y="3446"/>
                  </a:lnTo>
                  <a:lnTo>
                    <a:pt x="3450" y="3446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6828;p51"/>
            <p:cNvSpPr/>
            <p:nvPr/>
          </p:nvSpPr>
          <p:spPr>
            <a:xfrm>
              <a:off x="3339917" y="4361239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" name="Google Shape;6829;p51"/>
            <p:cNvSpPr/>
            <p:nvPr/>
          </p:nvSpPr>
          <p:spPr>
            <a:xfrm>
              <a:off x="3340462" y="4361769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0" name="Google Shape;6830;p51"/>
            <p:cNvSpPr/>
            <p:nvPr/>
          </p:nvSpPr>
          <p:spPr>
            <a:xfrm>
              <a:off x="3339917" y="4307552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" name="Google Shape;6831;p51"/>
            <p:cNvSpPr/>
            <p:nvPr/>
          </p:nvSpPr>
          <p:spPr>
            <a:xfrm>
              <a:off x="3340462" y="4308097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0" y="0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" name="Google Shape;6832;p51"/>
            <p:cNvSpPr/>
            <p:nvPr/>
          </p:nvSpPr>
          <p:spPr>
            <a:xfrm>
              <a:off x="3339917" y="4253803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" name="Google Shape;6833;p51"/>
            <p:cNvSpPr/>
            <p:nvPr/>
          </p:nvSpPr>
          <p:spPr>
            <a:xfrm>
              <a:off x="3340462" y="4254332"/>
              <a:ext cx="53749" cy="53780"/>
            </a:xfrm>
            <a:custGeom>
              <a:avLst/>
              <a:gdLst/>
              <a:ahLst/>
              <a:cxnLst/>
              <a:rect l="l" t="t" r="r" b="b"/>
              <a:pathLst>
                <a:path w="3451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" name="Google Shape;6834;p51"/>
            <p:cNvSpPr/>
            <p:nvPr/>
          </p:nvSpPr>
          <p:spPr>
            <a:xfrm>
              <a:off x="3286168" y="4468722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" name="Google Shape;6835;p51"/>
            <p:cNvSpPr/>
            <p:nvPr/>
          </p:nvSpPr>
          <p:spPr>
            <a:xfrm>
              <a:off x="3286697" y="4469267"/>
              <a:ext cx="53780" cy="53687"/>
            </a:xfrm>
            <a:custGeom>
              <a:avLst/>
              <a:gdLst/>
              <a:ahLst/>
              <a:cxnLst/>
              <a:rect l="l" t="t" r="r" b="b"/>
              <a:pathLst>
                <a:path w="3453" h="3447" extrusionOk="0">
                  <a:moveTo>
                    <a:pt x="1" y="0"/>
                  </a:moveTo>
                  <a:lnTo>
                    <a:pt x="1" y="3446"/>
                  </a:lnTo>
                  <a:lnTo>
                    <a:pt x="3452" y="3446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6836;p51"/>
            <p:cNvSpPr/>
            <p:nvPr/>
          </p:nvSpPr>
          <p:spPr>
            <a:xfrm>
              <a:off x="3286168" y="4361239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51"/>
            <p:cNvSpPr/>
            <p:nvPr/>
          </p:nvSpPr>
          <p:spPr>
            <a:xfrm>
              <a:off x="3286697" y="4361769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51"/>
            <p:cNvSpPr/>
            <p:nvPr/>
          </p:nvSpPr>
          <p:spPr>
            <a:xfrm>
              <a:off x="3286168" y="4307552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" name="Google Shape;6839;p51"/>
            <p:cNvSpPr/>
            <p:nvPr/>
          </p:nvSpPr>
          <p:spPr>
            <a:xfrm>
              <a:off x="3286697" y="4308097"/>
              <a:ext cx="53780" cy="53687"/>
            </a:xfrm>
            <a:custGeom>
              <a:avLst/>
              <a:gdLst/>
              <a:ahLst/>
              <a:cxnLst/>
              <a:rect l="l" t="t" r="r" b="b"/>
              <a:pathLst>
                <a:path w="3453" h="3447" extrusionOk="0">
                  <a:moveTo>
                    <a:pt x="1" y="0"/>
                  </a:moveTo>
                  <a:lnTo>
                    <a:pt x="1" y="3447"/>
                  </a:lnTo>
                  <a:lnTo>
                    <a:pt x="3452" y="3447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" name="Google Shape;6840;p51"/>
            <p:cNvSpPr/>
            <p:nvPr/>
          </p:nvSpPr>
          <p:spPr>
            <a:xfrm>
              <a:off x="3286168" y="4253803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" name="Google Shape;6841;p51"/>
            <p:cNvSpPr/>
            <p:nvPr/>
          </p:nvSpPr>
          <p:spPr>
            <a:xfrm>
              <a:off x="3286697" y="4254332"/>
              <a:ext cx="53780" cy="53780"/>
            </a:xfrm>
            <a:custGeom>
              <a:avLst/>
              <a:gdLst/>
              <a:ahLst/>
              <a:cxnLst/>
              <a:rect l="l" t="t" r="r" b="b"/>
              <a:pathLst>
                <a:path w="3453" h="3453" extrusionOk="0">
                  <a:moveTo>
                    <a:pt x="1" y="1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" name="Google Shape;6842;p51"/>
            <p:cNvSpPr/>
            <p:nvPr/>
          </p:nvSpPr>
          <p:spPr>
            <a:xfrm>
              <a:off x="3286168" y="4146398"/>
              <a:ext cx="54840" cy="54762"/>
            </a:xfrm>
            <a:custGeom>
              <a:avLst/>
              <a:gdLst/>
              <a:ahLst/>
              <a:cxnLst/>
              <a:rect l="l" t="t" r="r" b="b"/>
              <a:pathLst>
                <a:path w="3521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3521" y="3515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51"/>
            <p:cNvSpPr/>
            <p:nvPr/>
          </p:nvSpPr>
          <p:spPr>
            <a:xfrm>
              <a:off x="3232496" y="4468722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6844;p51"/>
            <p:cNvSpPr/>
            <p:nvPr/>
          </p:nvSpPr>
          <p:spPr>
            <a:xfrm>
              <a:off x="3233026" y="4469267"/>
              <a:ext cx="53718" cy="53687"/>
            </a:xfrm>
            <a:custGeom>
              <a:avLst/>
              <a:gdLst/>
              <a:ahLst/>
              <a:cxnLst/>
              <a:rect l="l" t="t" r="r" b="b"/>
              <a:pathLst>
                <a:path w="3449" h="3447" extrusionOk="0">
                  <a:moveTo>
                    <a:pt x="1" y="0"/>
                  </a:moveTo>
                  <a:lnTo>
                    <a:pt x="1" y="3446"/>
                  </a:lnTo>
                  <a:lnTo>
                    <a:pt x="3448" y="3446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51"/>
            <p:cNvSpPr/>
            <p:nvPr/>
          </p:nvSpPr>
          <p:spPr>
            <a:xfrm>
              <a:off x="3232496" y="4361239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51"/>
            <p:cNvSpPr/>
            <p:nvPr/>
          </p:nvSpPr>
          <p:spPr>
            <a:xfrm>
              <a:off x="3233026" y="4361769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" name="Google Shape;6847;p51"/>
            <p:cNvSpPr/>
            <p:nvPr/>
          </p:nvSpPr>
          <p:spPr>
            <a:xfrm>
              <a:off x="3232496" y="4307552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" name="Google Shape;6848;p51"/>
            <p:cNvSpPr/>
            <p:nvPr/>
          </p:nvSpPr>
          <p:spPr>
            <a:xfrm>
              <a:off x="3233026" y="4308097"/>
              <a:ext cx="53718" cy="53687"/>
            </a:xfrm>
            <a:custGeom>
              <a:avLst/>
              <a:gdLst/>
              <a:ahLst/>
              <a:cxnLst/>
              <a:rect l="l" t="t" r="r" b="b"/>
              <a:pathLst>
                <a:path w="3449" h="3447" extrusionOk="0">
                  <a:moveTo>
                    <a:pt x="1" y="0"/>
                  </a:moveTo>
                  <a:lnTo>
                    <a:pt x="1" y="3447"/>
                  </a:lnTo>
                  <a:lnTo>
                    <a:pt x="3448" y="3447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" name="Google Shape;6849;p51"/>
            <p:cNvSpPr/>
            <p:nvPr/>
          </p:nvSpPr>
          <p:spPr>
            <a:xfrm>
              <a:off x="3232496" y="4253803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" name="Google Shape;6850;p51"/>
            <p:cNvSpPr/>
            <p:nvPr/>
          </p:nvSpPr>
          <p:spPr>
            <a:xfrm>
              <a:off x="3233026" y="4254332"/>
              <a:ext cx="53718" cy="53780"/>
            </a:xfrm>
            <a:custGeom>
              <a:avLst/>
              <a:gdLst/>
              <a:ahLst/>
              <a:cxnLst/>
              <a:rect l="l" t="t" r="r" b="b"/>
              <a:pathLst>
                <a:path w="3449" h="3453" extrusionOk="0">
                  <a:moveTo>
                    <a:pt x="1" y="1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1" name="Google Shape;6851;p51"/>
            <p:cNvSpPr/>
            <p:nvPr/>
          </p:nvSpPr>
          <p:spPr>
            <a:xfrm>
              <a:off x="3232496" y="4146398"/>
              <a:ext cx="54777" cy="54762"/>
            </a:xfrm>
            <a:custGeom>
              <a:avLst/>
              <a:gdLst/>
              <a:ahLst/>
              <a:cxnLst/>
              <a:rect l="l" t="t" r="r" b="b"/>
              <a:pathLst>
                <a:path w="3517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3517" y="3515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" name="Google Shape;6852;p51"/>
            <p:cNvSpPr/>
            <p:nvPr/>
          </p:nvSpPr>
          <p:spPr>
            <a:xfrm>
              <a:off x="3233026" y="4146927"/>
              <a:ext cx="53718" cy="53687"/>
            </a:xfrm>
            <a:custGeom>
              <a:avLst/>
              <a:gdLst/>
              <a:ahLst/>
              <a:cxnLst/>
              <a:rect l="l" t="t" r="r" b="b"/>
              <a:pathLst>
                <a:path w="3449" h="3447" extrusionOk="0">
                  <a:moveTo>
                    <a:pt x="1" y="0"/>
                  </a:moveTo>
                  <a:lnTo>
                    <a:pt x="1" y="3447"/>
                  </a:lnTo>
                  <a:lnTo>
                    <a:pt x="3448" y="3447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" name="Google Shape;6853;p51"/>
            <p:cNvSpPr/>
            <p:nvPr/>
          </p:nvSpPr>
          <p:spPr>
            <a:xfrm>
              <a:off x="3232496" y="3877776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" name="Google Shape;6854;p51"/>
            <p:cNvSpPr/>
            <p:nvPr/>
          </p:nvSpPr>
          <p:spPr>
            <a:xfrm>
              <a:off x="3232496" y="382404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" name="Google Shape;6855;p51"/>
            <p:cNvSpPr/>
            <p:nvPr/>
          </p:nvSpPr>
          <p:spPr>
            <a:xfrm>
              <a:off x="3233026" y="3824571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6856;p51"/>
            <p:cNvSpPr/>
            <p:nvPr/>
          </p:nvSpPr>
          <p:spPr>
            <a:xfrm>
              <a:off x="3232496" y="3770277"/>
              <a:ext cx="54777" cy="54871"/>
            </a:xfrm>
            <a:custGeom>
              <a:avLst/>
              <a:gdLst/>
              <a:ahLst/>
              <a:cxnLst/>
              <a:rect l="l" t="t" r="r" b="b"/>
              <a:pathLst>
                <a:path w="3517" h="3523" extrusionOk="0">
                  <a:moveTo>
                    <a:pt x="0" y="1"/>
                  </a:moveTo>
                  <a:lnTo>
                    <a:pt x="0" y="3522"/>
                  </a:lnTo>
                  <a:lnTo>
                    <a:pt x="3517" y="3522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" name="Google Shape;6857;p51"/>
            <p:cNvSpPr/>
            <p:nvPr/>
          </p:nvSpPr>
          <p:spPr>
            <a:xfrm>
              <a:off x="3233026" y="3770838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6858;p51"/>
            <p:cNvSpPr/>
            <p:nvPr/>
          </p:nvSpPr>
          <p:spPr>
            <a:xfrm>
              <a:off x="3232496" y="3716606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" name="Google Shape;6859;p51"/>
            <p:cNvSpPr/>
            <p:nvPr/>
          </p:nvSpPr>
          <p:spPr>
            <a:xfrm>
              <a:off x="3178731" y="4468722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51"/>
            <p:cNvSpPr/>
            <p:nvPr/>
          </p:nvSpPr>
          <p:spPr>
            <a:xfrm>
              <a:off x="3179292" y="4469267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0" y="0"/>
                  </a:moveTo>
                  <a:lnTo>
                    <a:pt x="0" y="3446"/>
                  </a:lnTo>
                  <a:lnTo>
                    <a:pt x="3451" y="3446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6861;p51"/>
            <p:cNvSpPr/>
            <p:nvPr/>
          </p:nvSpPr>
          <p:spPr>
            <a:xfrm>
              <a:off x="3178731" y="4361239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6862;p51"/>
            <p:cNvSpPr/>
            <p:nvPr/>
          </p:nvSpPr>
          <p:spPr>
            <a:xfrm>
              <a:off x="3179292" y="4361769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" name="Google Shape;6863;p51"/>
            <p:cNvSpPr/>
            <p:nvPr/>
          </p:nvSpPr>
          <p:spPr>
            <a:xfrm>
              <a:off x="3178731" y="4307552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51"/>
            <p:cNvSpPr/>
            <p:nvPr/>
          </p:nvSpPr>
          <p:spPr>
            <a:xfrm>
              <a:off x="3179292" y="4308097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0" y="0"/>
                  </a:moveTo>
                  <a:lnTo>
                    <a:pt x="0" y="3447"/>
                  </a:lnTo>
                  <a:lnTo>
                    <a:pt x="3451" y="3447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51"/>
            <p:cNvSpPr/>
            <p:nvPr/>
          </p:nvSpPr>
          <p:spPr>
            <a:xfrm>
              <a:off x="3178731" y="4253803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" name="Google Shape;6866;p51"/>
            <p:cNvSpPr/>
            <p:nvPr/>
          </p:nvSpPr>
          <p:spPr>
            <a:xfrm>
              <a:off x="3179292" y="4254332"/>
              <a:ext cx="53749" cy="53780"/>
            </a:xfrm>
            <a:custGeom>
              <a:avLst/>
              <a:gdLst/>
              <a:ahLst/>
              <a:cxnLst/>
              <a:rect l="l" t="t" r="r" b="b"/>
              <a:pathLst>
                <a:path w="3451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51"/>
            <p:cNvSpPr/>
            <p:nvPr/>
          </p:nvSpPr>
          <p:spPr>
            <a:xfrm>
              <a:off x="3178731" y="4146398"/>
              <a:ext cx="54855" cy="54762"/>
            </a:xfrm>
            <a:custGeom>
              <a:avLst/>
              <a:gdLst/>
              <a:ahLst/>
              <a:cxnLst/>
              <a:rect l="l" t="t" r="r" b="b"/>
              <a:pathLst>
                <a:path w="3522" h="3516" extrusionOk="0">
                  <a:moveTo>
                    <a:pt x="1" y="0"/>
                  </a:moveTo>
                  <a:lnTo>
                    <a:pt x="1" y="3515"/>
                  </a:lnTo>
                  <a:lnTo>
                    <a:pt x="3521" y="3515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51"/>
            <p:cNvSpPr/>
            <p:nvPr/>
          </p:nvSpPr>
          <p:spPr>
            <a:xfrm>
              <a:off x="3179292" y="4146927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0" y="0"/>
                  </a:moveTo>
                  <a:lnTo>
                    <a:pt x="0" y="3447"/>
                  </a:lnTo>
                  <a:lnTo>
                    <a:pt x="3451" y="3447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" name="Google Shape;6869;p51"/>
            <p:cNvSpPr/>
            <p:nvPr/>
          </p:nvSpPr>
          <p:spPr>
            <a:xfrm>
              <a:off x="3178731" y="3877776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" name="Google Shape;6870;p51"/>
            <p:cNvSpPr/>
            <p:nvPr/>
          </p:nvSpPr>
          <p:spPr>
            <a:xfrm>
              <a:off x="3179292" y="387830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51"/>
            <p:cNvSpPr/>
            <p:nvPr/>
          </p:nvSpPr>
          <p:spPr>
            <a:xfrm>
              <a:off x="3178731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51"/>
            <p:cNvSpPr/>
            <p:nvPr/>
          </p:nvSpPr>
          <p:spPr>
            <a:xfrm>
              <a:off x="3179292" y="382457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51"/>
            <p:cNvSpPr/>
            <p:nvPr/>
          </p:nvSpPr>
          <p:spPr>
            <a:xfrm>
              <a:off x="3178731" y="3770277"/>
              <a:ext cx="54855" cy="54871"/>
            </a:xfrm>
            <a:custGeom>
              <a:avLst/>
              <a:gdLst/>
              <a:ahLst/>
              <a:cxnLst/>
              <a:rect l="l" t="t" r="r" b="b"/>
              <a:pathLst>
                <a:path w="3522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51"/>
            <p:cNvSpPr/>
            <p:nvPr/>
          </p:nvSpPr>
          <p:spPr>
            <a:xfrm>
              <a:off x="3179292" y="3770838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" name="Google Shape;6875;p51"/>
            <p:cNvSpPr/>
            <p:nvPr/>
          </p:nvSpPr>
          <p:spPr>
            <a:xfrm>
              <a:off x="3178731" y="3716606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" name="Google Shape;6876;p51"/>
            <p:cNvSpPr/>
            <p:nvPr/>
          </p:nvSpPr>
          <p:spPr>
            <a:xfrm>
              <a:off x="3124998" y="4468722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51"/>
            <p:cNvSpPr/>
            <p:nvPr/>
          </p:nvSpPr>
          <p:spPr>
            <a:xfrm>
              <a:off x="3125543" y="4469267"/>
              <a:ext cx="53765" cy="53687"/>
            </a:xfrm>
            <a:custGeom>
              <a:avLst/>
              <a:gdLst/>
              <a:ahLst/>
              <a:cxnLst/>
              <a:rect l="l" t="t" r="r" b="b"/>
              <a:pathLst>
                <a:path w="3452" h="3447" extrusionOk="0">
                  <a:moveTo>
                    <a:pt x="0" y="0"/>
                  </a:moveTo>
                  <a:lnTo>
                    <a:pt x="0" y="3446"/>
                  </a:lnTo>
                  <a:lnTo>
                    <a:pt x="3451" y="3446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6878;p51"/>
            <p:cNvSpPr/>
            <p:nvPr/>
          </p:nvSpPr>
          <p:spPr>
            <a:xfrm>
              <a:off x="3124998" y="4361239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6879;p51"/>
            <p:cNvSpPr/>
            <p:nvPr/>
          </p:nvSpPr>
          <p:spPr>
            <a:xfrm>
              <a:off x="3125543" y="4361769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51"/>
            <p:cNvSpPr/>
            <p:nvPr/>
          </p:nvSpPr>
          <p:spPr>
            <a:xfrm>
              <a:off x="3124998" y="4307552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51"/>
            <p:cNvSpPr/>
            <p:nvPr/>
          </p:nvSpPr>
          <p:spPr>
            <a:xfrm>
              <a:off x="3125543" y="4308097"/>
              <a:ext cx="53765" cy="53687"/>
            </a:xfrm>
            <a:custGeom>
              <a:avLst/>
              <a:gdLst/>
              <a:ahLst/>
              <a:cxnLst/>
              <a:rect l="l" t="t" r="r" b="b"/>
              <a:pathLst>
                <a:path w="3452" h="3447" extrusionOk="0">
                  <a:moveTo>
                    <a:pt x="0" y="0"/>
                  </a:moveTo>
                  <a:lnTo>
                    <a:pt x="0" y="3447"/>
                  </a:lnTo>
                  <a:lnTo>
                    <a:pt x="3451" y="3447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51"/>
            <p:cNvSpPr/>
            <p:nvPr/>
          </p:nvSpPr>
          <p:spPr>
            <a:xfrm>
              <a:off x="3124998" y="4253803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51"/>
            <p:cNvSpPr/>
            <p:nvPr/>
          </p:nvSpPr>
          <p:spPr>
            <a:xfrm>
              <a:off x="3125543" y="4254332"/>
              <a:ext cx="53765" cy="53780"/>
            </a:xfrm>
            <a:custGeom>
              <a:avLst/>
              <a:gdLst/>
              <a:ahLst/>
              <a:cxnLst/>
              <a:rect l="l" t="t" r="r" b="b"/>
              <a:pathLst>
                <a:path w="3452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" name="Google Shape;6884;p51"/>
            <p:cNvSpPr/>
            <p:nvPr/>
          </p:nvSpPr>
          <p:spPr>
            <a:xfrm>
              <a:off x="3124998" y="4146398"/>
              <a:ext cx="54840" cy="54762"/>
            </a:xfrm>
            <a:custGeom>
              <a:avLst/>
              <a:gdLst/>
              <a:ahLst/>
              <a:cxnLst/>
              <a:rect l="l" t="t" r="r" b="b"/>
              <a:pathLst>
                <a:path w="3521" h="3516" extrusionOk="0">
                  <a:moveTo>
                    <a:pt x="1" y="0"/>
                  </a:moveTo>
                  <a:lnTo>
                    <a:pt x="1" y="3515"/>
                  </a:lnTo>
                  <a:lnTo>
                    <a:pt x="3521" y="3515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" name="Google Shape;6885;p51"/>
            <p:cNvSpPr/>
            <p:nvPr/>
          </p:nvSpPr>
          <p:spPr>
            <a:xfrm>
              <a:off x="3125543" y="4146927"/>
              <a:ext cx="53765" cy="53687"/>
            </a:xfrm>
            <a:custGeom>
              <a:avLst/>
              <a:gdLst/>
              <a:ahLst/>
              <a:cxnLst/>
              <a:rect l="l" t="t" r="r" b="b"/>
              <a:pathLst>
                <a:path w="3452" h="3447" extrusionOk="0">
                  <a:moveTo>
                    <a:pt x="0" y="0"/>
                  </a:moveTo>
                  <a:lnTo>
                    <a:pt x="0" y="3447"/>
                  </a:lnTo>
                  <a:lnTo>
                    <a:pt x="3451" y="3447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" name="Google Shape;6886;p51"/>
            <p:cNvSpPr/>
            <p:nvPr/>
          </p:nvSpPr>
          <p:spPr>
            <a:xfrm>
              <a:off x="3124998" y="3877776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7" name="Google Shape;6887;p51"/>
            <p:cNvSpPr/>
            <p:nvPr/>
          </p:nvSpPr>
          <p:spPr>
            <a:xfrm>
              <a:off x="3124998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" name="Google Shape;6888;p51"/>
            <p:cNvSpPr/>
            <p:nvPr/>
          </p:nvSpPr>
          <p:spPr>
            <a:xfrm>
              <a:off x="3125543" y="382457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6889;p51"/>
            <p:cNvSpPr/>
            <p:nvPr/>
          </p:nvSpPr>
          <p:spPr>
            <a:xfrm>
              <a:off x="3124998" y="3770277"/>
              <a:ext cx="54840" cy="54871"/>
            </a:xfrm>
            <a:custGeom>
              <a:avLst/>
              <a:gdLst/>
              <a:ahLst/>
              <a:cxnLst/>
              <a:rect l="l" t="t" r="r" b="b"/>
              <a:pathLst>
                <a:path w="3521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51"/>
            <p:cNvSpPr/>
            <p:nvPr/>
          </p:nvSpPr>
          <p:spPr>
            <a:xfrm>
              <a:off x="3125543" y="3770838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51"/>
            <p:cNvSpPr/>
            <p:nvPr/>
          </p:nvSpPr>
          <p:spPr>
            <a:xfrm>
              <a:off x="3124998" y="3716606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" name="Google Shape;6892;p51"/>
            <p:cNvSpPr/>
            <p:nvPr/>
          </p:nvSpPr>
          <p:spPr>
            <a:xfrm>
              <a:off x="3071311" y="4468722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18" y="3517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" name="Google Shape;6893;p51"/>
            <p:cNvSpPr/>
            <p:nvPr/>
          </p:nvSpPr>
          <p:spPr>
            <a:xfrm>
              <a:off x="3071856" y="4469267"/>
              <a:ext cx="53687" cy="53687"/>
            </a:xfrm>
            <a:custGeom>
              <a:avLst/>
              <a:gdLst/>
              <a:ahLst/>
              <a:cxnLst/>
              <a:rect l="l" t="t" r="r" b="b"/>
              <a:pathLst>
                <a:path w="3447" h="3447" extrusionOk="0">
                  <a:moveTo>
                    <a:pt x="1" y="0"/>
                  </a:moveTo>
                  <a:lnTo>
                    <a:pt x="1" y="3446"/>
                  </a:lnTo>
                  <a:lnTo>
                    <a:pt x="3447" y="3446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51"/>
            <p:cNvSpPr/>
            <p:nvPr/>
          </p:nvSpPr>
          <p:spPr>
            <a:xfrm>
              <a:off x="3071311" y="4361239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6895;p51"/>
            <p:cNvSpPr/>
            <p:nvPr/>
          </p:nvSpPr>
          <p:spPr>
            <a:xfrm>
              <a:off x="3071856" y="4361769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" name="Google Shape;6896;p51"/>
            <p:cNvSpPr/>
            <p:nvPr/>
          </p:nvSpPr>
          <p:spPr>
            <a:xfrm>
              <a:off x="3071311" y="4307552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18" y="3517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51"/>
            <p:cNvSpPr/>
            <p:nvPr/>
          </p:nvSpPr>
          <p:spPr>
            <a:xfrm>
              <a:off x="3071856" y="4308097"/>
              <a:ext cx="53687" cy="53687"/>
            </a:xfrm>
            <a:custGeom>
              <a:avLst/>
              <a:gdLst/>
              <a:ahLst/>
              <a:cxnLst/>
              <a:rect l="l" t="t" r="r" b="b"/>
              <a:pathLst>
                <a:path w="3447" h="3447" extrusionOk="0">
                  <a:moveTo>
                    <a:pt x="1" y="0"/>
                  </a:moveTo>
                  <a:lnTo>
                    <a:pt x="1" y="3447"/>
                  </a:lnTo>
                  <a:lnTo>
                    <a:pt x="3447" y="3447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" name="Google Shape;6898;p51"/>
            <p:cNvSpPr/>
            <p:nvPr/>
          </p:nvSpPr>
          <p:spPr>
            <a:xfrm>
              <a:off x="3071311" y="4253803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" name="Google Shape;6899;p51"/>
            <p:cNvSpPr/>
            <p:nvPr/>
          </p:nvSpPr>
          <p:spPr>
            <a:xfrm>
              <a:off x="3071856" y="4254332"/>
              <a:ext cx="53687" cy="53780"/>
            </a:xfrm>
            <a:custGeom>
              <a:avLst/>
              <a:gdLst/>
              <a:ahLst/>
              <a:cxnLst/>
              <a:rect l="l" t="t" r="r" b="b"/>
              <a:pathLst>
                <a:path w="3447" h="3453" extrusionOk="0">
                  <a:moveTo>
                    <a:pt x="1" y="1"/>
                  </a:moveTo>
                  <a:lnTo>
                    <a:pt x="1" y="3452"/>
                  </a:lnTo>
                  <a:lnTo>
                    <a:pt x="3447" y="3452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51"/>
            <p:cNvSpPr/>
            <p:nvPr/>
          </p:nvSpPr>
          <p:spPr>
            <a:xfrm>
              <a:off x="3071311" y="4146398"/>
              <a:ext cx="54793" cy="54762"/>
            </a:xfrm>
            <a:custGeom>
              <a:avLst/>
              <a:gdLst/>
              <a:ahLst/>
              <a:cxnLst/>
              <a:rect l="l" t="t" r="r" b="b"/>
              <a:pathLst>
                <a:path w="3518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3518" y="3515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51"/>
            <p:cNvSpPr/>
            <p:nvPr/>
          </p:nvSpPr>
          <p:spPr>
            <a:xfrm>
              <a:off x="3017561" y="4468722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51"/>
            <p:cNvSpPr/>
            <p:nvPr/>
          </p:nvSpPr>
          <p:spPr>
            <a:xfrm>
              <a:off x="3018122" y="4469267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1" y="0"/>
                  </a:moveTo>
                  <a:lnTo>
                    <a:pt x="1" y="3446"/>
                  </a:lnTo>
                  <a:lnTo>
                    <a:pt x="3451" y="3446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51"/>
            <p:cNvSpPr/>
            <p:nvPr/>
          </p:nvSpPr>
          <p:spPr>
            <a:xfrm>
              <a:off x="3017561" y="4361239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" name="Google Shape;6904;p51"/>
            <p:cNvSpPr/>
            <p:nvPr/>
          </p:nvSpPr>
          <p:spPr>
            <a:xfrm>
              <a:off x="3018122" y="4361769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" name="Google Shape;6905;p51"/>
            <p:cNvSpPr/>
            <p:nvPr/>
          </p:nvSpPr>
          <p:spPr>
            <a:xfrm>
              <a:off x="3017561" y="4307552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51"/>
            <p:cNvSpPr/>
            <p:nvPr/>
          </p:nvSpPr>
          <p:spPr>
            <a:xfrm>
              <a:off x="3018122" y="4308097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1" y="0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51"/>
            <p:cNvSpPr/>
            <p:nvPr/>
          </p:nvSpPr>
          <p:spPr>
            <a:xfrm>
              <a:off x="3017561" y="4253803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" name="Google Shape;6908;p51"/>
            <p:cNvSpPr/>
            <p:nvPr/>
          </p:nvSpPr>
          <p:spPr>
            <a:xfrm>
              <a:off x="3018122" y="4254332"/>
              <a:ext cx="53749" cy="53780"/>
            </a:xfrm>
            <a:custGeom>
              <a:avLst/>
              <a:gdLst/>
              <a:ahLst/>
              <a:cxnLst/>
              <a:rect l="l" t="t" r="r" b="b"/>
              <a:pathLst>
                <a:path w="3451" h="3453" extrusionOk="0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" name="Google Shape;6909;p51"/>
            <p:cNvSpPr/>
            <p:nvPr/>
          </p:nvSpPr>
          <p:spPr>
            <a:xfrm>
              <a:off x="2963828" y="4468722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51"/>
            <p:cNvSpPr/>
            <p:nvPr/>
          </p:nvSpPr>
          <p:spPr>
            <a:xfrm>
              <a:off x="2964373" y="4469267"/>
              <a:ext cx="53765" cy="53687"/>
            </a:xfrm>
            <a:custGeom>
              <a:avLst/>
              <a:gdLst/>
              <a:ahLst/>
              <a:cxnLst/>
              <a:rect l="l" t="t" r="r" b="b"/>
              <a:pathLst>
                <a:path w="3452" h="3447" extrusionOk="0">
                  <a:moveTo>
                    <a:pt x="0" y="0"/>
                  </a:moveTo>
                  <a:lnTo>
                    <a:pt x="0" y="3446"/>
                  </a:lnTo>
                  <a:lnTo>
                    <a:pt x="3452" y="3446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51"/>
            <p:cNvSpPr/>
            <p:nvPr/>
          </p:nvSpPr>
          <p:spPr>
            <a:xfrm>
              <a:off x="2963828" y="4361239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51"/>
            <p:cNvSpPr/>
            <p:nvPr/>
          </p:nvSpPr>
          <p:spPr>
            <a:xfrm>
              <a:off x="2964373" y="4361769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51"/>
            <p:cNvSpPr/>
            <p:nvPr/>
          </p:nvSpPr>
          <p:spPr>
            <a:xfrm>
              <a:off x="2963828" y="4307552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6914;p51"/>
            <p:cNvSpPr/>
            <p:nvPr/>
          </p:nvSpPr>
          <p:spPr>
            <a:xfrm>
              <a:off x="2964373" y="4308097"/>
              <a:ext cx="53765" cy="53687"/>
            </a:xfrm>
            <a:custGeom>
              <a:avLst/>
              <a:gdLst/>
              <a:ahLst/>
              <a:cxnLst/>
              <a:rect l="l" t="t" r="r" b="b"/>
              <a:pathLst>
                <a:path w="3452" h="3447" extrusionOk="0">
                  <a:moveTo>
                    <a:pt x="0" y="0"/>
                  </a:moveTo>
                  <a:lnTo>
                    <a:pt x="0" y="3447"/>
                  </a:lnTo>
                  <a:lnTo>
                    <a:pt x="3452" y="3447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" name="Google Shape;6915;p51"/>
            <p:cNvSpPr/>
            <p:nvPr/>
          </p:nvSpPr>
          <p:spPr>
            <a:xfrm>
              <a:off x="2963828" y="4253803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" name="Google Shape;6916;p51"/>
            <p:cNvSpPr/>
            <p:nvPr/>
          </p:nvSpPr>
          <p:spPr>
            <a:xfrm>
              <a:off x="2964373" y="4254332"/>
              <a:ext cx="53765" cy="53780"/>
            </a:xfrm>
            <a:custGeom>
              <a:avLst/>
              <a:gdLst/>
              <a:ahLst/>
              <a:cxnLst/>
              <a:rect l="l" t="t" r="r" b="b"/>
              <a:pathLst>
                <a:path w="3452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" name="Google Shape;6917;p51"/>
            <p:cNvSpPr/>
            <p:nvPr/>
          </p:nvSpPr>
          <p:spPr>
            <a:xfrm>
              <a:off x="2910141" y="4468722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18" y="3517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51"/>
            <p:cNvSpPr/>
            <p:nvPr/>
          </p:nvSpPr>
          <p:spPr>
            <a:xfrm>
              <a:off x="2910141" y="4361239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6919;p51"/>
            <p:cNvSpPr/>
            <p:nvPr/>
          </p:nvSpPr>
          <p:spPr>
            <a:xfrm>
              <a:off x="2910670" y="4361769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0" name="Google Shape;6920;p51"/>
            <p:cNvSpPr/>
            <p:nvPr/>
          </p:nvSpPr>
          <p:spPr>
            <a:xfrm>
              <a:off x="2910141" y="4307552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18" y="3517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1" name="Google Shape;6921;p51"/>
            <p:cNvSpPr/>
            <p:nvPr/>
          </p:nvSpPr>
          <p:spPr>
            <a:xfrm>
              <a:off x="2910670" y="4308097"/>
              <a:ext cx="53718" cy="53687"/>
            </a:xfrm>
            <a:custGeom>
              <a:avLst/>
              <a:gdLst/>
              <a:ahLst/>
              <a:cxnLst/>
              <a:rect l="l" t="t" r="r" b="b"/>
              <a:pathLst>
                <a:path w="3449" h="3447" extrusionOk="0">
                  <a:moveTo>
                    <a:pt x="1" y="0"/>
                  </a:moveTo>
                  <a:lnTo>
                    <a:pt x="1" y="3447"/>
                  </a:lnTo>
                  <a:lnTo>
                    <a:pt x="3448" y="3447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51"/>
            <p:cNvSpPr/>
            <p:nvPr/>
          </p:nvSpPr>
          <p:spPr>
            <a:xfrm>
              <a:off x="2910141" y="4253803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51"/>
            <p:cNvSpPr/>
            <p:nvPr/>
          </p:nvSpPr>
          <p:spPr>
            <a:xfrm>
              <a:off x="2910670" y="4254332"/>
              <a:ext cx="53718" cy="53780"/>
            </a:xfrm>
            <a:custGeom>
              <a:avLst/>
              <a:gdLst/>
              <a:ahLst/>
              <a:cxnLst/>
              <a:rect l="l" t="t" r="r" b="b"/>
              <a:pathLst>
                <a:path w="3449" h="3453" extrusionOk="0">
                  <a:moveTo>
                    <a:pt x="1" y="1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51"/>
            <p:cNvSpPr/>
            <p:nvPr/>
          </p:nvSpPr>
          <p:spPr>
            <a:xfrm>
              <a:off x="2856407" y="4361239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51"/>
            <p:cNvSpPr/>
            <p:nvPr/>
          </p:nvSpPr>
          <p:spPr>
            <a:xfrm>
              <a:off x="2856407" y="4307552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51"/>
            <p:cNvSpPr/>
            <p:nvPr/>
          </p:nvSpPr>
          <p:spPr>
            <a:xfrm>
              <a:off x="2856407" y="4253803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27" name="Google Shape;6927;p51"/>
            <p:cNvGrpSpPr/>
            <p:nvPr/>
          </p:nvGrpSpPr>
          <p:grpSpPr>
            <a:xfrm>
              <a:off x="2856407" y="3717135"/>
              <a:ext cx="699536" cy="860114"/>
              <a:chOff x="2856407" y="3717135"/>
              <a:chExt cx="699536" cy="860114"/>
            </a:xfrm>
          </p:grpSpPr>
          <p:sp>
            <p:nvSpPr>
              <p:cNvPr id="6928" name="Google Shape;6928;p51"/>
              <p:cNvSpPr/>
              <p:nvPr/>
            </p:nvSpPr>
            <p:spPr>
              <a:xfrm>
                <a:off x="3501087" y="4414973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9" name="Google Shape;6929;p51"/>
              <p:cNvSpPr/>
              <p:nvPr/>
            </p:nvSpPr>
            <p:spPr>
              <a:xfrm>
                <a:off x="3501632" y="4415503"/>
                <a:ext cx="53749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0" name="Google Shape;6930;p51"/>
              <p:cNvSpPr/>
              <p:nvPr/>
            </p:nvSpPr>
            <p:spPr>
              <a:xfrm>
                <a:off x="3501632" y="4361769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1" name="Google Shape;6931;p51"/>
              <p:cNvSpPr/>
              <p:nvPr/>
            </p:nvSpPr>
            <p:spPr>
              <a:xfrm>
                <a:off x="3501632" y="4308097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7"/>
                    </a:lnTo>
                    <a:lnTo>
                      <a:pt x="3450" y="3447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2" name="Google Shape;6932;p51"/>
              <p:cNvSpPr/>
              <p:nvPr/>
            </p:nvSpPr>
            <p:spPr>
              <a:xfrm>
                <a:off x="3501632" y="4254332"/>
                <a:ext cx="53749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3" name="Google Shape;6933;p51"/>
              <p:cNvSpPr/>
              <p:nvPr/>
            </p:nvSpPr>
            <p:spPr>
              <a:xfrm>
                <a:off x="3447883" y="4469267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4" name="Google Shape;6934;p51"/>
              <p:cNvSpPr/>
              <p:nvPr/>
            </p:nvSpPr>
            <p:spPr>
              <a:xfrm>
                <a:off x="3447338" y="4414973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5" name="Google Shape;6935;p51"/>
              <p:cNvSpPr/>
              <p:nvPr/>
            </p:nvSpPr>
            <p:spPr>
              <a:xfrm>
                <a:off x="3447883" y="4415503"/>
                <a:ext cx="53765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3" extrusionOk="0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6" name="Google Shape;6936;p51"/>
              <p:cNvSpPr/>
              <p:nvPr/>
            </p:nvSpPr>
            <p:spPr>
              <a:xfrm>
                <a:off x="3447338" y="4200069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7" name="Google Shape;6937;p51"/>
              <p:cNvSpPr/>
              <p:nvPr/>
            </p:nvSpPr>
            <p:spPr>
              <a:xfrm>
                <a:off x="3447883" y="4200599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8" name="Google Shape;6938;p51"/>
              <p:cNvSpPr/>
              <p:nvPr/>
            </p:nvSpPr>
            <p:spPr>
              <a:xfrm>
                <a:off x="3393666" y="4522425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0"/>
                    </a:moveTo>
                    <a:lnTo>
                      <a:pt x="0" y="3519"/>
                    </a:lnTo>
                    <a:lnTo>
                      <a:pt x="3516" y="3519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9" name="Google Shape;6939;p51"/>
              <p:cNvSpPr/>
              <p:nvPr/>
            </p:nvSpPr>
            <p:spPr>
              <a:xfrm>
                <a:off x="3394196" y="4522939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0" name="Google Shape;6940;p51"/>
              <p:cNvSpPr/>
              <p:nvPr/>
            </p:nvSpPr>
            <p:spPr>
              <a:xfrm>
                <a:off x="3393666" y="4414973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1" name="Google Shape;6941;p51"/>
              <p:cNvSpPr/>
              <p:nvPr/>
            </p:nvSpPr>
            <p:spPr>
              <a:xfrm>
                <a:off x="3394196" y="4415503"/>
                <a:ext cx="53703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2" name="Google Shape;6942;p51"/>
              <p:cNvSpPr/>
              <p:nvPr/>
            </p:nvSpPr>
            <p:spPr>
              <a:xfrm>
                <a:off x="3393666" y="4200069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3" name="Google Shape;6943;p51"/>
              <p:cNvSpPr/>
              <p:nvPr/>
            </p:nvSpPr>
            <p:spPr>
              <a:xfrm>
                <a:off x="3394196" y="4200599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4" name="Google Shape;6944;p51"/>
              <p:cNvSpPr/>
              <p:nvPr/>
            </p:nvSpPr>
            <p:spPr>
              <a:xfrm>
                <a:off x="3339917" y="4522425"/>
                <a:ext cx="54855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0" extrusionOk="0">
                    <a:moveTo>
                      <a:pt x="1" y="0"/>
                    </a:moveTo>
                    <a:lnTo>
                      <a:pt x="1" y="3519"/>
                    </a:lnTo>
                    <a:lnTo>
                      <a:pt x="3521" y="3519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5" name="Google Shape;6945;p51"/>
              <p:cNvSpPr/>
              <p:nvPr/>
            </p:nvSpPr>
            <p:spPr>
              <a:xfrm>
                <a:off x="3340462" y="4522939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6" name="Google Shape;6946;p51"/>
              <p:cNvSpPr/>
              <p:nvPr/>
            </p:nvSpPr>
            <p:spPr>
              <a:xfrm>
                <a:off x="3339917" y="4414973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7" name="Google Shape;6947;p51"/>
              <p:cNvSpPr/>
              <p:nvPr/>
            </p:nvSpPr>
            <p:spPr>
              <a:xfrm>
                <a:off x="3340462" y="4415503"/>
                <a:ext cx="53749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8" name="Google Shape;6948;p51"/>
              <p:cNvSpPr/>
              <p:nvPr/>
            </p:nvSpPr>
            <p:spPr>
              <a:xfrm>
                <a:off x="3339917" y="4200069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9" name="Google Shape;6949;p51"/>
              <p:cNvSpPr/>
              <p:nvPr/>
            </p:nvSpPr>
            <p:spPr>
              <a:xfrm>
                <a:off x="3340462" y="4200599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0" name="Google Shape;6950;p51"/>
              <p:cNvSpPr/>
              <p:nvPr/>
            </p:nvSpPr>
            <p:spPr>
              <a:xfrm>
                <a:off x="3286168" y="4522425"/>
                <a:ext cx="54840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0" extrusionOk="0">
                    <a:moveTo>
                      <a:pt x="0" y="0"/>
                    </a:moveTo>
                    <a:lnTo>
                      <a:pt x="0" y="3519"/>
                    </a:lnTo>
                    <a:lnTo>
                      <a:pt x="3521" y="3519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1" name="Google Shape;6951;p51"/>
              <p:cNvSpPr/>
              <p:nvPr/>
            </p:nvSpPr>
            <p:spPr>
              <a:xfrm>
                <a:off x="3286697" y="4522939"/>
                <a:ext cx="53780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2" name="Google Shape;6952;p51"/>
              <p:cNvSpPr/>
              <p:nvPr/>
            </p:nvSpPr>
            <p:spPr>
              <a:xfrm>
                <a:off x="3286168" y="4414973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3" name="Google Shape;6953;p51"/>
              <p:cNvSpPr/>
              <p:nvPr/>
            </p:nvSpPr>
            <p:spPr>
              <a:xfrm>
                <a:off x="3286697" y="4415503"/>
                <a:ext cx="53780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3" extrusionOk="0">
                    <a:moveTo>
                      <a:pt x="1" y="1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4" name="Google Shape;6954;p51"/>
              <p:cNvSpPr/>
              <p:nvPr/>
            </p:nvSpPr>
            <p:spPr>
              <a:xfrm>
                <a:off x="3286168" y="4200069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5" name="Google Shape;6955;p51"/>
              <p:cNvSpPr/>
              <p:nvPr/>
            </p:nvSpPr>
            <p:spPr>
              <a:xfrm>
                <a:off x="3286697" y="4200599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6" name="Google Shape;6956;p51"/>
              <p:cNvSpPr/>
              <p:nvPr/>
            </p:nvSpPr>
            <p:spPr>
              <a:xfrm>
                <a:off x="3286697" y="4146927"/>
                <a:ext cx="53780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7" extrusionOk="0">
                    <a:moveTo>
                      <a:pt x="1" y="0"/>
                    </a:moveTo>
                    <a:lnTo>
                      <a:pt x="1" y="3447"/>
                    </a:lnTo>
                    <a:lnTo>
                      <a:pt x="3452" y="3447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7" name="Google Shape;6957;p51"/>
              <p:cNvSpPr/>
              <p:nvPr/>
            </p:nvSpPr>
            <p:spPr>
              <a:xfrm>
                <a:off x="3286168" y="3824042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8" name="Google Shape;6958;p51"/>
              <p:cNvSpPr/>
              <p:nvPr/>
            </p:nvSpPr>
            <p:spPr>
              <a:xfrm>
                <a:off x="3286697" y="3824571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9" name="Google Shape;6959;p51"/>
              <p:cNvSpPr/>
              <p:nvPr/>
            </p:nvSpPr>
            <p:spPr>
              <a:xfrm>
                <a:off x="3286168" y="3770277"/>
                <a:ext cx="54840" cy="54871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3" extrusionOk="0">
                    <a:moveTo>
                      <a:pt x="0" y="1"/>
                    </a:moveTo>
                    <a:lnTo>
                      <a:pt x="0" y="3522"/>
                    </a:lnTo>
                    <a:lnTo>
                      <a:pt x="3521" y="3522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0" name="Google Shape;6960;p51"/>
              <p:cNvSpPr/>
              <p:nvPr/>
            </p:nvSpPr>
            <p:spPr>
              <a:xfrm>
                <a:off x="3286697" y="3770838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1" name="Google Shape;6961;p51"/>
              <p:cNvSpPr/>
              <p:nvPr/>
            </p:nvSpPr>
            <p:spPr>
              <a:xfrm>
                <a:off x="3232496" y="4522425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2" name="Google Shape;6962;p51"/>
              <p:cNvSpPr/>
              <p:nvPr/>
            </p:nvSpPr>
            <p:spPr>
              <a:xfrm>
                <a:off x="3233026" y="4522939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3" name="Google Shape;6963;p51"/>
              <p:cNvSpPr/>
              <p:nvPr/>
            </p:nvSpPr>
            <p:spPr>
              <a:xfrm>
                <a:off x="3232496" y="4414973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4" name="Google Shape;6964;p51"/>
              <p:cNvSpPr/>
              <p:nvPr/>
            </p:nvSpPr>
            <p:spPr>
              <a:xfrm>
                <a:off x="3233026" y="4415503"/>
                <a:ext cx="53718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3" extrusionOk="0">
                    <a:moveTo>
                      <a:pt x="1" y="1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5" name="Google Shape;6965;p51"/>
              <p:cNvSpPr/>
              <p:nvPr/>
            </p:nvSpPr>
            <p:spPr>
              <a:xfrm>
                <a:off x="3232496" y="4200069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6" name="Google Shape;6966;p51"/>
              <p:cNvSpPr/>
              <p:nvPr/>
            </p:nvSpPr>
            <p:spPr>
              <a:xfrm>
                <a:off x="3233026" y="4200599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7" name="Google Shape;6967;p51"/>
              <p:cNvSpPr/>
              <p:nvPr/>
            </p:nvSpPr>
            <p:spPr>
              <a:xfrm>
                <a:off x="3232496" y="4092633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8" name="Google Shape;6968;p51"/>
              <p:cNvSpPr/>
              <p:nvPr/>
            </p:nvSpPr>
            <p:spPr>
              <a:xfrm>
                <a:off x="3233026" y="4093178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9" name="Google Shape;6969;p51"/>
              <p:cNvSpPr/>
              <p:nvPr/>
            </p:nvSpPr>
            <p:spPr>
              <a:xfrm>
                <a:off x="3233026" y="387830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0" name="Google Shape;6970;p51"/>
              <p:cNvSpPr/>
              <p:nvPr/>
            </p:nvSpPr>
            <p:spPr>
              <a:xfrm>
                <a:off x="3233026" y="371713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1" name="Google Shape;6971;p51"/>
              <p:cNvSpPr/>
              <p:nvPr/>
            </p:nvSpPr>
            <p:spPr>
              <a:xfrm>
                <a:off x="3178731" y="4522425"/>
                <a:ext cx="54855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0" extrusionOk="0">
                    <a:moveTo>
                      <a:pt x="1" y="0"/>
                    </a:moveTo>
                    <a:lnTo>
                      <a:pt x="1" y="3519"/>
                    </a:lnTo>
                    <a:lnTo>
                      <a:pt x="3521" y="3519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2" name="Google Shape;6972;p51"/>
              <p:cNvSpPr/>
              <p:nvPr/>
            </p:nvSpPr>
            <p:spPr>
              <a:xfrm>
                <a:off x="3179292" y="4522939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3" name="Google Shape;6973;p51"/>
              <p:cNvSpPr/>
              <p:nvPr/>
            </p:nvSpPr>
            <p:spPr>
              <a:xfrm>
                <a:off x="3178731" y="4414973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4" name="Google Shape;6974;p51"/>
              <p:cNvSpPr/>
              <p:nvPr/>
            </p:nvSpPr>
            <p:spPr>
              <a:xfrm>
                <a:off x="3179292" y="4415503"/>
                <a:ext cx="53749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5" name="Google Shape;6975;p51"/>
              <p:cNvSpPr/>
              <p:nvPr/>
            </p:nvSpPr>
            <p:spPr>
              <a:xfrm>
                <a:off x="3178731" y="4200069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6" name="Google Shape;6976;p51"/>
              <p:cNvSpPr/>
              <p:nvPr/>
            </p:nvSpPr>
            <p:spPr>
              <a:xfrm>
                <a:off x="3179292" y="4200599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7" name="Google Shape;6977;p51"/>
              <p:cNvSpPr/>
              <p:nvPr/>
            </p:nvSpPr>
            <p:spPr>
              <a:xfrm>
                <a:off x="3178731" y="4092633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8" name="Google Shape;6978;p51"/>
              <p:cNvSpPr/>
              <p:nvPr/>
            </p:nvSpPr>
            <p:spPr>
              <a:xfrm>
                <a:off x="3179292" y="4093178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9" name="Google Shape;6979;p51"/>
              <p:cNvSpPr/>
              <p:nvPr/>
            </p:nvSpPr>
            <p:spPr>
              <a:xfrm>
                <a:off x="3178731" y="4038946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0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0" name="Google Shape;6980;p51"/>
              <p:cNvSpPr/>
              <p:nvPr/>
            </p:nvSpPr>
            <p:spPr>
              <a:xfrm>
                <a:off x="3179292" y="4039491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51" y="3447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1" name="Google Shape;6981;p51"/>
              <p:cNvSpPr/>
              <p:nvPr/>
            </p:nvSpPr>
            <p:spPr>
              <a:xfrm>
                <a:off x="3178731" y="3985196"/>
                <a:ext cx="54855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2" name="Google Shape;6982;p51"/>
              <p:cNvSpPr/>
              <p:nvPr/>
            </p:nvSpPr>
            <p:spPr>
              <a:xfrm>
                <a:off x="3179292" y="3985742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3" name="Google Shape;6983;p51"/>
              <p:cNvSpPr/>
              <p:nvPr/>
            </p:nvSpPr>
            <p:spPr>
              <a:xfrm>
                <a:off x="3178731" y="3931463"/>
                <a:ext cx="54855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4" name="Google Shape;6984;p51"/>
              <p:cNvSpPr/>
              <p:nvPr/>
            </p:nvSpPr>
            <p:spPr>
              <a:xfrm>
                <a:off x="3179292" y="3932008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5" name="Google Shape;6985;p51"/>
              <p:cNvSpPr/>
              <p:nvPr/>
            </p:nvSpPr>
            <p:spPr>
              <a:xfrm>
                <a:off x="3179292" y="371713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6" name="Google Shape;6986;p51"/>
              <p:cNvSpPr/>
              <p:nvPr/>
            </p:nvSpPr>
            <p:spPr>
              <a:xfrm>
                <a:off x="3124998" y="4522425"/>
                <a:ext cx="54840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0" extrusionOk="0">
                    <a:moveTo>
                      <a:pt x="1" y="0"/>
                    </a:moveTo>
                    <a:lnTo>
                      <a:pt x="1" y="3519"/>
                    </a:lnTo>
                    <a:lnTo>
                      <a:pt x="3521" y="3519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7" name="Google Shape;6987;p51"/>
              <p:cNvSpPr/>
              <p:nvPr/>
            </p:nvSpPr>
            <p:spPr>
              <a:xfrm>
                <a:off x="3125543" y="4522939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8" name="Google Shape;6988;p51"/>
              <p:cNvSpPr/>
              <p:nvPr/>
            </p:nvSpPr>
            <p:spPr>
              <a:xfrm>
                <a:off x="3124998" y="4414973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9" name="Google Shape;6989;p51"/>
              <p:cNvSpPr/>
              <p:nvPr/>
            </p:nvSpPr>
            <p:spPr>
              <a:xfrm>
                <a:off x="3125543" y="4415503"/>
                <a:ext cx="53765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0" name="Google Shape;6990;p51"/>
              <p:cNvSpPr/>
              <p:nvPr/>
            </p:nvSpPr>
            <p:spPr>
              <a:xfrm>
                <a:off x="3124998" y="4200069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1" name="Google Shape;6991;p51"/>
              <p:cNvSpPr/>
              <p:nvPr/>
            </p:nvSpPr>
            <p:spPr>
              <a:xfrm>
                <a:off x="3125543" y="4200599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2" name="Google Shape;6992;p51"/>
              <p:cNvSpPr/>
              <p:nvPr/>
            </p:nvSpPr>
            <p:spPr>
              <a:xfrm>
                <a:off x="3124998" y="4092633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3" name="Google Shape;6993;p51"/>
              <p:cNvSpPr/>
              <p:nvPr/>
            </p:nvSpPr>
            <p:spPr>
              <a:xfrm>
                <a:off x="3125543" y="4093178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4" name="Google Shape;6994;p51"/>
              <p:cNvSpPr/>
              <p:nvPr/>
            </p:nvSpPr>
            <p:spPr>
              <a:xfrm>
                <a:off x="3125543" y="3878305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5" name="Google Shape;6995;p51"/>
              <p:cNvSpPr/>
              <p:nvPr/>
            </p:nvSpPr>
            <p:spPr>
              <a:xfrm>
                <a:off x="3125543" y="3717135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6" name="Google Shape;6996;p51"/>
              <p:cNvSpPr/>
              <p:nvPr/>
            </p:nvSpPr>
            <p:spPr>
              <a:xfrm>
                <a:off x="3071311" y="4522425"/>
                <a:ext cx="54793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0" extrusionOk="0">
                    <a:moveTo>
                      <a:pt x="0" y="0"/>
                    </a:moveTo>
                    <a:lnTo>
                      <a:pt x="0" y="3519"/>
                    </a:lnTo>
                    <a:lnTo>
                      <a:pt x="3518" y="3519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7" name="Google Shape;6997;p51"/>
              <p:cNvSpPr/>
              <p:nvPr/>
            </p:nvSpPr>
            <p:spPr>
              <a:xfrm>
                <a:off x="3071856" y="4522939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8" name="Google Shape;6998;p51"/>
              <p:cNvSpPr/>
              <p:nvPr/>
            </p:nvSpPr>
            <p:spPr>
              <a:xfrm>
                <a:off x="3071311" y="4414973"/>
                <a:ext cx="54793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8" y="3521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9" name="Google Shape;6999;p51"/>
              <p:cNvSpPr/>
              <p:nvPr/>
            </p:nvSpPr>
            <p:spPr>
              <a:xfrm>
                <a:off x="3071856" y="4415503"/>
                <a:ext cx="53687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3" extrusionOk="0">
                    <a:moveTo>
                      <a:pt x="1" y="1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0" name="Google Shape;7000;p51"/>
              <p:cNvSpPr/>
              <p:nvPr/>
            </p:nvSpPr>
            <p:spPr>
              <a:xfrm>
                <a:off x="3071311" y="4200069"/>
                <a:ext cx="54793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8" y="3521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1" name="Google Shape;7001;p51"/>
              <p:cNvSpPr/>
              <p:nvPr/>
            </p:nvSpPr>
            <p:spPr>
              <a:xfrm>
                <a:off x="3071856" y="4200599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2" name="Google Shape;7002;p51"/>
              <p:cNvSpPr/>
              <p:nvPr/>
            </p:nvSpPr>
            <p:spPr>
              <a:xfrm>
                <a:off x="3071856" y="4146927"/>
                <a:ext cx="53687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7" extrusionOk="0">
                    <a:moveTo>
                      <a:pt x="1" y="0"/>
                    </a:moveTo>
                    <a:lnTo>
                      <a:pt x="1" y="3447"/>
                    </a:lnTo>
                    <a:lnTo>
                      <a:pt x="3447" y="3447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3" name="Google Shape;7003;p51"/>
              <p:cNvSpPr/>
              <p:nvPr/>
            </p:nvSpPr>
            <p:spPr>
              <a:xfrm>
                <a:off x="3071311" y="3824042"/>
                <a:ext cx="54793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8" y="3520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4" name="Google Shape;7004;p51"/>
              <p:cNvSpPr/>
              <p:nvPr/>
            </p:nvSpPr>
            <p:spPr>
              <a:xfrm>
                <a:off x="3071856" y="3824571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5" name="Google Shape;7005;p51"/>
              <p:cNvSpPr/>
              <p:nvPr/>
            </p:nvSpPr>
            <p:spPr>
              <a:xfrm>
                <a:off x="3071311" y="3770277"/>
                <a:ext cx="54793" cy="54871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3" extrusionOk="0">
                    <a:moveTo>
                      <a:pt x="0" y="1"/>
                    </a:moveTo>
                    <a:lnTo>
                      <a:pt x="0" y="3522"/>
                    </a:lnTo>
                    <a:lnTo>
                      <a:pt x="3518" y="3522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6" name="Google Shape;7006;p51"/>
              <p:cNvSpPr/>
              <p:nvPr/>
            </p:nvSpPr>
            <p:spPr>
              <a:xfrm>
                <a:off x="3071856" y="3770838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7" name="Google Shape;7007;p51"/>
              <p:cNvSpPr/>
              <p:nvPr/>
            </p:nvSpPr>
            <p:spPr>
              <a:xfrm>
                <a:off x="3017561" y="4522425"/>
                <a:ext cx="54855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0" extrusionOk="0">
                    <a:moveTo>
                      <a:pt x="1" y="0"/>
                    </a:moveTo>
                    <a:lnTo>
                      <a:pt x="1" y="3519"/>
                    </a:lnTo>
                    <a:lnTo>
                      <a:pt x="3521" y="3519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8" name="Google Shape;7008;p51"/>
              <p:cNvSpPr/>
              <p:nvPr/>
            </p:nvSpPr>
            <p:spPr>
              <a:xfrm>
                <a:off x="3018122" y="4522939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9" name="Google Shape;7009;p51"/>
              <p:cNvSpPr/>
              <p:nvPr/>
            </p:nvSpPr>
            <p:spPr>
              <a:xfrm>
                <a:off x="3017561" y="4414973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0" name="Google Shape;7010;p51"/>
              <p:cNvSpPr/>
              <p:nvPr/>
            </p:nvSpPr>
            <p:spPr>
              <a:xfrm>
                <a:off x="3018122" y="4415503"/>
                <a:ext cx="53749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3" extrusionOk="0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1" name="Google Shape;7011;p51"/>
              <p:cNvSpPr/>
              <p:nvPr/>
            </p:nvSpPr>
            <p:spPr>
              <a:xfrm>
                <a:off x="3017561" y="4200069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2" name="Google Shape;7012;p51"/>
              <p:cNvSpPr/>
              <p:nvPr/>
            </p:nvSpPr>
            <p:spPr>
              <a:xfrm>
                <a:off x="3018122" y="4200599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3" name="Google Shape;7013;p51"/>
              <p:cNvSpPr/>
              <p:nvPr/>
            </p:nvSpPr>
            <p:spPr>
              <a:xfrm>
                <a:off x="2963828" y="4522425"/>
                <a:ext cx="54855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0" extrusionOk="0">
                    <a:moveTo>
                      <a:pt x="1" y="0"/>
                    </a:moveTo>
                    <a:lnTo>
                      <a:pt x="1" y="3519"/>
                    </a:lnTo>
                    <a:lnTo>
                      <a:pt x="3521" y="3519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4" name="Google Shape;7014;p51"/>
              <p:cNvSpPr/>
              <p:nvPr/>
            </p:nvSpPr>
            <p:spPr>
              <a:xfrm>
                <a:off x="2964373" y="4522939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2" y="3452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5" name="Google Shape;7015;p51"/>
              <p:cNvSpPr/>
              <p:nvPr/>
            </p:nvSpPr>
            <p:spPr>
              <a:xfrm>
                <a:off x="2963828" y="4414973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6" name="Google Shape;7016;p51"/>
              <p:cNvSpPr/>
              <p:nvPr/>
            </p:nvSpPr>
            <p:spPr>
              <a:xfrm>
                <a:off x="2964373" y="4415503"/>
                <a:ext cx="53765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52" y="3452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7" name="Google Shape;7017;p51"/>
              <p:cNvSpPr/>
              <p:nvPr/>
            </p:nvSpPr>
            <p:spPr>
              <a:xfrm>
                <a:off x="2963828" y="4200069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8" name="Google Shape;7018;p51"/>
              <p:cNvSpPr/>
              <p:nvPr/>
            </p:nvSpPr>
            <p:spPr>
              <a:xfrm>
                <a:off x="2964373" y="4200599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9" name="Google Shape;7019;p51"/>
              <p:cNvSpPr/>
              <p:nvPr/>
            </p:nvSpPr>
            <p:spPr>
              <a:xfrm>
                <a:off x="2910670" y="4469267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0" name="Google Shape;7020;p51"/>
              <p:cNvSpPr/>
              <p:nvPr/>
            </p:nvSpPr>
            <p:spPr>
              <a:xfrm>
                <a:off x="2910141" y="4414973"/>
                <a:ext cx="54793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8" y="3521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1" name="Google Shape;7021;p51"/>
              <p:cNvSpPr/>
              <p:nvPr/>
            </p:nvSpPr>
            <p:spPr>
              <a:xfrm>
                <a:off x="2910670" y="4415503"/>
                <a:ext cx="53718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3" extrusionOk="0">
                    <a:moveTo>
                      <a:pt x="1" y="1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2" name="Google Shape;7022;p51"/>
              <p:cNvSpPr/>
              <p:nvPr/>
            </p:nvSpPr>
            <p:spPr>
              <a:xfrm>
                <a:off x="2910141" y="4200069"/>
                <a:ext cx="54793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8" y="3521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3" name="Google Shape;7023;p51"/>
              <p:cNvSpPr/>
              <p:nvPr/>
            </p:nvSpPr>
            <p:spPr>
              <a:xfrm>
                <a:off x="2910670" y="4200599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4" name="Google Shape;7024;p51"/>
              <p:cNvSpPr/>
              <p:nvPr/>
            </p:nvSpPr>
            <p:spPr>
              <a:xfrm>
                <a:off x="2856407" y="4414973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20" y="3521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5" name="Google Shape;7025;p51"/>
              <p:cNvSpPr/>
              <p:nvPr/>
            </p:nvSpPr>
            <p:spPr>
              <a:xfrm>
                <a:off x="2856936" y="4415503"/>
                <a:ext cx="53765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3" extrusionOk="0">
                    <a:moveTo>
                      <a:pt x="1" y="1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6" name="Google Shape;7026;p51"/>
              <p:cNvSpPr/>
              <p:nvPr/>
            </p:nvSpPr>
            <p:spPr>
              <a:xfrm>
                <a:off x="2856936" y="4361769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7" name="Google Shape;7027;p51"/>
              <p:cNvSpPr/>
              <p:nvPr/>
            </p:nvSpPr>
            <p:spPr>
              <a:xfrm>
                <a:off x="2856936" y="4308097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1" y="0"/>
                    </a:moveTo>
                    <a:lnTo>
                      <a:pt x="1" y="3447"/>
                    </a:lnTo>
                    <a:lnTo>
                      <a:pt x="3452" y="3447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8" name="Google Shape;7028;p51"/>
              <p:cNvSpPr/>
              <p:nvPr/>
            </p:nvSpPr>
            <p:spPr>
              <a:xfrm>
                <a:off x="2856936" y="4254332"/>
                <a:ext cx="53765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3" extrusionOk="0">
                    <a:moveTo>
                      <a:pt x="1" y="1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29" name="Google Shape;7029;p51"/>
          <p:cNvGrpSpPr/>
          <p:nvPr/>
        </p:nvGrpSpPr>
        <p:grpSpPr>
          <a:xfrm>
            <a:off x="1834117" y="1477850"/>
            <a:ext cx="386514" cy="579485"/>
            <a:chOff x="722243" y="2389988"/>
            <a:chExt cx="753207" cy="112925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7030" name="Google Shape;7030;p51"/>
            <p:cNvSpPr/>
            <p:nvPr/>
          </p:nvSpPr>
          <p:spPr>
            <a:xfrm>
              <a:off x="1366861" y="3303274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7031;p51"/>
            <p:cNvSpPr/>
            <p:nvPr/>
          </p:nvSpPr>
          <p:spPr>
            <a:xfrm>
              <a:off x="1367422" y="330382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51"/>
            <p:cNvSpPr/>
            <p:nvPr/>
          </p:nvSpPr>
          <p:spPr>
            <a:xfrm>
              <a:off x="1366861" y="324954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3" name="Google Shape;7033;p51"/>
            <p:cNvSpPr/>
            <p:nvPr/>
          </p:nvSpPr>
          <p:spPr>
            <a:xfrm>
              <a:off x="1367422" y="325008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4" name="Google Shape;7034;p51"/>
            <p:cNvSpPr/>
            <p:nvPr/>
          </p:nvSpPr>
          <p:spPr>
            <a:xfrm>
              <a:off x="1366861" y="319579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7035;p51"/>
            <p:cNvSpPr/>
            <p:nvPr/>
          </p:nvSpPr>
          <p:spPr>
            <a:xfrm>
              <a:off x="1367422" y="3196352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6" name="Google Shape;7036;p51"/>
            <p:cNvSpPr/>
            <p:nvPr/>
          </p:nvSpPr>
          <p:spPr>
            <a:xfrm>
              <a:off x="1366861" y="3142120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7" name="Google Shape;7037;p51"/>
            <p:cNvSpPr/>
            <p:nvPr/>
          </p:nvSpPr>
          <p:spPr>
            <a:xfrm>
              <a:off x="1367422" y="3142649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51"/>
            <p:cNvSpPr/>
            <p:nvPr/>
          </p:nvSpPr>
          <p:spPr>
            <a:xfrm>
              <a:off x="1366861" y="308837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9" name="Google Shape;7039;p51"/>
            <p:cNvSpPr/>
            <p:nvPr/>
          </p:nvSpPr>
          <p:spPr>
            <a:xfrm>
              <a:off x="1367422" y="308891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51"/>
            <p:cNvSpPr/>
            <p:nvPr/>
          </p:nvSpPr>
          <p:spPr>
            <a:xfrm>
              <a:off x="1366861" y="303462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51"/>
            <p:cNvSpPr/>
            <p:nvPr/>
          </p:nvSpPr>
          <p:spPr>
            <a:xfrm>
              <a:off x="1367422" y="3035151"/>
              <a:ext cx="53749" cy="53780"/>
            </a:xfrm>
            <a:custGeom>
              <a:avLst/>
              <a:gdLst/>
              <a:ahLst/>
              <a:cxnLst/>
              <a:rect l="l" t="t" r="r" b="b"/>
              <a:pathLst>
                <a:path w="3451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51"/>
            <p:cNvSpPr/>
            <p:nvPr/>
          </p:nvSpPr>
          <p:spPr>
            <a:xfrm>
              <a:off x="1366861" y="2980950"/>
              <a:ext cx="54855" cy="54762"/>
            </a:xfrm>
            <a:custGeom>
              <a:avLst/>
              <a:gdLst/>
              <a:ahLst/>
              <a:cxnLst/>
              <a:rect l="l" t="t" r="r" b="b"/>
              <a:pathLst>
                <a:path w="3522" h="3516" extrusionOk="0">
                  <a:moveTo>
                    <a:pt x="1" y="0"/>
                  </a:moveTo>
                  <a:lnTo>
                    <a:pt x="1" y="3515"/>
                  </a:lnTo>
                  <a:lnTo>
                    <a:pt x="3521" y="3515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51"/>
            <p:cNvSpPr/>
            <p:nvPr/>
          </p:nvSpPr>
          <p:spPr>
            <a:xfrm>
              <a:off x="1367422" y="2981479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0" y="1"/>
                  </a:moveTo>
                  <a:lnTo>
                    <a:pt x="0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51"/>
            <p:cNvSpPr/>
            <p:nvPr/>
          </p:nvSpPr>
          <p:spPr>
            <a:xfrm>
              <a:off x="1366861" y="2927185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51"/>
            <p:cNvSpPr/>
            <p:nvPr/>
          </p:nvSpPr>
          <p:spPr>
            <a:xfrm>
              <a:off x="1367422" y="2927730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51"/>
            <p:cNvSpPr/>
            <p:nvPr/>
          </p:nvSpPr>
          <p:spPr>
            <a:xfrm>
              <a:off x="1366861" y="2873498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51"/>
            <p:cNvSpPr/>
            <p:nvPr/>
          </p:nvSpPr>
          <p:spPr>
            <a:xfrm>
              <a:off x="1367422" y="2874059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0" y="0"/>
                  </a:moveTo>
                  <a:lnTo>
                    <a:pt x="0" y="3446"/>
                  </a:lnTo>
                  <a:lnTo>
                    <a:pt x="3451" y="3446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51"/>
            <p:cNvSpPr/>
            <p:nvPr/>
          </p:nvSpPr>
          <p:spPr>
            <a:xfrm>
              <a:off x="1366861" y="2819764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51"/>
            <p:cNvSpPr/>
            <p:nvPr/>
          </p:nvSpPr>
          <p:spPr>
            <a:xfrm>
              <a:off x="1367422" y="2820309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51"/>
            <p:cNvSpPr/>
            <p:nvPr/>
          </p:nvSpPr>
          <p:spPr>
            <a:xfrm>
              <a:off x="1366861" y="2766015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51"/>
            <p:cNvSpPr/>
            <p:nvPr/>
          </p:nvSpPr>
          <p:spPr>
            <a:xfrm>
              <a:off x="1367422" y="2766560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51"/>
            <p:cNvSpPr/>
            <p:nvPr/>
          </p:nvSpPr>
          <p:spPr>
            <a:xfrm>
              <a:off x="1366861" y="2712328"/>
              <a:ext cx="54855" cy="54808"/>
            </a:xfrm>
            <a:custGeom>
              <a:avLst/>
              <a:gdLst/>
              <a:ahLst/>
              <a:cxnLst/>
              <a:rect l="l" t="t" r="r" b="b"/>
              <a:pathLst>
                <a:path w="3522" h="3519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51"/>
            <p:cNvSpPr/>
            <p:nvPr/>
          </p:nvSpPr>
          <p:spPr>
            <a:xfrm>
              <a:off x="1367422" y="2712888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0" y="0"/>
                  </a:moveTo>
                  <a:lnTo>
                    <a:pt x="0" y="3446"/>
                  </a:lnTo>
                  <a:lnTo>
                    <a:pt x="3451" y="3446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51"/>
            <p:cNvSpPr/>
            <p:nvPr/>
          </p:nvSpPr>
          <p:spPr>
            <a:xfrm>
              <a:off x="1366861" y="2658594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51"/>
            <p:cNvSpPr/>
            <p:nvPr/>
          </p:nvSpPr>
          <p:spPr>
            <a:xfrm>
              <a:off x="1367422" y="2659124"/>
              <a:ext cx="53749" cy="53780"/>
            </a:xfrm>
            <a:custGeom>
              <a:avLst/>
              <a:gdLst/>
              <a:ahLst/>
              <a:cxnLst/>
              <a:rect l="l" t="t" r="r" b="b"/>
              <a:pathLst>
                <a:path w="3451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51"/>
            <p:cNvSpPr/>
            <p:nvPr/>
          </p:nvSpPr>
          <p:spPr>
            <a:xfrm>
              <a:off x="1366861" y="2604860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51"/>
            <p:cNvSpPr/>
            <p:nvPr/>
          </p:nvSpPr>
          <p:spPr>
            <a:xfrm>
              <a:off x="1367422" y="2605390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51"/>
            <p:cNvSpPr/>
            <p:nvPr/>
          </p:nvSpPr>
          <p:spPr>
            <a:xfrm>
              <a:off x="1366861" y="2551158"/>
              <a:ext cx="54855" cy="54808"/>
            </a:xfrm>
            <a:custGeom>
              <a:avLst/>
              <a:gdLst/>
              <a:ahLst/>
              <a:cxnLst/>
              <a:rect l="l" t="t" r="r" b="b"/>
              <a:pathLst>
                <a:path w="3522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51"/>
            <p:cNvSpPr/>
            <p:nvPr/>
          </p:nvSpPr>
          <p:spPr>
            <a:xfrm>
              <a:off x="1367422" y="2551703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51"/>
            <p:cNvSpPr/>
            <p:nvPr/>
          </p:nvSpPr>
          <p:spPr>
            <a:xfrm>
              <a:off x="1366861" y="2497424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51"/>
            <p:cNvSpPr/>
            <p:nvPr/>
          </p:nvSpPr>
          <p:spPr>
            <a:xfrm>
              <a:off x="1367422" y="2497953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51"/>
            <p:cNvSpPr/>
            <p:nvPr/>
          </p:nvSpPr>
          <p:spPr>
            <a:xfrm>
              <a:off x="1366861" y="2443659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51"/>
            <p:cNvSpPr/>
            <p:nvPr/>
          </p:nvSpPr>
          <p:spPr>
            <a:xfrm>
              <a:off x="1367422" y="2444220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51"/>
            <p:cNvSpPr/>
            <p:nvPr/>
          </p:nvSpPr>
          <p:spPr>
            <a:xfrm>
              <a:off x="1313174" y="3303274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18" y="3517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51"/>
            <p:cNvSpPr/>
            <p:nvPr/>
          </p:nvSpPr>
          <p:spPr>
            <a:xfrm>
              <a:off x="1313720" y="3303820"/>
              <a:ext cx="53703" cy="53703"/>
            </a:xfrm>
            <a:custGeom>
              <a:avLst/>
              <a:gdLst/>
              <a:ahLst/>
              <a:cxnLst/>
              <a:rect l="l" t="t" r="r" b="b"/>
              <a:pathLst>
                <a:path w="3448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47" y="3448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6" name="Google Shape;7066;p51"/>
            <p:cNvSpPr/>
            <p:nvPr/>
          </p:nvSpPr>
          <p:spPr>
            <a:xfrm>
              <a:off x="1313174" y="3249541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18" y="3520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7" name="Google Shape;7067;p51"/>
            <p:cNvSpPr/>
            <p:nvPr/>
          </p:nvSpPr>
          <p:spPr>
            <a:xfrm>
              <a:off x="1313720" y="3250086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51"/>
            <p:cNvSpPr/>
            <p:nvPr/>
          </p:nvSpPr>
          <p:spPr>
            <a:xfrm>
              <a:off x="1313174" y="3195791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51"/>
            <p:cNvSpPr/>
            <p:nvPr/>
          </p:nvSpPr>
          <p:spPr>
            <a:xfrm>
              <a:off x="1313720" y="3196352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51"/>
            <p:cNvSpPr/>
            <p:nvPr/>
          </p:nvSpPr>
          <p:spPr>
            <a:xfrm>
              <a:off x="1313174" y="3142120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8" y="3517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51"/>
            <p:cNvSpPr/>
            <p:nvPr/>
          </p:nvSpPr>
          <p:spPr>
            <a:xfrm>
              <a:off x="1313720" y="3142649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7" y="3448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51"/>
            <p:cNvSpPr/>
            <p:nvPr/>
          </p:nvSpPr>
          <p:spPr>
            <a:xfrm>
              <a:off x="1313174" y="3088371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18" y="3520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51"/>
            <p:cNvSpPr/>
            <p:nvPr/>
          </p:nvSpPr>
          <p:spPr>
            <a:xfrm>
              <a:off x="1313720" y="3088916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47" y="3451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51"/>
            <p:cNvSpPr/>
            <p:nvPr/>
          </p:nvSpPr>
          <p:spPr>
            <a:xfrm>
              <a:off x="1313174" y="3034621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51"/>
            <p:cNvSpPr/>
            <p:nvPr/>
          </p:nvSpPr>
          <p:spPr>
            <a:xfrm>
              <a:off x="1313720" y="3035151"/>
              <a:ext cx="53703" cy="53780"/>
            </a:xfrm>
            <a:custGeom>
              <a:avLst/>
              <a:gdLst/>
              <a:ahLst/>
              <a:cxnLst/>
              <a:rect l="l" t="t" r="r" b="b"/>
              <a:pathLst>
                <a:path w="3448" h="3453" extrusionOk="0">
                  <a:moveTo>
                    <a:pt x="1" y="1"/>
                  </a:moveTo>
                  <a:lnTo>
                    <a:pt x="1" y="3452"/>
                  </a:lnTo>
                  <a:lnTo>
                    <a:pt x="3447" y="3452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51"/>
            <p:cNvSpPr/>
            <p:nvPr/>
          </p:nvSpPr>
          <p:spPr>
            <a:xfrm>
              <a:off x="1313174" y="2980950"/>
              <a:ext cx="54793" cy="54762"/>
            </a:xfrm>
            <a:custGeom>
              <a:avLst/>
              <a:gdLst/>
              <a:ahLst/>
              <a:cxnLst/>
              <a:rect l="l" t="t" r="r" b="b"/>
              <a:pathLst>
                <a:path w="3518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3518" y="3515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51"/>
            <p:cNvSpPr/>
            <p:nvPr/>
          </p:nvSpPr>
          <p:spPr>
            <a:xfrm>
              <a:off x="1313720" y="2981479"/>
              <a:ext cx="53703" cy="53687"/>
            </a:xfrm>
            <a:custGeom>
              <a:avLst/>
              <a:gdLst/>
              <a:ahLst/>
              <a:cxnLst/>
              <a:rect l="l" t="t" r="r" b="b"/>
              <a:pathLst>
                <a:path w="3448" h="3447" extrusionOk="0">
                  <a:moveTo>
                    <a:pt x="1" y="1"/>
                  </a:moveTo>
                  <a:lnTo>
                    <a:pt x="1" y="3447"/>
                  </a:lnTo>
                  <a:lnTo>
                    <a:pt x="3447" y="3447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51"/>
            <p:cNvSpPr/>
            <p:nvPr/>
          </p:nvSpPr>
          <p:spPr>
            <a:xfrm>
              <a:off x="1313174" y="2927185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51"/>
            <p:cNvSpPr/>
            <p:nvPr/>
          </p:nvSpPr>
          <p:spPr>
            <a:xfrm>
              <a:off x="1313720" y="2927730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47" y="3452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51"/>
            <p:cNvSpPr/>
            <p:nvPr/>
          </p:nvSpPr>
          <p:spPr>
            <a:xfrm>
              <a:off x="1313174" y="2873498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18" y="3518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51"/>
            <p:cNvSpPr/>
            <p:nvPr/>
          </p:nvSpPr>
          <p:spPr>
            <a:xfrm>
              <a:off x="1313720" y="2874059"/>
              <a:ext cx="53703" cy="53687"/>
            </a:xfrm>
            <a:custGeom>
              <a:avLst/>
              <a:gdLst/>
              <a:ahLst/>
              <a:cxnLst/>
              <a:rect l="l" t="t" r="r" b="b"/>
              <a:pathLst>
                <a:path w="3448" h="3447" extrusionOk="0">
                  <a:moveTo>
                    <a:pt x="1" y="0"/>
                  </a:moveTo>
                  <a:lnTo>
                    <a:pt x="1" y="3446"/>
                  </a:lnTo>
                  <a:lnTo>
                    <a:pt x="3447" y="3446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51"/>
            <p:cNvSpPr/>
            <p:nvPr/>
          </p:nvSpPr>
          <p:spPr>
            <a:xfrm>
              <a:off x="1313174" y="2819764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7083;p51"/>
            <p:cNvSpPr/>
            <p:nvPr/>
          </p:nvSpPr>
          <p:spPr>
            <a:xfrm>
              <a:off x="1313174" y="2766015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51"/>
            <p:cNvSpPr/>
            <p:nvPr/>
          </p:nvSpPr>
          <p:spPr>
            <a:xfrm>
              <a:off x="1313174" y="2712328"/>
              <a:ext cx="54793" cy="54808"/>
            </a:xfrm>
            <a:custGeom>
              <a:avLst/>
              <a:gdLst/>
              <a:ahLst/>
              <a:cxnLst/>
              <a:rect l="l" t="t" r="r" b="b"/>
              <a:pathLst>
                <a:path w="3518" h="3519" extrusionOk="0">
                  <a:moveTo>
                    <a:pt x="0" y="0"/>
                  </a:moveTo>
                  <a:lnTo>
                    <a:pt x="0" y="3518"/>
                  </a:lnTo>
                  <a:lnTo>
                    <a:pt x="3518" y="3518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51"/>
            <p:cNvSpPr/>
            <p:nvPr/>
          </p:nvSpPr>
          <p:spPr>
            <a:xfrm>
              <a:off x="1313174" y="2658594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51"/>
            <p:cNvSpPr/>
            <p:nvPr/>
          </p:nvSpPr>
          <p:spPr>
            <a:xfrm>
              <a:off x="1313174" y="2604860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51"/>
            <p:cNvSpPr/>
            <p:nvPr/>
          </p:nvSpPr>
          <p:spPr>
            <a:xfrm>
              <a:off x="1313174" y="2551158"/>
              <a:ext cx="54793" cy="54808"/>
            </a:xfrm>
            <a:custGeom>
              <a:avLst/>
              <a:gdLst/>
              <a:ahLst/>
              <a:cxnLst/>
              <a:rect l="l" t="t" r="r" b="b"/>
              <a:pathLst>
                <a:path w="3518" h="3519" extrusionOk="0">
                  <a:moveTo>
                    <a:pt x="0" y="1"/>
                  </a:moveTo>
                  <a:lnTo>
                    <a:pt x="0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51"/>
            <p:cNvSpPr/>
            <p:nvPr/>
          </p:nvSpPr>
          <p:spPr>
            <a:xfrm>
              <a:off x="1313174" y="2497424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51"/>
            <p:cNvSpPr/>
            <p:nvPr/>
          </p:nvSpPr>
          <p:spPr>
            <a:xfrm>
              <a:off x="1313174" y="2443659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51"/>
            <p:cNvSpPr/>
            <p:nvPr/>
          </p:nvSpPr>
          <p:spPr>
            <a:xfrm>
              <a:off x="1313720" y="2444220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51"/>
            <p:cNvSpPr/>
            <p:nvPr/>
          </p:nvSpPr>
          <p:spPr>
            <a:xfrm>
              <a:off x="1259441" y="335696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51"/>
            <p:cNvSpPr/>
            <p:nvPr/>
          </p:nvSpPr>
          <p:spPr>
            <a:xfrm>
              <a:off x="1259986" y="3357507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51"/>
            <p:cNvSpPr/>
            <p:nvPr/>
          </p:nvSpPr>
          <p:spPr>
            <a:xfrm>
              <a:off x="1259441" y="3303274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4" name="Google Shape;7094;p51"/>
            <p:cNvSpPr/>
            <p:nvPr/>
          </p:nvSpPr>
          <p:spPr>
            <a:xfrm>
              <a:off x="1259986" y="330382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5" name="Google Shape;7095;p51"/>
            <p:cNvSpPr/>
            <p:nvPr/>
          </p:nvSpPr>
          <p:spPr>
            <a:xfrm>
              <a:off x="1259441" y="324954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51"/>
            <p:cNvSpPr/>
            <p:nvPr/>
          </p:nvSpPr>
          <p:spPr>
            <a:xfrm>
              <a:off x="1259986" y="325008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51"/>
            <p:cNvSpPr/>
            <p:nvPr/>
          </p:nvSpPr>
          <p:spPr>
            <a:xfrm>
              <a:off x="1259441" y="319579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51"/>
            <p:cNvSpPr/>
            <p:nvPr/>
          </p:nvSpPr>
          <p:spPr>
            <a:xfrm>
              <a:off x="1259986" y="3196352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51"/>
            <p:cNvSpPr/>
            <p:nvPr/>
          </p:nvSpPr>
          <p:spPr>
            <a:xfrm>
              <a:off x="1259441" y="314212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51"/>
            <p:cNvSpPr/>
            <p:nvPr/>
          </p:nvSpPr>
          <p:spPr>
            <a:xfrm>
              <a:off x="1259986" y="3142649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51"/>
            <p:cNvSpPr/>
            <p:nvPr/>
          </p:nvSpPr>
          <p:spPr>
            <a:xfrm>
              <a:off x="1259441" y="308837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51"/>
            <p:cNvSpPr/>
            <p:nvPr/>
          </p:nvSpPr>
          <p:spPr>
            <a:xfrm>
              <a:off x="1259441" y="303462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51"/>
            <p:cNvSpPr/>
            <p:nvPr/>
          </p:nvSpPr>
          <p:spPr>
            <a:xfrm>
              <a:off x="1259986" y="3035151"/>
              <a:ext cx="53749" cy="53780"/>
            </a:xfrm>
            <a:custGeom>
              <a:avLst/>
              <a:gdLst/>
              <a:ahLst/>
              <a:cxnLst/>
              <a:rect l="l" t="t" r="r" b="b"/>
              <a:pathLst>
                <a:path w="3451" h="3453" extrusionOk="0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51"/>
            <p:cNvSpPr/>
            <p:nvPr/>
          </p:nvSpPr>
          <p:spPr>
            <a:xfrm>
              <a:off x="1259441" y="2980950"/>
              <a:ext cx="54840" cy="54762"/>
            </a:xfrm>
            <a:custGeom>
              <a:avLst/>
              <a:gdLst/>
              <a:ahLst/>
              <a:cxnLst/>
              <a:rect l="l" t="t" r="r" b="b"/>
              <a:pathLst>
                <a:path w="3521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3520" y="3515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51"/>
            <p:cNvSpPr/>
            <p:nvPr/>
          </p:nvSpPr>
          <p:spPr>
            <a:xfrm>
              <a:off x="1259986" y="2981479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51"/>
            <p:cNvSpPr/>
            <p:nvPr/>
          </p:nvSpPr>
          <p:spPr>
            <a:xfrm>
              <a:off x="1259441" y="2927185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51"/>
            <p:cNvSpPr/>
            <p:nvPr/>
          </p:nvSpPr>
          <p:spPr>
            <a:xfrm>
              <a:off x="1259986" y="2927730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51"/>
            <p:cNvSpPr/>
            <p:nvPr/>
          </p:nvSpPr>
          <p:spPr>
            <a:xfrm>
              <a:off x="1259441" y="2873498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51"/>
            <p:cNvSpPr/>
            <p:nvPr/>
          </p:nvSpPr>
          <p:spPr>
            <a:xfrm>
              <a:off x="1259441" y="2819764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51"/>
            <p:cNvSpPr/>
            <p:nvPr/>
          </p:nvSpPr>
          <p:spPr>
            <a:xfrm>
              <a:off x="1259986" y="2820309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51"/>
            <p:cNvSpPr/>
            <p:nvPr/>
          </p:nvSpPr>
          <p:spPr>
            <a:xfrm>
              <a:off x="1259441" y="2766015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51"/>
            <p:cNvSpPr/>
            <p:nvPr/>
          </p:nvSpPr>
          <p:spPr>
            <a:xfrm>
              <a:off x="1259986" y="2766560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51"/>
            <p:cNvSpPr/>
            <p:nvPr/>
          </p:nvSpPr>
          <p:spPr>
            <a:xfrm>
              <a:off x="1259441" y="2712328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0" y="0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51"/>
            <p:cNvSpPr/>
            <p:nvPr/>
          </p:nvSpPr>
          <p:spPr>
            <a:xfrm>
              <a:off x="1259986" y="2712888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1" y="0"/>
                  </a:moveTo>
                  <a:lnTo>
                    <a:pt x="1" y="3446"/>
                  </a:lnTo>
                  <a:lnTo>
                    <a:pt x="3451" y="3446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51"/>
            <p:cNvSpPr/>
            <p:nvPr/>
          </p:nvSpPr>
          <p:spPr>
            <a:xfrm>
              <a:off x="1259441" y="2658594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51"/>
            <p:cNvSpPr/>
            <p:nvPr/>
          </p:nvSpPr>
          <p:spPr>
            <a:xfrm>
              <a:off x="1259986" y="2659124"/>
              <a:ext cx="53749" cy="53780"/>
            </a:xfrm>
            <a:custGeom>
              <a:avLst/>
              <a:gdLst/>
              <a:ahLst/>
              <a:cxnLst/>
              <a:rect l="l" t="t" r="r" b="b"/>
              <a:pathLst>
                <a:path w="3451" h="3453" extrusionOk="0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51"/>
            <p:cNvSpPr/>
            <p:nvPr/>
          </p:nvSpPr>
          <p:spPr>
            <a:xfrm>
              <a:off x="1259441" y="2604860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51"/>
            <p:cNvSpPr/>
            <p:nvPr/>
          </p:nvSpPr>
          <p:spPr>
            <a:xfrm>
              <a:off x="1259986" y="2605390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51"/>
            <p:cNvSpPr/>
            <p:nvPr/>
          </p:nvSpPr>
          <p:spPr>
            <a:xfrm>
              <a:off x="1259441" y="2551158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0" y="1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51"/>
            <p:cNvSpPr/>
            <p:nvPr/>
          </p:nvSpPr>
          <p:spPr>
            <a:xfrm>
              <a:off x="1259986" y="2551703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51"/>
            <p:cNvSpPr/>
            <p:nvPr/>
          </p:nvSpPr>
          <p:spPr>
            <a:xfrm>
              <a:off x="1259441" y="2497424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2" name="Google Shape;7122;p51"/>
            <p:cNvSpPr/>
            <p:nvPr/>
          </p:nvSpPr>
          <p:spPr>
            <a:xfrm>
              <a:off x="1259441" y="2443659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3" name="Google Shape;7123;p51"/>
            <p:cNvSpPr/>
            <p:nvPr/>
          </p:nvSpPr>
          <p:spPr>
            <a:xfrm>
              <a:off x="1259986" y="2444220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4" name="Google Shape;7124;p51"/>
            <p:cNvSpPr/>
            <p:nvPr/>
          </p:nvSpPr>
          <p:spPr>
            <a:xfrm>
              <a:off x="1205691" y="335696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5" name="Google Shape;7125;p51"/>
            <p:cNvSpPr/>
            <p:nvPr/>
          </p:nvSpPr>
          <p:spPr>
            <a:xfrm>
              <a:off x="1206236" y="3357507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6" name="Google Shape;7126;p51"/>
            <p:cNvSpPr/>
            <p:nvPr/>
          </p:nvSpPr>
          <p:spPr>
            <a:xfrm>
              <a:off x="1205691" y="3303274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7" name="Google Shape;7127;p51"/>
            <p:cNvSpPr/>
            <p:nvPr/>
          </p:nvSpPr>
          <p:spPr>
            <a:xfrm>
              <a:off x="1206236" y="3303820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8" name="Google Shape;7128;p51"/>
            <p:cNvSpPr/>
            <p:nvPr/>
          </p:nvSpPr>
          <p:spPr>
            <a:xfrm>
              <a:off x="1205691" y="324954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9" name="Google Shape;7129;p51"/>
            <p:cNvSpPr/>
            <p:nvPr/>
          </p:nvSpPr>
          <p:spPr>
            <a:xfrm>
              <a:off x="1206236" y="3250086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0" name="Google Shape;7130;p51"/>
            <p:cNvSpPr/>
            <p:nvPr/>
          </p:nvSpPr>
          <p:spPr>
            <a:xfrm>
              <a:off x="1205691" y="319579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1" name="Google Shape;7131;p51"/>
            <p:cNvSpPr/>
            <p:nvPr/>
          </p:nvSpPr>
          <p:spPr>
            <a:xfrm>
              <a:off x="1206236" y="3196352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2" name="Google Shape;7132;p51"/>
            <p:cNvSpPr/>
            <p:nvPr/>
          </p:nvSpPr>
          <p:spPr>
            <a:xfrm>
              <a:off x="1205691" y="3142120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3" name="Google Shape;7133;p51"/>
            <p:cNvSpPr/>
            <p:nvPr/>
          </p:nvSpPr>
          <p:spPr>
            <a:xfrm>
              <a:off x="1205691" y="308837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51"/>
            <p:cNvSpPr/>
            <p:nvPr/>
          </p:nvSpPr>
          <p:spPr>
            <a:xfrm>
              <a:off x="1206236" y="3088916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7135;p51"/>
            <p:cNvSpPr/>
            <p:nvPr/>
          </p:nvSpPr>
          <p:spPr>
            <a:xfrm>
              <a:off x="1205691" y="303462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6" name="Google Shape;7136;p51"/>
            <p:cNvSpPr/>
            <p:nvPr/>
          </p:nvSpPr>
          <p:spPr>
            <a:xfrm>
              <a:off x="1206236" y="3035151"/>
              <a:ext cx="53765" cy="53780"/>
            </a:xfrm>
            <a:custGeom>
              <a:avLst/>
              <a:gdLst/>
              <a:ahLst/>
              <a:cxnLst/>
              <a:rect l="l" t="t" r="r" b="b"/>
              <a:pathLst>
                <a:path w="3452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7" name="Google Shape;7137;p51"/>
            <p:cNvSpPr/>
            <p:nvPr/>
          </p:nvSpPr>
          <p:spPr>
            <a:xfrm>
              <a:off x="1205691" y="2980950"/>
              <a:ext cx="54855" cy="54762"/>
            </a:xfrm>
            <a:custGeom>
              <a:avLst/>
              <a:gdLst/>
              <a:ahLst/>
              <a:cxnLst/>
              <a:rect l="l" t="t" r="r" b="b"/>
              <a:pathLst>
                <a:path w="3522" h="3516" extrusionOk="0">
                  <a:moveTo>
                    <a:pt x="1" y="0"/>
                  </a:moveTo>
                  <a:lnTo>
                    <a:pt x="1" y="3515"/>
                  </a:lnTo>
                  <a:lnTo>
                    <a:pt x="3521" y="3515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8" name="Google Shape;7138;p51"/>
            <p:cNvSpPr/>
            <p:nvPr/>
          </p:nvSpPr>
          <p:spPr>
            <a:xfrm>
              <a:off x="1206236" y="2981479"/>
              <a:ext cx="53765" cy="53687"/>
            </a:xfrm>
            <a:custGeom>
              <a:avLst/>
              <a:gdLst/>
              <a:ahLst/>
              <a:cxnLst/>
              <a:rect l="l" t="t" r="r" b="b"/>
              <a:pathLst>
                <a:path w="3452" h="3447" extrusionOk="0">
                  <a:moveTo>
                    <a:pt x="0" y="1"/>
                  </a:moveTo>
                  <a:lnTo>
                    <a:pt x="0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9" name="Google Shape;7139;p51"/>
            <p:cNvSpPr/>
            <p:nvPr/>
          </p:nvSpPr>
          <p:spPr>
            <a:xfrm>
              <a:off x="1205691" y="2927185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0" name="Google Shape;7140;p51"/>
            <p:cNvSpPr/>
            <p:nvPr/>
          </p:nvSpPr>
          <p:spPr>
            <a:xfrm>
              <a:off x="1206236" y="2927730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1" name="Google Shape;7141;p51"/>
            <p:cNvSpPr/>
            <p:nvPr/>
          </p:nvSpPr>
          <p:spPr>
            <a:xfrm>
              <a:off x="1205691" y="2873498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2" name="Google Shape;7142;p51"/>
            <p:cNvSpPr/>
            <p:nvPr/>
          </p:nvSpPr>
          <p:spPr>
            <a:xfrm>
              <a:off x="1205691" y="2819764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3" name="Google Shape;7143;p51"/>
            <p:cNvSpPr/>
            <p:nvPr/>
          </p:nvSpPr>
          <p:spPr>
            <a:xfrm>
              <a:off x="1206236" y="2820309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4" name="Google Shape;7144;p51"/>
            <p:cNvSpPr/>
            <p:nvPr/>
          </p:nvSpPr>
          <p:spPr>
            <a:xfrm>
              <a:off x="1205691" y="2766015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51"/>
            <p:cNvSpPr/>
            <p:nvPr/>
          </p:nvSpPr>
          <p:spPr>
            <a:xfrm>
              <a:off x="1206236" y="2766560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51"/>
            <p:cNvSpPr/>
            <p:nvPr/>
          </p:nvSpPr>
          <p:spPr>
            <a:xfrm>
              <a:off x="1205691" y="2712328"/>
              <a:ext cx="54855" cy="54808"/>
            </a:xfrm>
            <a:custGeom>
              <a:avLst/>
              <a:gdLst/>
              <a:ahLst/>
              <a:cxnLst/>
              <a:rect l="l" t="t" r="r" b="b"/>
              <a:pathLst>
                <a:path w="3522" h="3519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7" name="Google Shape;7147;p51"/>
            <p:cNvSpPr/>
            <p:nvPr/>
          </p:nvSpPr>
          <p:spPr>
            <a:xfrm>
              <a:off x="1206236" y="2712888"/>
              <a:ext cx="53765" cy="53687"/>
            </a:xfrm>
            <a:custGeom>
              <a:avLst/>
              <a:gdLst/>
              <a:ahLst/>
              <a:cxnLst/>
              <a:rect l="l" t="t" r="r" b="b"/>
              <a:pathLst>
                <a:path w="3452" h="3447" extrusionOk="0">
                  <a:moveTo>
                    <a:pt x="0" y="0"/>
                  </a:moveTo>
                  <a:lnTo>
                    <a:pt x="0" y="3446"/>
                  </a:lnTo>
                  <a:lnTo>
                    <a:pt x="3452" y="3446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8" name="Google Shape;7148;p51"/>
            <p:cNvSpPr/>
            <p:nvPr/>
          </p:nvSpPr>
          <p:spPr>
            <a:xfrm>
              <a:off x="1205691" y="2658594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51"/>
            <p:cNvSpPr/>
            <p:nvPr/>
          </p:nvSpPr>
          <p:spPr>
            <a:xfrm>
              <a:off x="1206236" y="2659124"/>
              <a:ext cx="53765" cy="53780"/>
            </a:xfrm>
            <a:custGeom>
              <a:avLst/>
              <a:gdLst/>
              <a:ahLst/>
              <a:cxnLst/>
              <a:rect l="l" t="t" r="r" b="b"/>
              <a:pathLst>
                <a:path w="3452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51"/>
            <p:cNvSpPr/>
            <p:nvPr/>
          </p:nvSpPr>
          <p:spPr>
            <a:xfrm>
              <a:off x="1205691" y="2604860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51"/>
            <p:cNvSpPr/>
            <p:nvPr/>
          </p:nvSpPr>
          <p:spPr>
            <a:xfrm>
              <a:off x="1206236" y="2605390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2" name="Google Shape;7152;p51"/>
            <p:cNvSpPr/>
            <p:nvPr/>
          </p:nvSpPr>
          <p:spPr>
            <a:xfrm>
              <a:off x="1205691" y="2551158"/>
              <a:ext cx="54855" cy="54808"/>
            </a:xfrm>
            <a:custGeom>
              <a:avLst/>
              <a:gdLst/>
              <a:ahLst/>
              <a:cxnLst/>
              <a:rect l="l" t="t" r="r" b="b"/>
              <a:pathLst>
                <a:path w="3522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3" name="Google Shape;7153;p51"/>
            <p:cNvSpPr/>
            <p:nvPr/>
          </p:nvSpPr>
          <p:spPr>
            <a:xfrm>
              <a:off x="1206236" y="2551703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4" name="Google Shape;7154;p51"/>
            <p:cNvSpPr/>
            <p:nvPr/>
          </p:nvSpPr>
          <p:spPr>
            <a:xfrm>
              <a:off x="1205691" y="2497424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5" name="Google Shape;7155;p51"/>
            <p:cNvSpPr/>
            <p:nvPr/>
          </p:nvSpPr>
          <p:spPr>
            <a:xfrm>
              <a:off x="1205691" y="2443659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6" name="Google Shape;7156;p51"/>
            <p:cNvSpPr/>
            <p:nvPr/>
          </p:nvSpPr>
          <p:spPr>
            <a:xfrm>
              <a:off x="1206236" y="2444220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7" name="Google Shape;7157;p51"/>
            <p:cNvSpPr/>
            <p:nvPr/>
          </p:nvSpPr>
          <p:spPr>
            <a:xfrm>
              <a:off x="1152004" y="3356961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8" name="Google Shape;7158;p51"/>
            <p:cNvSpPr/>
            <p:nvPr/>
          </p:nvSpPr>
          <p:spPr>
            <a:xfrm>
              <a:off x="1152565" y="3357507"/>
              <a:ext cx="53687" cy="53765"/>
            </a:xfrm>
            <a:custGeom>
              <a:avLst/>
              <a:gdLst/>
              <a:ahLst/>
              <a:cxnLst/>
              <a:rect l="l" t="t" r="r" b="b"/>
              <a:pathLst>
                <a:path w="3447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9" name="Google Shape;7159;p51"/>
            <p:cNvSpPr/>
            <p:nvPr/>
          </p:nvSpPr>
          <p:spPr>
            <a:xfrm>
              <a:off x="1152004" y="3303274"/>
              <a:ext cx="54808" cy="54793"/>
            </a:xfrm>
            <a:custGeom>
              <a:avLst/>
              <a:gdLst/>
              <a:ahLst/>
              <a:cxnLst/>
              <a:rect l="l" t="t" r="r" b="b"/>
              <a:pathLst>
                <a:path w="3519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18" y="3517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0" name="Google Shape;7160;p51"/>
            <p:cNvSpPr/>
            <p:nvPr/>
          </p:nvSpPr>
          <p:spPr>
            <a:xfrm>
              <a:off x="1152565" y="3303820"/>
              <a:ext cx="53687" cy="53703"/>
            </a:xfrm>
            <a:custGeom>
              <a:avLst/>
              <a:gdLst/>
              <a:ahLst/>
              <a:cxnLst/>
              <a:rect l="l" t="t" r="r" b="b"/>
              <a:pathLst>
                <a:path w="3447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1" name="Google Shape;7161;p51"/>
            <p:cNvSpPr/>
            <p:nvPr/>
          </p:nvSpPr>
          <p:spPr>
            <a:xfrm>
              <a:off x="1152004" y="3249541"/>
              <a:ext cx="54808" cy="54824"/>
            </a:xfrm>
            <a:custGeom>
              <a:avLst/>
              <a:gdLst/>
              <a:ahLst/>
              <a:cxnLst/>
              <a:rect l="l" t="t" r="r" b="b"/>
              <a:pathLst>
                <a:path w="3519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18" y="3520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2" name="Google Shape;7162;p51"/>
            <p:cNvSpPr/>
            <p:nvPr/>
          </p:nvSpPr>
          <p:spPr>
            <a:xfrm>
              <a:off x="1152565" y="3250086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6" y="3450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3" name="Google Shape;7163;p51"/>
            <p:cNvSpPr/>
            <p:nvPr/>
          </p:nvSpPr>
          <p:spPr>
            <a:xfrm>
              <a:off x="1152004" y="3195791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4" name="Google Shape;7164;p51"/>
            <p:cNvSpPr/>
            <p:nvPr/>
          </p:nvSpPr>
          <p:spPr>
            <a:xfrm>
              <a:off x="1152565" y="3196352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6" y="3450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5" name="Google Shape;7165;p51"/>
            <p:cNvSpPr/>
            <p:nvPr/>
          </p:nvSpPr>
          <p:spPr>
            <a:xfrm>
              <a:off x="1152004" y="3142120"/>
              <a:ext cx="54808" cy="54777"/>
            </a:xfrm>
            <a:custGeom>
              <a:avLst/>
              <a:gdLst/>
              <a:ahLst/>
              <a:cxnLst/>
              <a:rect l="l" t="t" r="r" b="b"/>
              <a:pathLst>
                <a:path w="3519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8" y="3517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6" name="Google Shape;7166;p51"/>
            <p:cNvSpPr/>
            <p:nvPr/>
          </p:nvSpPr>
          <p:spPr>
            <a:xfrm>
              <a:off x="1152565" y="3142649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7" name="Google Shape;7167;p51"/>
            <p:cNvSpPr/>
            <p:nvPr/>
          </p:nvSpPr>
          <p:spPr>
            <a:xfrm>
              <a:off x="1152004" y="3088371"/>
              <a:ext cx="54808" cy="54824"/>
            </a:xfrm>
            <a:custGeom>
              <a:avLst/>
              <a:gdLst/>
              <a:ahLst/>
              <a:cxnLst/>
              <a:rect l="l" t="t" r="r" b="b"/>
              <a:pathLst>
                <a:path w="3519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18" y="3520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8" name="Google Shape;7168;p51"/>
            <p:cNvSpPr/>
            <p:nvPr/>
          </p:nvSpPr>
          <p:spPr>
            <a:xfrm>
              <a:off x="1152565" y="3088916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9" name="Google Shape;7169;p51"/>
            <p:cNvSpPr/>
            <p:nvPr/>
          </p:nvSpPr>
          <p:spPr>
            <a:xfrm>
              <a:off x="1152004" y="3034621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0" name="Google Shape;7170;p51"/>
            <p:cNvSpPr/>
            <p:nvPr/>
          </p:nvSpPr>
          <p:spPr>
            <a:xfrm>
              <a:off x="1152565" y="3035151"/>
              <a:ext cx="53687" cy="53780"/>
            </a:xfrm>
            <a:custGeom>
              <a:avLst/>
              <a:gdLst/>
              <a:ahLst/>
              <a:cxnLst/>
              <a:rect l="l" t="t" r="r" b="b"/>
              <a:pathLst>
                <a:path w="3447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46" y="3452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1" name="Google Shape;7171;p51"/>
            <p:cNvSpPr/>
            <p:nvPr/>
          </p:nvSpPr>
          <p:spPr>
            <a:xfrm>
              <a:off x="1152004" y="2980950"/>
              <a:ext cx="54808" cy="54762"/>
            </a:xfrm>
            <a:custGeom>
              <a:avLst/>
              <a:gdLst/>
              <a:ahLst/>
              <a:cxnLst/>
              <a:rect l="l" t="t" r="r" b="b"/>
              <a:pathLst>
                <a:path w="3519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3518" y="3515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2" name="Google Shape;7172;p51"/>
            <p:cNvSpPr/>
            <p:nvPr/>
          </p:nvSpPr>
          <p:spPr>
            <a:xfrm>
              <a:off x="1152004" y="2927185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3" name="Google Shape;7173;p51"/>
            <p:cNvSpPr/>
            <p:nvPr/>
          </p:nvSpPr>
          <p:spPr>
            <a:xfrm>
              <a:off x="1152565" y="2927730"/>
              <a:ext cx="53687" cy="53765"/>
            </a:xfrm>
            <a:custGeom>
              <a:avLst/>
              <a:gdLst/>
              <a:ahLst/>
              <a:cxnLst/>
              <a:rect l="l" t="t" r="r" b="b"/>
              <a:pathLst>
                <a:path w="3447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6" y="3452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4" name="Google Shape;7174;p51"/>
            <p:cNvSpPr/>
            <p:nvPr/>
          </p:nvSpPr>
          <p:spPr>
            <a:xfrm>
              <a:off x="1152004" y="2873498"/>
              <a:ext cx="54808" cy="54793"/>
            </a:xfrm>
            <a:custGeom>
              <a:avLst/>
              <a:gdLst/>
              <a:ahLst/>
              <a:cxnLst/>
              <a:rect l="l" t="t" r="r" b="b"/>
              <a:pathLst>
                <a:path w="3519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18" y="3518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5" name="Google Shape;7175;p51"/>
            <p:cNvSpPr/>
            <p:nvPr/>
          </p:nvSpPr>
          <p:spPr>
            <a:xfrm>
              <a:off x="1152004" y="2819764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6" name="Google Shape;7176;p51"/>
            <p:cNvSpPr/>
            <p:nvPr/>
          </p:nvSpPr>
          <p:spPr>
            <a:xfrm>
              <a:off x="1152565" y="2820309"/>
              <a:ext cx="53687" cy="53765"/>
            </a:xfrm>
            <a:custGeom>
              <a:avLst/>
              <a:gdLst/>
              <a:ahLst/>
              <a:cxnLst/>
              <a:rect l="l" t="t" r="r" b="b"/>
              <a:pathLst>
                <a:path w="3447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7" name="Google Shape;7177;p51"/>
            <p:cNvSpPr/>
            <p:nvPr/>
          </p:nvSpPr>
          <p:spPr>
            <a:xfrm>
              <a:off x="1152004" y="2766015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8" name="Google Shape;7178;p51"/>
            <p:cNvSpPr/>
            <p:nvPr/>
          </p:nvSpPr>
          <p:spPr>
            <a:xfrm>
              <a:off x="1152565" y="2766560"/>
              <a:ext cx="53687" cy="53765"/>
            </a:xfrm>
            <a:custGeom>
              <a:avLst/>
              <a:gdLst/>
              <a:ahLst/>
              <a:cxnLst/>
              <a:rect l="l" t="t" r="r" b="b"/>
              <a:pathLst>
                <a:path w="3447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6" y="3452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9" name="Google Shape;7179;p51"/>
            <p:cNvSpPr/>
            <p:nvPr/>
          </p:nvSpPr>
          <p:spPr>
            <a:xfrm>
              <a:off x="1152004" y="2712328"/>
              <a:ext cx="54808" cy="54808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0" y="0"/>
                  </a:moveTo>
                  <a:lnTo>
                    <a:pt x="0" y="3518"/>
                  </a:lnTo>
                  <a:lnTo>
                    <a:pt x="3518" y="3518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7180;p51"/>
            <p:cNvSpPr/>
            <p:nvPr/>
          </p:nvSpPr>
          <p:spPr>
            <a:xfrm>
              <a:off x="1152565" y="2712888"/>
              <a:ext cx="53687" cy="53687"/>
            </a:xfrm>
            <a:custGeom>
              <a:avLst/>
              <a:gdLst/>
              <a:ahLst/>
              <a:cxnLst/>
              <a:rect l="l" t="t" r="r" b="b"/>
              <a:pathLst>
                <a:path w="3447" h="3447" extrusionOk="0">
                  <a:moveTo>
                    <a:pt x="0" y="0"/>
                  </a:moveTo>
                  <a:lnTo>
                    <a:pt x="0" y="3446"/>
                  </a:lnTo>
                  <a:lnTo>
                    <a:pt x="3446" y="3446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51"/>
            <p:cNvSpPr/>
            <p:nvPr/>
          </p:nvSpPr>
          <p:spPr>
            <a:xfrm>
              <a:off x="1152004" y="2658594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51"/>
            <p:cNvSpPr/>
            <p:nvPr/>
          </p:nvSpPr>
          <p:spPr>
            <a:xfrm>
              <a:off x="1152565" y="2659124"/>
              <a:ext cx="53687" cy="53780"/>
            </a:xfrm>
            <a:custGeom>
              <a:avLst/>
              <a:gdLst/>
              <a:ahLst/>
              <a:cxnLst/>
              <a:rect l="l" t="t" r="r" b="b"/>
              <a:pathLst>
                <a:path w="3447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46" y="3452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3" name="Google Shape;7183;p51"/>
            <p:cNvSpPr/>
            <p:nvPr/>
          </p:nvSpPr>
          <p:spPr>
            <a:xfrm>
              <a:off x="1152004" y="2604860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4" name="Google Shape;7184;p51"/>
            <p:cNvSpPr/>
            <p:nvPr/>
          </p:nvSpPr>
          <p:spPr>
            <a:xfrm>
              <a:off x="1152565" y="2605390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5" name="Google Shape;7185;p51"/>
            <p:cNvSpPr/>
            <p:nvPr/>
          </p:nvSpPr>
          <p:spPr>
            <a:xfrm>
              <a:off x="1152004" y="2551158"/>
              <a:ext cx="54808" cy="54808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0" y="1"/>
                  </a:moveTo>
                  <a:lnTo>
                    <a:pt x="0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51"/>
            <p:cNvSpPr/>
            <p:nvPr/>
          </p:nvSpPr>
          <p:spPr>
            <a:xfrm>
              <a:off x="1152565" y="2551703"/>
              <a:ext cx="53687" cy="53703"/>
            </a:xfrm>
            <a:custGeom>
              <a:avLst/>
              <a:gdLst/>
              <a:ahLst/>
              <a:cxnLst/>
              <a:rect l="l" t="t" r="r" b="b"/>
              <a:pathLst>
                <a:path w="3447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7187;p51"/>
            <p:cNvSpPr/>
            <p:nvPr/>
          </p:nvSpPr>
          <p:spPr>
            <a:xfrm>
              <a:off x="1152004" y="2497424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8" name="Google Shape;7188;p51"/>
            <p:cNvSpPr/>
            <p:nvPr/>
          </p:nvSpPr>
          <p:spPr>
            <a:xfrm>
              <a:off x="1152004" y="2443659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9" name="Google Shape;7189;p51"/>
            <p:cNvSpPr/>
            <p:nvPr/>
          </p:nvSpPr>
          <p:spPr>
            <a:xfrm>
              <a:off x="1152565" y="2444220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0" name="Google Shape;7190;p51"/>
            <p:cNvSpPr/>
            <p:nvPr/>
          </p:nvSpPr>
          <p:spPr>
            <a:xfrm>
              <a:off x="1098271" y="335696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1" name="Google Shape;7191;p51"/>
            <p:cNvSpPr/>
            <p:nvPr/>
          </p:nvSpPr>
          <p:spPr>
            <a:xfrm>
              <a:off x="1098800" y="3357507"/>
              <a:ext cx="53780" cy="53765"/>
            </a:xfrm>
            <a:custGeom>
              <a:avLst/>
              <a:gdLst/>
              <a:ahLst/>
              <a:cxnLst/>
              <a:rect l="l" t="t" r="r" b="b"/>
              <a:pathLst>
                <a:path w="3453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2" name="Google Shape;7192;p51"/>
            <p:cNvSpPr/>
            <p:nvPr/>
          </p:nvSpPr>
          <p:spPr>
            <a:xfrm>
              <a:off x="1098271" y="3303274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3" name="Google Shape;7193;p51"/>
            <p:cNvSpPr/>
            <p:nvPr/>
          </p:nvSpPr>
          <p:spPr>
            <a:xfrm>
              <a:off x="1098800" y="3303820"/>
              <a:ext cx="53780" cy="53703"/>
            </a:xfrm>
            <a:custGeom>
              <a:avLst/>
              <a:gdLst/>
              <a:ahLst/>
              <a:cxnLst/>
              <a:rect l="l" t="t" r="r" b="b"/>
              <a:pathLst>
                <a:path w="3453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4" name="Google Shape;7194;p51"/>
            <p:cNvSpPr/>
            <p:nvPr/>
          </p:nvSpPr>
          <p:spPr>
            <a:xfrm>
              <a:off x="1098271" y="324954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5" name="Google Shape;7195;p51"/>
            <p:cNvSpPr/>
            <p:nvPr/>
          </p:nvSpPr>
          <p:spPr>
            <a:xfrm>
              <a:off x="1098800" y="3250086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6" name="Google Shape;7196;p51"/>
            <p:cNvSpPr/>
            <p:nvPr/>
          </p:nvSpPr>
          <p:spPr>
            <a:xfrm>
              <a:off x="1098271" y="319579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7" name="Google Shape;7197;p51"/>
            <p:cNvSpPr/>
            <p:nvPr/>
          </p:nvSpPr>
          <p:spPr>
            <a:xfrm>
              <a:off x="1098800" y="3196352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8" name="Google Shape;7198;p51"/>
            <p:cNvSpPr/>
            <p:nvPr/>
          </p:nvSpPr>
          <p:spPr>
            <a:xfrm>
              <a:off x="1098271" y="314212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9" name="Google Shape;7199;p51"/>
            <p:cNvSpPr/>
            <p:nvPr/>
          </p:nvSpPr>
          <p:spPr>
            <a:xfrm>
              <a:off x="1098800" y="3142649"/>
              <a:ext cx="53780" cy="53718"/>
            </a:xfrm>
            <a:custGeom>
              <a:avLst/>
              <a:gdLst/>
              <a:ahLst/>
              <a:cxnLst/>
              <a:rect l="l" t="t" r="r" b="b"/>
              <a:pathLst>
                <a:path w="3453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0" name="Google Shape;7200;p51"/>
            <p:cNvSpPr/>
            <p:nvPr/>
          </p:nvSpPr>
          <p:spPr>
            <a:xfrm>
              <a:off x="1098271" y="308837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1" name="Google Shape;7201;p51"/>
            <p:cNvSpPr/>
            <p:nvPr/>
          </p:nvSpPr>
          <p:spPr>
            <a:xfrm>
              <a:off x="1098800" y="3088916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2" name="Google Shape;7202;p51"/>
            <p:cNvSpPr/>
            <p:nvPr/>
          </p:nvSpPr>
          <p:spPr>
            <a:xfrm>
              <a:off x="1098271" y="303462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3" name="Google Shape;7203;p51"/>
            <p:cNvSpPr/>
            <p:nvPr/>
          </p:nvSpPr>
          <p:spPr>
            <a:xfrm>
              <a:off x="1098800" y="3035151"/>
              <a:ext cx="53780" cy="53780"/>
            </a:xfrm>
            <a:custGeom>
              <a:avLst/>
              <a:gdLst/>
              <a:ahLst/>
              <a:cxnLst/>
              <a:rect l="l" t="t" r="r" b="b"/>
              <a:pathLst>
                <a:path w="3453" h="3453" extrusionOk="0">
                  <a:moveTo>
                    <a:pt x="1" y="1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4" name="Google Shape;7204;p51"/>
            <p:cNvSpPr/>
            <p:nvPr/>
          </p:nvSpPr>
          <p:spPr>
            <a:xfrm>
              <a:off x="1098271" y="2980950"/>
              <a:ext cx="54840" cy="54762"/>
            </a:xfrm>
            <a:custGeom>
              <a:avLst/>
              <a:gdLst/>
              <a:ahLst/>
              <a:cxnLst/>
              <a:rect l="l" t="t" r="r" b="b"/>
              <a:pathLst>
                <a:path w="3521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3521" y="3515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5" name="Google Shape;7205;p51"/>
            <p:cNvSpPr/>
            <p:nvPr/>
          </p:nvSpPr>
          <p:spPr>
            <a:xfrm>
              <a:off x="1098800" y="2981479"/>
              <a:ext cx="53780" cy="53687"/>
            </a:xfrm>
            <a:custGeom>
              <a:avLst/>
              <a:gdLst/>
              <a:ahLst/>
              <a:cxnLst/>
              <a:rect l="l" t="t" r="r" b="b"/>
              <a:pathLst>
                <a:path w="3453" h="3447" extrusionOk="0">
                  <a:moveTo>
                    <a:pt x="1" y="1"/>
                  </a:moveTo>
                  <a:lnTo>
                    <a:pt x="1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6" name="Google Shape;7206;p51"/>
            <p:cNvSpPr/>
            <p:nvPr/>
          </p:nvSpPr>
          <p:spPr>
            <a:xfrm>
              <a:off x="1098271" y="2927185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7" name="Google Shape;7207;p51"/>
            <p:cNvSpPr/>
            <p:nvPr/>
          </p:nvSpPr>
          <p:spPr>
            <a:xfrm>
              <a:off x="1098800" y="2927730"/>
              <a:ext cx="53780" cy="53765"/>
            </a:xfrm>
            <a:custGeom>
              <a:avLst/>
              <a:gdLst/>
              <a:ahLst/>
              <a:cxnLst/>
              <a:rect l="l" t="t" r="r" b="b"/>
              <a:pathLst>
                <a:path w="3453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8" name="Google Shape;7208;p51"/>
            <p:cNvSpPr/>
            <p:nvPr/>
          </p:nvSpPr>
          <p:spPr>
            <a:xfrm>
              <a:off x="1098271" y="2873498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9" name="Google Shape;7209;p51"/>
            <p:cNvSpPr/>
            <p:nvPr/>
          </p:nvSpPr>
          <p:spPr>
            <a:xfrm>
              <a:off x="1098271" y="2819764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0" name="Google Shape;7210;p51"/>
            <p:cNvSpPr/>
            <p:nvPr/>
          </p:nvSpPr>
          <p:spPr>
            <a:xfrm>
              <a:off x="1098800" y="2820309"/>
              <a:ext cx="53780" cy="53765"/>
            </a:xfrm>
            <a:custGeom>
              <a:avLst/>
              <a:gdLst/>
              <a:ahLst/>
              <a:cxnLst/>
              <a:rect l="l" t="t" r="r" b="b"/>
              <a:pathLst>
                <a:path w="3453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7211;p51"/>
            <p:cNvSpPr/>
            <p:nvPr/>
          </p:nvSpPr>
          <p:spPr>
            <a:xfrm>
              <a:off x="1098271" y="2766015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2" name="Google Shape;7212;p51"/>
            <p:cNvSpPr/>
            <p:nvPr/>
          </p:nvSpPr>
          <p:spPr>
            <a:xfrm>
              <a:off x="1098800" y="2766560"/>
              <a:ext cx="53780" cy="53765"/>
            </a:xfrm>
            <a:custGeom>
              <a:avLst/>
              <a:gdLst/>
              <a:ahLst/>
              <a:cxnLst/>
              <a:rect l="l" t="t" r="r" b="b"/>
              <a:pathLst>
                <a:path w="3453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3" name="Google Shape;7213;p51"/>
            <p:cNvSpPr/>
            <p:nvPr/>
          </p:nvSpPr>
          <p:spPr>
            <a:xfrm>
              <a:off x="1098271" y="2712328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4" name="Google Shape;7214;p51"/>
            <p:cNvSpPr/>
            <p:nvPr/>
          </p:nvSpPr>
          <p:spPr>
            <a:xfrm>
              <a:off x="1098800" y="2712888"/>
              <a:ext cx="53780" cy="53687"/>
            </a:xfrm>
            <a:custGeom>
              <a:avLst/>
              <a:gdLst/>
              <a:ahLst/>
              <a:cxnLst/>
              <a:rect l="l" t="t" r="r" b="b"/>
              <a:pathLst>
                <a:path w="3453" h="3447" extrusionOk="0">
                  <a:moveTo>
                    <a:pt x="1" y="0"/>
                  </a:moveTo>
                  <a:lnTo>
                    <a:pt x="1" y="3446"/>
                  </a:lnTo>
                  <a:lnTo>
                    <a:pt x="3452" y="3446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5" name="Google Shape;7215;p51"/>
            <p:cNvSpPr/>
            <p:nvPr/>
          </p:nvSpPr>
          <p:spPr>
            <a:xfrm>
              <a:off x="1098271" y="2658594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6" name="Google Shape;7216;p51"/>
            <p:cNvSpPr/>
            <p:nvPr/>
          </p:nvSpPr>
          <p:spPr>
            <a:xfrm>
              <a:off x="1098800" y="2659124"/>
              <a:ext cx="53780" cy="53780"/>
            </a:xfrm>
            <a:custGeom>
              <a:avLst/>
              <a:gdLst/>
              <a:ahLst/>
              <a:cxnLst/>
              <a:rect l="l" t="t" r="r" b="b"/>
              <a:pathLst>
                <a:path w="3453" h="3453" extrusionOk="0">
                  <a:moveTo>
                    <a:pt x="1" y="1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7" name="Google Shape;7217;p51"/>
            <p:cNvSpPr/>
            <p:nvPr/>
          </p:nvSpPr>
          <p:spPr>
            <a:xfrm>
              <a:off x="1098271" y="2604860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8" name="Google Shape;7218;p51"/>
            <p:cNvSpPr/>
            <p:nvPr/>
          </p:nvSpPr>
          <p:spPr>
            <a:xfrm>
              <a:off x="1098800" y="2605390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9" name="Google Shape;7219;p51"/>
            <p:cNvSpPr/>
            <p:nvPr/>
          </p:nvSpPr>
          <p:spPr>
            <a:xfrm>
              <a:off x="1098271" y="2551158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0" y="1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0" name="Google Shape;7220;p51"/>
            <p:cNvSpPr/>
            <p:nvPr/>
          </p:nvSpPr>
          <p:spPr>
            <a:xfrm>
              <a:off x="1098800" y="2551703"/>
              <a:ext cx="53780" cy="53703"/>
            </a:xfrm>
            <a:custGeom>
              <a:avLst/>
              <a:gdLst/>
              <a:ahLst/>
              <a:cxnLst/>
              <a:rect l="l" t="t" r="r" b="b"/>
              <a:pathLst>
                <a:path w="3453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1" name="Google Shape;7221;p51"/>
            <p:cNvSpPr/>
            <p:nvPr/>
          </p:nvSpPr>
          <p:spPr>
            <a:xfrm>
              <a:off x="1098271" y="2497424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51"/>
            <p:cNvSpPr/>
            <p:nvPr/>
          </p:nvSpPr>
          <p:spPr>
            <a:xfrm>
              <a:off x="1098271" y="2443659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3" name="Google Shape;7223;p51"/>
            <p:cNvSpPr/>
            <p:nvPr/>
          </p:nvSpPr>
          <p:spPr>
            <a:xfrm>
              <a:off x="1098800" y="2444220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4" name="Google Shape;7224;p51"/>
            <p:cNvSpPr/>
            <p:nvPr/>
          </p:nvSpPr>
          <p:spPr>
            <a:xfrm>
              <a:off x="1044568" y="3356961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7225;p51"/>
            <p:cNvSpPr/>
            <p:nvPr/>
          </p:nvSpPr>
          <p:spPr>
            <a:xfrm>
              <a:off x="1045129" y="3357507"/>
              <a:ext cx="53687" cy="53765"/>
            </a:xfrm>
            <a:custGeom>
              <a:avLst/>
              <a:gdLst/>
              <a:ahLst/>
              <a:cxnLst/>
              <a:rect l="l" t="t" r="r" b="b"/>
              <a:pathLst>
                <a:path w="3447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51"/>
            <p:cNvSpPr/>
            <p:nvPr/>
          </p:nvSpPr>
          <p:spPr>
            <a:xfrm>
              <a:off x="1044568" y="3303274"/>
              <a:ext cx="54808" cy="54793"/>
            </a:xfrm>
            <a:custGeom>
              <a:avLst/>
              <a:gdLst/>
              <a:ahLst/>
              <a:cxnLst/>
              <a:rect l="l" t="t" r="r" b="b"/>
              <a:pathLst>
                <a:path w="3519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8" y="3517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51"/>
            <p:cNvSpPr/>
            <p:nvPr/>
          </p:nvSpPr>
          <p:spPr>
            <a:xfrm>
              <a:off x="1045129" y="3303820"/>
              <a:ext cx="53687" cy="53703"/>
            </a:xfrm>
            <a:custGeom>
              <a:avLst/>
              <a:gdLst/>
              <a:ahLst/>
              <a:cxnLst/>
              <a:rect l="l" t="t" r="r" b="b"/>
              <a:pathLst>
                <a:path w="3447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8" name="Google Shape;7228;p51"/>
            <p:cNvSpPr/>
            <p:nvPr/>
          </p:nvSpPr>
          <p:spPr>
            <a:xfrm>
              <a:off x="1044568" y="3249541"/>
              <a:ext cx="54808" cy="54824"/>
            </a:xfrm>
            <a:custGeom>
              <a:avLst/>
              <a:gdLst/>
              <a:ahLst/>
              <a:cxnLst/>
              <a:rect l="l" t="t" r="r" b="b"/>
              <a:pathLst>
                <a:path w="3519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51"/>
            <p:cNvSpPr/>
            <p:nvPr/>
          </p:nvSpPr>
          <p:spPr>
            <a:xfrm>
              <a:off x="1045129" y="3250086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51"/>
            <p:cNvSpPr/>
            <p:nvPr/>
          </p:nvSpPr>
          <p:spPr>
            <a:xfrm>
              <a:off x="1044568" y="3195791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51"/>
            <p:cNvSpPr/>
            <p:nvPr/>
          </p:nvSpPr>
          <p:spPr>
            <a:xfrm>
              <a:off x="1045129" y="3196352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51"/>
            <p:cNvSpPr/>
            <p:nvPr/>
          </p:nvSpPr>
          <p:spPr>
            <a:xfrm>
              <a:off x="1044568" y="3142120"/>
              <a:ext cx="54808" cy="54777"/>
            </a:xfrm>
            <a:custGeom>
              <a:avLst/>
              <a:gdLst/>
              <a:ahLst/>
              <a:cxnLst/>
              <a:rect l="l" t="t" r="r" b="b"/>
              <a:pathLst>
                <a:path w="3519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8" y="3517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51"/>
            <p:cNvSpPr/>
            <p:nvPr/>
          </p:nvSpPr>
          <p:spPr>
            <a:xfrm>
              <a:off x="1045129" y="3142649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51"/>
            <p:cNvSpPr/>
            <p:nvPr/>
          </p:nvSpPr>
          <p:spPr>
            <a:xfrm>
              <a:off x="1044568" y="3088371"/>
              <a:ext cx="54808" cy="54824"/>
            </a:xfrm>
            <a:custGeom>
              <a:avLst/>
              <a:gdLst/>
              <a:ahLst/>
              <a:cxnLst/>
              <a:rect l="l" t="t" r="r" b="b"/>
              <a:pathLst>
                <a:path w="3519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51"/>
            <p:cNvSpPr/>
            <p:nvPr/>
          </p:nvSpPr>
          <p:spPr>
            <a:xfrm>
              <a:off x="1045129" y="3088916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51"/>
            <p:cNvSpPr/>
            <p:nvPr/>
          </p:nvSpPr>
          <p:spPr>
            <a:xfrm>
              <a:off x="1044568" y="3034621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51"/>
            <p:cNvSpPr/>
            <p:nvPr/>
          </p:nvSpPr>
          <p:spPr>
            <a:xfrm>
              <a:off x="1045129" y="3035151"/>
              <a:ext cx="53687" cy="53780"/>
            </a:xfrm>
            <a:custGeom>
              <a:avLst/>
              <a:gdLst/>
              <a:ahLst/>
              <a:cxnLst/>
              <a:rect l="l" t="t" r="r" b="b"/>
              <a:pathLst>
                <a:path w="3447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47" y="3452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51"/>
            <p:cNvSpPr/>
            <p:nvPr/>
          </p:nvSpPr>
          <p:spPr>
            <a:xfrm>
              <a:off x="1044568" y="2980950"/>
              <a:ext cx="54808" cy="54762"/>
            </a:xfrm>
            <a:custGeom>
              <a:avLst/>
              <a:gdLst/>
              <a:ahLst/>
              <a:cxnLst/>
              <a:rect l="l" t="t" r="r" b="b"/>
              <a:pathLst>
                <a:path w="3519" h="3516" extrusionOk="0">
                  <a:moveTo>
                    <a:pt x="1" y="0"/>
                  </a:moveTo>
                  <a:lnTo>
                    <a:pt x="1" y="3515"/>
                  </a:lnTo>
                  <a:lnTo>
                    <a:pt x="3518" y="3515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FF3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51"/>
            <p:cNvSpPr/>
            <p:nvPr/>
          </p:nvSpPr>
          <p:spPr>
            <a:xfrm>
              <a:off x="1044568" y="2927185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51"/>
            <p:cNvSpPr/>
            <p:nvPr/>
          </p:nvSpPr>
          <p:spPr>
            <a:xfrm>
              <a:off x="1045129" y="2927730"/>
              <a:ext cx="53687" cy="53765"/>
            </a:xfrm>
            <a:custGeom>
              <a:avLst/>
              <a:gdLst/>
              <a:ahLst/>
              <a:cxnLst/>
              <a:rect l="l" t="t" r="r" b="b"/>
              <a:pathLst>
                <a:path w="3447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7" y="3452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51"/>
            <p:cNvSpPr/>
            <p:nvPr/>
          </p:nvSpPr>
          <p:spPr>
            <a:xfrm>
              <a:off x="1044568" y="2873498"/>
              <a:ext cx="54808" cy="54793"/>
            </a:xfrm>
            <a:custGeom>
              <a:avLst/>
              <a:gdLst/>
              <a:ahLst/>
              <a:cxnLst/>
              <a:rect l="l" t="t" r="r" b="b"/>
              <a:pathLst>
                <a:path w="3519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51"/>
            <p:cNvSpPr/>
            <p:nvPr/>
          </p:nvSpPr>
          <p:spPr>
            <a:xfrm>
              <a:off x="1044568" y="2819764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7243;p51"/>
            <p:cNvSpPr/>
            <p:nvPr/>
          </p:nvSpPr>
          <p:spPr>
            <a:xfrm>
              <a:off x="1045129" y="2820309"/>
              <a:ext cx="53687" cy="53765"/>
            </a:xfrm>
            <a:custGeom>
              <a:avLst/>
              <a:gdLst/>
              <a:ahLst/>
              <a:cxnLst/>
              <a:rect l="l" t="t" r="r" b="b"/>
              <a:pathLst>
                <a:path w="3447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7244;p51"/>
            <p:cNvSpPr/>
            <p:nvPr/>
          </p:nvSpPr>
          <p:spPr>
            <a:xfrm>
              <a:off x="1044568" y="2766015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51"/>
            <p:cNvSpPr/>
            <p:nvPr/>
          </p:nvSpPr>
          <p:spPr>
            <a:xfrm>
              <a:off x="1045129" y="2766560"/>
              <a:ext cx="53687" cy="53765"/>
            </a:xfrm>
            <a:custGeom>
              <a:avLst/>
              <a:gdLst/>
              <a:ahLst/>
              <a:cxnLst/>
              <a:rect l="l" t="t" r="r" b="b"/>
              <a:pathLst>
                <a:path w="3447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7" y="3452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6" name="Google Shape;7246;p51"/>
            <p:cNvSpPr/>
            <p:nvPr/>
          </p:nvSpPr>
          <p:spPr>
            <a:xfrm>
              <a:off x="1044568" y="2712328"/>
              <a:ext cx="54808" cy="54808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0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7" name="Google Shape;7247;p51"/>
            <p:cNvSpPr/>
            <p:nvPr/>
          </p:nvSpPr>
          <p:spPr>
            <a:xfrm>
              <a:off x="1045129" y="2712888"/>
              <a:ext cx="53687" cy="53687"/>
            </a:xfrm>
            <a:custGeom>
              <a:avLst/>
              <a:gdLst/>
              <a:ahLst/>
              <a:cxnLst/>
              <a:rect l="l" t="t" r="r" b="b"/>
              <a:pathLst>
                <a:path w="3447" h="3447" extrusionOk="0">
                  <a:moveTo>
                    <a:pt x="0" y="0"/>
                  </a:moveTo>
                  <a:lnTo>
                    <a:pt x="0" y="3446"/>
                  </a:lnTo>
                  <a:lnTo>
                    <a:pt x="3447" y="3446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7248;p51"/>
            <p:cNvSpPr/>
            <p:nvPr/>
          </p:nvSpPr>
          <p:spPr>
            <a:xfrm>
              <a:off x="1044568" y="2658594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7249;p51"/>
            <p:cNvSpPr/>
            <p:nvPr/>
          </p:nvSpPr>
          <p:spPr>
            <a:xfrm>
              <a:off x="1045129" y="2659124"/>
              <a:ext cx="53687" cy="53780"/>
            </a:xfrm>
            <a:custGeom>
              <a:avLst/>
              <a:gdLst/>
              <a:ahLst/>
              <a:cxnLst/>
              <a:rect l="l" t="t" r="r" b="b"/>
              <a:pathLst>
                <a:path w="3447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47" y="3452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51"/>
            <p:cNvSpPr/>
            <p:nvPr/>
          </p:nvSpPr>
          <p:spPr>
            <a:xfrm>
              <a:off x="1044568" y="2604860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51"/>
            <p:cNvSpPr/>
            <p:nvPr/>
          </p:nvSpPr>
          <p:spPr>
            <a:xfrm>
              <a:off x="1045129" y="2605390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51"/>
            <p:cNvSpPr/>
            <p:nvPr/>
          </p:nvSpPr>
          <p:spPr>
            <a:xfrm>
              <a:off x="1044568" y="2551158"/>
              <a:ext cx="54808" cy="54808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51"/>
            <p:cNvSpPr/>
            <p:nvPr/>
          </p:nvSpPr>
          <p:spPr>
            <a:xfrm>
              <a:off x="1045129" y="2551703"/>
              <a:ext cx="53687" cy="53703"/>
            </a:xfrm>
            <a:custGeom>
              <a:avLst/>
              <a:gdLst/>
              <a:ahLst/>
              <a:cxnLst/>
              <a:rect l="l" t="t" r="r" b="b"/>
              <a:pathLst>
                <a:path w="3447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51"/>
            <p:cNvSpPr/>
            <p:nvPr/>
          </p:nvSpPr>
          <p:spPr>
            <a:xfrm>
              <a:off x="1044568" y="2497424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51"/>
            <p:cNvSpPr/>
            <p:nvPr/>
          </p:nvSpPr>
          <p:spPr>
            <a:xfrm>
              <a:off x="1044568" y="2443659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6" name="Google Shape;7256;p51"/>
            <p:cNvSpPr/>
            <p:nvPr/>
          </p:nvSpPr>
          <p:spPr>
            <a:xfrm>
              <a:off x="1045129" y="2444220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7" name="Google Shape;7257;p51"/>
            <p:cNvSpPr/>
            <p:nvPr/>
          </p:nvSpPr>
          <p:spPr>
            <a:xfrm>
              <a:off x="990834" y="335696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51"/>
            <p:cNvSpPr/>
            <p:nvPr/>
          </p:nvSpPr>
          <p:spPr>
            <a:xfrm>
              <a:off x="991395" y="3357507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9" name="Google Shape;7259;p51"/>
            <p:cNvSpPr/>
            <p:nvPr/>
          </p:nvSpPr>
          <p:spPr>
            <a:xfrm>
              <a:off x="990834" y="3303274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0" name="Google Shape;7260;p51"/>
            <p:cNvSpPr/>
            <p:nvPr/>
          </p:nvSpPr>
          <p:spPr>
            <a:xfrm>
              <a:off x="991395" y="330382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1" name="Google Shape;7261;p51"/>
            <p:cNvSpPr/>
            <p:nvPr/>
          </p:nvSpPr>
          <p:spPr>
            <a:xfrm>
              <a:off x="990834" y="324954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51"/>
            <p:cNvSpPr/>
            <p:nvPr/>
          </p:nvSpPr>
          <p:spPr>
            <a:xfrm>
              <a:off x="991395" y="325008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51"/>
            <p:cNvSpPr/>
            <p:nvPr/>
          </p:nvSpPr>
          <p:spPr>
            <a:xfrm>
              <a:off x="990834" y="319579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51"/>
            <p:cNvSpPr/>
            <p:nvPr/>
          </p:nvSpPr>
          <p:spPr>
            <a:xfrm>
              <a:off x="991395" y="3196352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51"/>
            <p:cNvSpPr/>
            <p:nvPr/>
          </p:nvSpPr>
          <p:spPr>
            <a:xfrm>
              <a:off x="990834" y="314212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51"/>
            <p:cNvSpPr/>
            <p:nvPr/>
          </p:nvSpPr>
          <p:spPr>
            <a:xfrm>
              <a:off x="991395" y="3142649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51"/>
            <p:cNvSpPr/>
            <p:nvPr/>
          </p:nvSpPr>
          <p:spPr>
            <a:xfrm>
              <a:off x="990834" y="308837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51"/>
            <p:cNvSpPr/>
            <p:nvPr/>
          </p:nvSpPr>
          <p:spPr>
            <a:xfrm>
              <a:off x="991395" y="308891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51"/>
            <p:cNvSpPr/>
            <p:nvPr/>
          </p:nvSpPr>
          <p:spPr>
            <a:xfrm>
              <a:off x="990834" y="303462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0" name="Google Shape;7270;p51"/>
            <p:cNvSpPr/>
            <p:nvPr/>
          </p:nvSpPr>
          <p:spPr>
            <a:xfrm>
              <a:off x="991395" y="3035151"/>
              <a:ext cx="53749" cy="53780"/>
            </a:xfrm>
            <a:custGeom>
              <a:avLst/>
              <a:gdLst/>
              <a:ahLst/>
              <a:cxnLst/>
              <a:rect l="l" t="t" r="r" b="b"/>
              <a:pathLst>
                <a:path w="3451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7271;p51"/>
            <p:cNvSpPr/>
            <p:nvPr/>
          </p:nvSpPr>
          <p:spPr>
            <a:xfrm>
              <a:off x="990834" y="2980950"/>
              <a:ext cx="54840" cy="54762"/>
            </a:xfrm>
            <a:custGeom>
              <a:avLst/>
              <a:gdLst/>
              <a:ahLst/>
              <a:cxnLst/>
              <a:rect l="l" t="t" r="r" b="b"/>
              <a:pathLst>
                <a:path w="3521" h="3516" extrusionOk="0">
                  <a:moveTo>
                    <a:pt x="1" y="0"/>
                  </a:moveTo>
                  <a:lnTo>
                    <a:pt x="1" y="3515"/>
                  </a:lnTo>
                  <a:lnTo>
                    <a:pt x="3521" y="3515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FF3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72" name="Google Shape;7272;p51"/>
            <p:cNvGrpSpPr/>
            <p:nvPr/>
          </p:nvGrpSpPr>
          <p:grpSpPr>
            <a:xfrm>
              <a:off x="991395" y="2981479"/>
              <a:ext cx="107421" cy="53687"/>
              <a:chOff x="991395" y="2981479"/>
              <a:chExt cx="107421" cy="53687"/>
            </a:xfrm>
          </p:grpSpPr>
          <p:sp>
            <p:nvSpPr>
              <p:cNvPr id="7273" name="Google Shape;7273;p51"/>
              <p:cNvSpPr/>
              <p:nvPr/>
            </p:nvSpPr>
            <p:spPr>
              <a:xfrm>
                <a:off x="1045129" y="2981479"/>
                <a:ext cx="53687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47" y="3447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4" name="Google Shape;7274;p51"/>
              <p:cNvSpPr/>
              <p:nvPr/>
            </p:nvSpPr>
            <p:spPr>
              <a:xfrm>
                <a:off x="991395" y="2981479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50" y="3447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275" name="Google Shape;7275;p51"/>
            <p:cNvSpPr/>
            <p:nvPr/>
          </p:nvSpPr>
          <p:spPr>
            <a:xfrm>
              <a:off x="990834" y="2927185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51"/>
            <p:cNvSpPr/>
            <p:nvPr/>
          </p:nvSpPr>
          <p:spPr>
            <a:xfrm>
              <a:off x="991395" y="2927730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51"/>
            <p:cNvSpPr/>
            <p:nvPr/>
          </p:nvSpPr>
          <p:spPr>
            <a:xfrm>
              <a:off x="990834" y="2873498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51"/>
            <p:cNvSpPr/>
            <p:nvPr/>
          </p:nvSpPr>
          <p:spPr>
            <a:xfrm>
              <a:off x="990834" y="2819764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51"/>
            <p:cNvSpPr/>
            <p:nvPr/>
          </p:nvSpPr>
          <p:spPr>
            <a:xfrm>
              <a:off x="991395" y="2820309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51"/>
            <p:cNvSpPr/>
            <p:nvPr/>
          </p:nvSpPr>
          <p:spPr>
            <a:xfrm>
              <a:off x="990834" y="2766015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51"/>
            <p:cNvSpPr/>
            <p:nvPr/>
          </p:nvSpPr>
          <p:spPr>
            <a:xfrm>
              <a:off x="991395" y="2766560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51"/>
            <p:cNvSpPr/>
            <p:nvPr/>
          </p:nvSpPr>
          <p:spPr>
            <a:xfrm>
              <a:off x="990834" y="2712328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51"/>
            <p:cNvSpPr/>
            <p:nvPr/>
          </p:nvSpPr>
          <p:spPr>
            <a:xfrm>
              <a:off x="991395" y="2712888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0" y="0"/>
                  </a:moveTo>
                  <a:lnTo>
                    <a:pt x="0" y="3446"/>
                  </a:lnTo>
                  <a:lnTo>
                    <a:pt x="3450" y="3446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51"/>
            <p:cNvSpPr/>
            <p:nvPr/>
          </p:nvSpPr>
          <p:spPr>
            <a:xfrm>
              <a:off x="990834" y="2658594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51"/>
            <p:cNvSpPr/>
            <p:nvPr/>
          </p:nvSpPr>
          <p:spPr>
            <a:xfrm>
              <a:off x="991395" y="2659124"/>
              <a:ext cx="53749" cy="53780"/>
            </a:xfrm>
            <a:custGeom>
              <a:avLst/>
              <a:gdLst/>
              <a:ahLst/>
              <a:cxnLst/>
              <a:rect l="l" t="t" r="r" b="b"/>
              <a:pathLst>
                <a:path w="3451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51"/>
            <p:cNvSpPr/>
            <p:nvPr/>
          </p:nvSpPr>
          <p:spPr>
            <a:xfrm>
              <a:off x="990834" y="2604860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51"/>
            <p:cNvSpPr/>
            <p:nvPr/>
          </p:nvSpPr>
          <p:spPr>
            <a:xfrm>
              <a:off x="991395" y="2605390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51"/>
            <p:cNvSpPr/>
            <p:nvPr/>
          </p:nvSpPr>
          <p:spPr>
            <a:xfrm>
              <a:off x="990834" y="2551158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51"/>
            <p:cNvSpPr/>
            <p:nvPr/>
          </p:nvSpPr>
          <p:spPr>
            <a:xfrm>
              <a:off x="991395" y="2551703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51"/>
            <p:cNvSpPr/>
            <p:nvPr/>
          </p:nvSpPr>
          <p:spPr>
            <a:xfrm>
              <a:off x="990834" y="2497424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51"/>
            <p:cNvSpPr/>
            <p:nvPr/>
          </p:nvSpPr>
          <p:spPr>
            <a:xfrm>
              <a:off x="990834" y="2443659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51"/>
            <p:cNvSpPr/>
            <p:nvPr/>
          </p:nvSpPr>
          <p:spPr>
            <a:xfrm>
              <a:off x="991395" y="2444220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51"/>
            <p:cNvSpPr/>
            <p:nvPr/>
          </p:nvSpPr>
          <p:spPr>
            <a:xfrm>
              <a:off x="937100" y="335696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51"/>
            <p:cNvSpPr/>
            <p:nvPr/>
          </p:nvSpPr>
          <p:spPr>
            <a:xfrm>
              <a:off x="937630" y="3357507"/>
              <a:ext cx="53780" cy="53765"/>
            </a:xfrm>
            <a:custGeom>
              <a:avLst/>
              <a:gdLst/>
              <a:ahLst/>
              <a:cxnLst/>
              <a:rect l="l" t="t" r="r" b="b"/>
              <a:pathLst>
                <a:path w="3453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51"/>
            <p:cNvSpPr/>
            <p:nvPr/>
          </p:nvSpPr>
          <p:spPr>
            <a:xfrm>
              <a:off x="937100" y="3303274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51"/>
            <p:cNvSpPr/>
            <p:nvPr/>
          </p:nvSpPr>
          <p:spPr>
            <a:xfrm>
              <a:off x="937630" y="3303820"/>
              <a:ext cx="53780" cy="53703"/>
            </a:xfrm>
            <a:custGeom>
              <a:avLst/>
              <a:gdLst/>
              <a:ahLst/>
              <a:cxnLst/>
              <a:rect l="l" t="t" r="r" b="b"/>
              <a:pathLst>
                <a:path w="3453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51"/>
            <p:cNvSpPr/>
            <p:nvPr/>
          </p:nvSpPr>
          <p:spPr>
            <a:xfrm>
              <a:off x="937100" y="324954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51"/>
            <p:cNvSpPr/>
            <p:nvPr/>
          </p:nvSpPr>
          <p:spPr>
            <a:xfrm>
              <a:off x="937630" y="3250086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51"/>
            <p:cNvSpPr/>
            <p:nvPr/>
          </p:nvSpPr>
          <p:spPr>
            <a:xfrm>
              <a:off x="937100" y="319579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51"/>
            <p:cNvSpPr/>
            <p:nvPr/>
          </p:nvSpPr>
          <p:spPr>
            <a:xfrm>
              <a:off x="937630" y="3196352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51"/>
            <p:cNvSpPr/>
            <p:nvPr/>
          </p:nvSpPr>
          <p:spPr>
            <a:xfrm>
              <a:off x="937100" y="314212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51"/>
            <p:cNvSpPr/>
            <p:nvPr/>
          </p:nvSpPr>
          <p:spPr>
            <a:xfrm>
              <a:off x="937630" y="3142649"/>
              <a:ext cx="53780" cy="53718"/>
            </a:xfrm>
            <a:custGeom>
              <a:avLst/>
              <a:gdLst/>
              <a:ahLst/>
              <a:cxnLst/>
              <a:rect l="l" t="t" r="r" b="b"/>
              <a:pathLst>
                <a:path w="3453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51"/>
            <p:cNvSpPr/>
            <p:nvPr/>
          </p:nvSpPr>
          <p:spPr>
            <a:xfrm>
              <a:off x="937100" y="308837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51"/>
            <p:cNvSpPr/>
            <p:nvPr/>
          </p:nvSpPr>
          <p:spPr>
            <a:xfrm>
              <a:off x="937100" y="303462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51"/>
            <p:cNvSpPr/>
            <p:nvPr/>
          </p:nvSpPr>
          <p:spPr>
            <a:xfrm>
              <a:off x="937630" y="3035151"/>
              <a:ext cx="53780" cy="53780"/>
            </a:xfrm>
            <a:custGeom>
              <a:avLst/>
              <a:gdLst/>
              <a:ahLst/>
              <a:cxnLst/>
              <a:rect l="l" t="t" r="r" b="b"/>
              <a:pathLst>
                <a:path w="3453" h="3453" extrusionOk="0">
                  <a:moveTo>
                    <a:pt x="1" y="1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51"/>
            <p:cNvSpPr/>
            <p:nvPr/>
          </p:nvSpPr>
          <p:spPr>
            <a:xfrm>
              <a:off x="937100" y="2980950"/>
              <a:ext cx="54840" cy="54762"/>
            </a:xfrm>
            <a:custGeom>
              <a:avLst/>
              <a:gdLst/>
              <a:ahLst/>
              <a:cxnLst/>
              <a:rect l="l" t="t" r="r" b="b"/>
              <a:pathLst>
                <a:path w="3521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3521" y="3515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7307;p51"/>
            <p:cNvSpPr/>
            <p:nvPr/>
          </p:nvSpPr>
          <p:spPr>
            <a:xfrm>
              <a:off x="937630" y="2981479"/>
              <a:ext cx="53780" cy="53687"/>
            </a:xfrm>
            <a:custGeom>
              <a:avLst/>
              <a:gdLst/>
              <a:ahLst/>
              <a:cxnLst/>
              <a:rect l="l" t="t" r="r" b="b"/>
              <a:pathLst>
                <a:path w="3453" h="3447" extrusionOk="0">
                  <a:moveTo>
                    <a:pt x="1" y="1"/>
                  </a:moveTo>
                  <a:lnTo>
                    <a:pt x="1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51"/>
            <p:cNvSpPr/>
            <p:nvPr/>
          </p:nvSpPr>
          <p:spPr>
            <a:xfrm>
              <a:off x="937100" y="2927185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51"/>
            <p:cNvSpPr/>
            <p:nvPr/>
          </p:nvSpPr>
          <p:spPr>
            <a:xfrm>
              <a:off x="937630" y="2927730"/>
              <a:ext cx="53780" cy="53765"/>
            </a:xfrm>
            <a:custGeom>
              <a:avLst/>
              <a:gdLst/>
              <a:ahLst/>
              <a:cxnLst/>
              <a:rect l="l" t="t" r="r" b="b"/>
              <a:pathLst>
                <a:path w="3453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51"/>
            <p:cNvSpPr/>
            <p:nvPr/>
          </p:nvSpPr>
          <p:spPr>
            <a:xfrm>
              <a:off x="937100" y="2873498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51"/>
            <p:cNvSpPr/>
            <p:nvPr/>
          </p:nvSpPr>
          <p:spPr>
            <a:xfrm>
              <a:off x="937100" y="2819764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51"/>
            <p:cNvSpPr/>
            <p:nvPr/>
          </p:nvSpPr>
          <p:spPr>
            <a:xfrm>
              <a:off x="937630" y="2820309"/>
              <a:ext cx="53780" cy="53765"/>
            </a:xfrm>
            <a:custGeom>
              <a:avLst/>
              <a:gdLst/>
              <a:ahLst/>
              <a:cxnLst/>
              <a:rect l="l" t="t" r="r" b="b"/>
              <a:pathLst>
                <a:path w="3453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3" name="Google Shape;7313;p51"/>
            <p:cNvSpPr/>
            <p:nvPr/>
          </p:nvSpPr>
          <p:spPr>
            <a:xfrm>
              <a:off x="937100" y="2766015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51"/>
            <p:cNvSpPr/>
            <p:nvPr/>
          </p:nvSpPr>
          <p:spPr>
            <a:xfrm>
              <a:off x="937630" y="2766560"/>
              <a:ext cx="53780" cy="53765"/>
            </a:xfrm>
            <a:custGeom>
              <a:avLst/>
              <a:gdLst/>
              <a:ahLst/>
              <a:cxnLst/>
              <a:rect l="l" t="t" r="r" b="b"/>
              <a:pathLst>
                <a:path w="3453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51"/>
            <p:cNvSpPr/>
            <p:nvPr/>
          </p:nvSpPr>
          <p:spPr>
            <a:xfrm>
              <a:off x="937100" y="2712328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51"/>
            <p:cNvSpPr/>
            <p:nvPr/>
          </p:nvSpPr>
          <p:spPr>
            <a:xfrm>
              <a:off x="937630" y="2712888"/>
              <a:ext cx="53780" cy="53687"/>
            </a:xfrm>
            <a:custGeom>
              <a:avLst/>
              <a:gdLst/>
              <a:ahLst/>
              <a:cxnLst/>
              <a:rect l="l" t="t" r="r" b="b"/>
              <a:pathLst>
                <a:path w="3453" h="3447" extrusionOk="0">
                  <a:moveTo>
                    <a:pt x="1" y="0"/>
                  </a:moveTo>
                  <a:lnTo>
                    <a:pt x="1" y="3446"/>
                  </a:lnTo>
                  <a:lnTo>
                    <a:pt x="3452" y="3446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51"/>
            <p:cNvSpPr/>
            <p:nvPr/>
          </p:nvSpPr>
          <p:spPr>
            <a:xfrm>
              <a:off x="937100" y="2658594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51"/>
            <p:cNvSpPr/>
            <p:nvPr/>
          </p:nvSpPr>
          <p:spPr>
            <a:xfrm>
              <a:off x="937630" y="2659124"/>
              <a:ext cx="53780" cy="53780"/>
            </a:xfrm>
            <a:custGeom>
              <a:avLst/>
              <a:gdLst/>
              <a:ahLst/>
              <a:cxnLst/>
              <a:rect l="l" t="t" r="r" b="b"/>
              <a:pathLst>
                <a:path w="3453" h="3453" extrusionOk="0">
                  <a:moveTo>
                    <a:pt x="1" y="1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51"/>
            <p:cNvSpPr/>
            <p:nvPr/>
          </p:nvSpPr>
          <p:spPr>
            <a:xfrm>
              <a:off x="937100" y="2604860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0" name="Google Shape;7320;p51"/>
            <p:cNvSpPr/>
            <p:nvPr/>
          </p:nvSpPr>
          <p:spPr>
            <a:xfrm>
              <a:off x="937630" y="2605390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7321;p51"/>
            <p:cNvSpPr/>
            <p:nvPr/>
          </p:nvSpPr>
          <p:spPr>
            <a:xfrm>
              <a:off x="937100" y="2551158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0" y="1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51"/>
            <p:cNvSpPr/>
            <p:nvPr/>
          </p:nvSpPr>
          <p:spPr>
            <a:xfrm>
              <a:off x="937630" y="2551703"/>
              <a:ext cx="53780" cy="53703"/>
            </a:xfrm>
            <a:custGeom>
              <a:avLst/>
              <a:gdLst/>
              <a:ahLst/>
              <a:cxnLst/>
              <a:rect l="l" t="t" r="r" b="b"/>
              <a:pathLst>
                <a:path w="3453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7323;p51"/>
            <p:cNvSpPr/>
            <p:nvPr/>
          </p:nvSpPr>
          <p:spPr>
            <a:xfrm>
              <a:off x="937100" y="2497424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7324;p51"/>
            <p:cNvSpPr/>
            <p:nvPr/>
          </p:nvSpPr>
          <p:spPr>
            <a:xfrm>
              <a:off x="937100" y="2443659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51"/>
            <p:cNvSpPr/>
            <p:nvPr/>
          </p:nvSpPr>
          <p:spPr>
            <a:xfrm>
              <a:off x="937630" y="2444220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51"/>
            <p:cNvSpPr/>
            <p:nvPr/>
          </p:nvSpPr>
          <p:spPr>
            <a:xfrm>
              <a:off x="883398" y="3356961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51"/>
            <p:cNvSpPr/>
            <p:nvPr/>
          </p:nvSpPr>
          <p:spPr>
            <a:xfrm>
              <a:off x="883943" y="3357507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51"/>
            <p:cNvSpPr/>
            <p:nvPr/>
          </p:nvSpPr>
          <p:spPr>
            <a:xfrm>
              <a:off x="883398" y="3303274"/>
              <a:ext cx="54808" cy="54793"/>
            </a:xfrm>
            <a:custGeom>
              <a:avLst/>
              <a:gdLst/>
              <a:ahLst/>
              <a:cxnLst/>
              <a:rect l="l" t="t" r="r" b="b"/>
              <a:pathLst>
                <a:path w="3519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9" y="3517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51"/>
            <p:cNvSpPr/>
            <p:nvPr/>
          </p:nvSpPr>
          <p:spPr>
            <a:xfrm>
              <a:off x="883943" y="3303820"/>
              <a:ext cx="53703" cy="53703"/>
            </a:xfrm>
            <a:custGeom>
              <a:avLst/>
              <a:gdLst/>
              <a:ahLst/>
              <a:cxnLst/>
              <a:rect l="l" t="t" r="r" b="b"/>
              <a:pathLst>
                <a:path w="3448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51"/>
            <p:cNvSpPr/>
            <p:nvPr/>
          </p:nvSpPr>
          <p:spPr>
            <a:xfrm>
              <a:off x="883398" y="3249541"/>
              <a:ext cx="54808" cy="54824"/>
            </a:xfrm>
            <a:custGeom>
              <a:avLst/>
              <a:gdLst/>
              <a:ahLst/>
              <a:cxnLst/>
              <a:rect l="l" t="t" r="r" b="b"/>
              <a:pathLst>
                <a:path w="3519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19" y="3520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51"/>
            <p:cNvSpPr/>
            <p:nvPr/>
          </p:nvSpPr>
          <p:spPr>
            <a:xfrm>
              <a:off x="883943" y="3250086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51"/>
            <p:cNvSpPr/>
            <p:nvPr/>
          </p:nvSpPr>
          <p:spPr>
            <a:xfrm>
              <a:off x="883398" y="3195791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51"/>
            <p:cNvSpPr/>
            <p:nvPr/>
          </p:nvSpPr>
          <p:spPr>
            <a:xfrm>
              <a:off x="883943" y="3196352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51"/>
            <p:cNvSpPr/>
            <p:nvPr/>
          </p:nvSpPr>
          <p:spPr>
            <a:xfrm>
              <a:off x="883398" y="3142120"/>
              <a:ext cx="54808" cy="54777"/>
            </a:xfrm>
            <a:custGeom>
              <a:avLst/>
              <a:gdLst/>
              <a:ahLst/>
              <a:cxnLst/>
              <a:rect l="l" t="t" r="r" b="b"/>
              <a:pathLst>
                <a:path w="3519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9" y="3517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51"/>
            <p:cNvSpPr/>
            <p:nvPr/>
          </p:nvSpPr>
          <p:spPr>
            <a:xfrm>
              <a:off x="883398" y="3088371"/>
              <a:ext cx="54808" cy="54824"/>
            </a:xfrm>
            <a:custGeom>
              <a:avLst/>
              <a:gdLst/>
              <a:ahLst/>
              <a:cxnLst/>
              <a:rect l="l" t="t" r="r" b="b"/>
              <a:pathLst>
                <a:path w="3519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19" y="3520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51"/>
            <p:cNvSpPr/>
            <p:nvPr/>
          </p:nvSpPr>
          <p:spPr>
            <a:xfrm>
              <a:off x="883398" y="3034621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51"/>
            <p:cNvSpPr/>
            <p:nvPr/>
          </p:nvSpPr>
          <p:spPr>
            <a:xfrm>
              <a:off x="883398" y="2980950"/>
              <a:ext cx="54808" cy="54762"/>
            </a:xfrm>
            <a:custGeom>
              <a:avLst/>
              <a:gdLst/>
              <a:ahLst/>
              <a:cxnLst/>
              <a:rect l="l" t="t" r="r" b="b"/>
              <a:pathLst>
                <a:path w="3519" h="3516" extrusionOk="0">
                  <a:moveTo>
                    <a:pt x="1" y="0"/>
                  </a:moveTo>
                  <a:lnTo>
                    <a:pt x="1" y="3515"/>
                  </a:lnTo>
                  <a:lnTo>
                    <a:pt x="3519" y="3515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51"/>
            <p:cNvSpPr/>
            <p:nvPr/>
          </p:nvSpPr>
          <p:spPr>
            <a:xfrm>
              <a:off x="883943" y="2981479"/>
              <a:ext cx="53703" cy="53687"/>
            </a:xfrm>
            <a:custGeom>
              <a:avLst/>
              <a:gdLst/>
              <a:ahLst/>
              <a:cxnLst/>
              <a:rect l="l" t="t" r="r" b="b"/>
              <a:pathLst>
                <a:path w="3448" h="3447" extrusionOk="0">
                  <a:moveTo>
                    <a:pt x="0" y="1"/>
                  </a:moveTo>
                  <a:lnTo>
                    <a:pt x="0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51"/>
            <p:cNvSpPr/>
            <p:nvPr/>
          </p:nvSpPr>
          <p:spPr>
            <a:xfrm>
              <a:off x="883398" y="2927185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51"/>
            <p:cNvSpPr/>
            <p:nvPr/>
          </p:nvSpPr>
          <p:spPr>
            <a:xfrm>
              <a:off x="883943" y="2927730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51"/>
            <p:cNvSpPr/>
            <p:nvPr/>
          </p:nvSpPr>
          <p:spPr>
            <a:xfrm>
              <a:off x="883398" y="2873498"/>
              <a:ext cx="54808" cy="54793"/>
            </a:xfrm>
            <a:custGeom>
              <a:avLst/>
              <a:gdLst/>
              <a:ahLst/>
              <a:cxnLst/>
              <a:rect l="l" t="t" r="r" b="b"/>
              <a:pathLst>
                <a:path w="3519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19" y="3518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51"/>
            <p:cNvSpPr/>
            <p:nvPr/>
          </p:nvSpPr>
          <p:spPr>
            <a:xfrm>
              <a:off x="883398" y="2819764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9" y="3520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51"/>
            <p:cNvSpPr/>
            <p:nvPr/>
          </p:nvSpPr>
          <p:spPr>
            <a:xfrm>
              <a:off x="883943" y="2820309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51"/>
            <p:cNvSpPr/>
            <p:nvPr/>
          </p:nvSpPr>
          <p:spPr>
            <a:xfrm>
              <a:off x="883398" y="2766015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5" name="Google Shape;7345;p51"/>
            <p:cNvSpPr/>
            <p:nvPr/>
          </p:nvSpPr>
          <p:spPr>
            <a:xfrm>
              <a:off x="883943" y="2766560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6" name="Google Shape;7346;p51"/>
            <p:cNvSpPr/>
            <p:nvPr/>
          </p:nvSpPr>
          <p:spPr>
            <a:xfrm>
              <a:off x="883398" y="2712328"/>
              <a:ext cx="54808" cy="54808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0"/>
                  </a:moveTo>
                  <a:lnTo>
                    <a:pt x="1" y="3518"/>
                  </a:lnTo>
                  <a:lnTo>
                    <a:pt x="3519" y="3518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51"/>
            <p:cNvSpPr/>
            <p:nvPr/>
          </p:nvSpPr>
          <p:spPr>
            <a:xfrm>
              <a:off x="883943" y="2712888"/>
              <a:ext cx="53703" cy="53687"/>
            </a:xfrm>
            <a:custGeom>
              <a:avLst/>
              <a:gdLst/>
              <a:ahLst/>
              <a:cxnLst/>
              <a:rect l="l" t="t" r="r" b="b"/>
              <a:pathLst>
                <a:path w="3448" h="3447" extrusionOk="0">
                  <a:moveTo>
                    <a:pt x="0" y="0"/>
                  </a:moveTo>
                  <a:lnTo>
                    <a:pt x="0" y="3446"/>
                  </a:lnTo>
                  <a:lnTo>
                    <a:pt x="3448" y="3446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7348;p51"/>
            <p:cNvSpPr/>
            <p:nvPr/>
          </p:nvSpPr>
          <p:spPr>
            <a:xfrm>
              <a:off x="883398" y="2658594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9" name="Google Shape;7349;p51"/>
            <p:cNvSpPr/>
            <p:nvPr/>
          </p:nvSpPr>
          <p:spPr>
            <a:xfrm>
              <a:off x="883943" y="2659124"/>
              <a:ext cx="53703" cy="53780"/>
            </a:xfrm>
            <a:custGeom>
              <a:avLst/>
              <a:gdLst/>
              <a:ahLst/>
              <a:cxnLst/>
              <a:rect l="l" t="t" r="r" b="b"/>
              <a:pathLst>
                <a:path w="3448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51"/>
            <p:cNvSpPr/>
            <p:nvPr/>
          </p:nvSpPr>
          <p:spPr>
            <a:xfrm>
              <a:off x="883398" y="2604860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9" y="3520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51"/>
            <p:cNvSpPr/>
            <p:nvPr/>
          </p:nvSpPr>
          <p:spPr>
            <a:xfrm>
              <a:off x="883943" y="2605390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51"/>
            <p:cNvSpPr/>
            <p:nvPr/>
          </p:nvSpPr>
          <p:spPr>
            <a:xfrm>
              <a:off x="883398" y="2551158"/>
              <a:ext cx="54808" cy="54808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9" y="3518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51"/>
            <p:cNvSpPr/>
            <p:nvPr/>
          </p:nvSpPr>
          <p:spPr>
            <a:xfrm>
              <a:off x="883943" y="2551703"/>
              <a:ext cx="53703" cy="53703"/>
            </a:xfrm>
            <a:custGeom>
              <a:avLst/>
              <a:gdLst/>
              <a:ahLst/>
              <a:cxnLst/>
              <a:rect l="l" t="t" r="r" b="b"/>
              <a:pathLst>
                <a:path w="3448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51"/>
            <p:cNvSpPr/>
            <p:nvPr/>
          </p:nvSpPr>
          <p:spPr>
            <a:xfrm>
              <a:off x="883398" y="2497424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7355;p51"/>
            <p:cNvSpPr/>
            <p:nvPr/>
          </p:nvSpPr>
          <p:spPr>
            <a:xfrm>
              <a:off x="883398" y="2443659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7356;p51"/>
            <p:cNvSpPr/>
            <p:nvPr/>
          </p:nvSpPr>
          <p:spPr>
            <a:xfrm>
              <a:off x="883943" y="2444220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51"/>
            <p:cNvSpPr/>
            <p:nvPr/>
          </p:nvSpPr>
          <p:spPr>
            <a:xfrm>
              <a:off x="829664" y="3303274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8" name="Google Shape;7358;p51"/>
            <p:cNvSpPr/>
            <p:nvPr/>
          </p:nvSpPr>
          <p:spPr>
            <a:xfrm>
              <a:off x="830209" y="330382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9" name="Google Shape;7359;p51"/>
            <p:cNvSpPr/>
            <p:nvPr/>
          </p:nvSpPr>
          <p:spPr>
            <a:xfrm>
              <a:off x="829664" y="324954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51"/>
            <p:cNvSpPr/>
            <p:nvPr/>
          </p:nvSpPr>
          <p:spPr>
            <a:xfrm>
              <a:off x="830209" y="325008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1" name="Google Shape;7361;p51"/>
            <p:cNvSpPr/>
            <p:nvPr/>
          </p:nvSpPr>
          <p:spPr>
            <a:xfrm>
              <a:off x="829664" y="319579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2" name="Google Shape;7362;p51"/>
            <p:cNvSpPr/>
            <p:nvPr/>
          </p:nvSpPr>
          <p:spPr>
            <a:xfrm>
              <a:off x="830209" y="3196352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51"/>
            <p:cNvSpPr/>
            <p:nvPr/>
          </p:nvSpPr>
          <p:spPr>
            <a:xfrm>
              <a:off x="829664" y="3142120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51"/>
            <p:cNvSpPr/>
            <p:nvPr/>
          </p:nvSpPr>
          <p:spPr>
            <a:xfrm>
              <a:off x="830209" y="3142649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5" name="Google Shape;7365;p51"/>
            <p:cNvSpPr/>
            <p:nvPr/>
          </p:nvSpPr>
          <p:spPr>
            <a:xfrm>
              <a:off x="829664" y="308837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6" name="Google Shape;7366;p51"/>
            <p:cNvSpPr/>
            <p:nvPr/>
          </p:nvSpPr>
          <p:spPr>
            <a:xfrm>
              <a:off x="829664" y="303462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7" name="Google Shape;7367;p51"/>
            <p:cNvSpPr/>
            <p:nvPr/>
          </p:nvSpPr>
          <p:spPr>
            <a:xfrm>
              <a:off x="830209" y="3035151"/>
              <a:ext cx="53749" cy="53780"/>
            </a:xfrm>
            <a:custGeom>
              <a:avLst/>
              <a:gdLst/>
              <a:ahLst/>
              <a:cxnLst/>
              <a:rect l="l" t="t" r="r" b="b"/>
              <a:pathLst>
                <a:path w="3451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51"/>
            <p:cNvSpPr/>
            <p:nvPr/>
          </p:nvSpPr>
          <p:spPr>
            <a:xfrm>
              <a:off x="829664" y="2980950"/>
              <a:ext cx="54855" cy="54762"/>
            </a:xfrm>
            <a:custGeom>
              <a:avLst/>
              <a:gdLst/>
              <a:ahLst/>
              <a:cxnLst/>
              <a:rect l="l" t="t" r="r" b="b"/>
              <a:pathLst>
                <a:path w="3522" h="3516" extrusionOk="0">
                  <a:moveTo>
                    <a:pt x="1" y="0"/>
                  </a:moveTo>
                  <a:lnTo>
                    <a:pt x="1" y="3515"/>
                  </a:lnTo>
                  <a:lnTo>
                    <a:pt x="3521" y="3515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51"/>
            <p:cNvSpPr/>
            <p:nvPr/>
          </p:nvSpPr>
          <p:spPr>
            <a:xfrm>
              <a:off x="830209" y="2981479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51"/>
            <p:cNvSpPr/>
            <p:nvPr/>
          </p:nvSpPr>
          <p:spPr>
            <a:xfrm>
              <a:off x="829664" y="2927185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51"/>
            <p:cNvSpPr/>
            <p:nvPr/>
          </p:nvSpPr>
          <p:spPr>
            <a:xfrm>
              <a:off x="830209" y="2927730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51"/>
            <p:cNvSpPr/>
            <p:nvPr/>
          </p:nvSpPr>
          <p:spPr>
            <a:xfrm>
              <a:off x="829664" y="2873498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51"/>
            <p:cNvSpPr/>
            <p:nvPr/>
          </p:nvSpPr>
          <p:spPr>
            <a:xfrm>
              <a:off x="830209" y="2874059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0" y="0"/>
                  </a:moveTo>
                  <a:lnTo>
                    <a:pt x="0" y="3446"/>
                  </a:lnTo>
                  <a:lnTo>
                    <a:pt x="3450" y="3446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51"/>
            <p:cNvSpPr/>
            <p:nvPr/>
          </p:nvSpPr>
          <p:spPr>
            <a:xfrm>
              <a:off x="829664" y="2819764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51"/>
            <p:cNvSpPr/>
            <p:nvPr/>
          </p:nvSpPr>
          <p:spPr>
            <a:xfrm>
              <a:off x="829664" y="2766015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51"/>
            <p:cNvSpPr/>
            <p:nvPr/>
          </p:nvSpPr>
          <p:spPr>
            <a:xfrm>
              <a:off x="829664" y="2712328"/>
              <a:ext cx="54855" cy="54808"/>
            </a:xfrm>
            <a:custGeom>
              <a:avLst/>
              <a:gdLst/>
              <a:ahLst/>
              <a:cxnLst/>
              <a:rect l="l" t="t" r="r" b="b"/>
              <a:pathLst>
                <a:path w="3522" h="3519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51"/>
            <p:cNvSpPr/>
            <p:nvPr/>
          </p:nvSpPr>
          <p:spPr>
            <a:xfrm>
              <a:off x="829664" y="2658594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51"/>
            <p:cNvSpPr/>
            <p:nvPr/>
          </p:nvSpPr>
          <p:spPr>
            <a:xfrm>
              <a:off x="829664" y="2604860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51"/>
            <p:cNvSpPr/>
            <p:nvPr/>
          </p:nvSpPr>
          <p:spPr>
            <a:xfrm>
              <a:off x="829664" y="2551158"/>
              <a:ext cx="54855" cy="54808"/>
            </a:xfrm>
            <a:custGeom>
              <a:avLst/>
              <a:gdLst/>
              <a:ahLst/>
              <a:cxnLst/>
              <a:rect l="l" t="t" r="r" b="b"/>
              <a:pathLst>
                <a:path w="3522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51"/>
            <p:cNvSpPr/>
            <p:nvPr/>
          </p:nvSpPr>
          <p:spPr>
            <a:xfrm>
              <a:off x="829664" y="2497424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51"/>
            <p:cNvSpPr/>
            <p:nvPr/>
          </p:nvSpPr>
          <p:spPr>
            <a:xfrm>
              <a:off x="829664" y="2443659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51"/>
            <p:cNvSpPr/>
            <p:nvPr/>
          </p:nvSpPr>
          <p:spPr>
            <a:xfrm>
              <a:off x="830209" y="2444220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83" name="Google Shape;7383;p51"/>
            <p:cNvGrpSpPr/>
            <p:nvPr/>
          </p:nvGrpSpPr>
          <p:grpSpPr>
            <a:xfrm>
              <a:off x="775915" y="3356961"/>
              <a:ext cx="645802" cy="108589"/>
              <a:chOff x="775915" y="3356961"/>
              <a:chExt cx="645802" cy="108589"/>
            </a:xfrm>
          </p:grpSpPr>
          <p:sp>
            <p:nvSpPr>
              <p:cNvPr id="7384" name="Google Shape;7384;p51"/>
              <p:cNvSpPr/>
              <p:nvPr/>
            </p:nvSpPr>
            <p:spPr>
              <a:xfrm>
                <a:off x="1366861" y="3410711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5" name="Google Shape;7385;p51"/>
              <p:cNvSpPr/>
              <p:nvPr/>
            </p:nvSpPr>
            <p:spPr>
              <a:xfrm>
                <a:off x="1366861" y="3356961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6" name="Google Shape;7386;p51"/>
              <p:cNvSpPr/>
              <p:nvPr/>
            </p:nvSpPr>
            <p:spPr>
              <a:xfrm>
                <a:off x="1367422" y="3357507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7" name="Google Shape;7387;p51"/>
              <p:cNvSpPr/>
              <p:nvPr/>
            </p:nvSpPr>
            <p:spPr>
              <a:xfrm>
                <a:off x="1313174" y="3410711"/>
                <a:ext cx="54793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8" name="Google Shape;7388;p51"/>
              <p:cNvSpPr/>
              <p:nvPr/>
            </p:nvSpPr>
            <p:spPr>
              <a:xfrm>
                <a:off x="1313720" y="3411256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9" name="Google Shape;7389;p51"/>
              <p:cNvSpPr/>
              <p:nvPr/>
            </p:nvSpPr>
            <p:spPr>
              <a:xfrm>
                <a:off x="1313174" y="3356961"/>
                <a:ext cx="54793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8" y="3521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0" name="Google Shape;7390;p51"/>
              <p:cNvSpPr/>
              <p:nvPr/>
            </p:nvSpPr>
            <p:spPr>
              <a:xfrm>
                <a:off x="1313720" y="3357507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1" name="Google Shape;7391;p51"/>
              <p:cNvSpPr/>
              <p:nvPr/>
            </p:nvSpPr>
            <p:spPr>
              <a:xfrm>
                <a:off x="1259441" y="341071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20" y="3521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2" name="Google Shape;7392;p51"/>
              <p:cNvSpPr/>
              <p:nvPr/>
            </p:nvSpPr>
            <p:spPr>
              <a:xfrm>
                <a:off x="1259986" y="3411256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3" name="Google Shape;7393;p51"/>
              <p:cNvSpPr/>
              <p:nvPr/>
            </p:nvSpPr>
            <p:spPr>
              <a:xfrm>
                <a:off x="1205691" y="3410711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4" name="Google Shape;7394;p51"/>
              <p:cNvSpPr/>
              <p:nvPr/>
            </p:nvSpPr>
            <p:spPr>
              <a:xfrm>
                <a:off x="1206236" y="341125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5" name="Google Shape;7395;p51"/>
              <p:cNvSpPr/>
              <p:nvPr/>
            </p:nvSpPr>
            <p:spPr>
              <a:xfrm>
                <a:off x="1152004" y="3410711"/>
                <a:ext cx="54808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6" name="Google Shape;7396;p51"/>
              <p:cNvSpPr/>
              <p:nvPr/>
            </p:nvSpPr>
            <p:spPr>
              <a:xfrm>
                <a:off x="1152565" y="3411256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6" y="3450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7" name="Google Shape;7397;p51"/>
              <p:cNvSpPr/>
              <p:nvPr/>
            </p:nvSpPr>
            <p:spPr>
              <a:xfrm>
                <a:off x="1098271" y="341071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8" name="Google Shape;7398;p51"/>
              <p:cNvSpPr/>
              <p:nvPr/>
            </p:nvSpPr>
            <p:spPr>
              <a:xfrm>
                <a:off x="1098800" y="3411256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9" name="Google Shape;7399;p51"/>
              <p:cNvSpPr/>
              <p:nvPr/>
            </p:nvSpPr>
            <p:spPr>
              <a:xfrm>
                <a:off x="1044568" y="3410711"/>
                <a:ext cx="54808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0" name="Google Shape;7400;p51"/>
              <p:cNvSpPr/>
              <p:nvPr/>
            </p:nvSpPr>
            <p:spPr>
              <a:xfrm>
                <a:off x="1045129" y="3411256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1" name="Google Shape;7401;p51"/>
              <p:cNvSpPr/>
              <p:nvPr/>
            </p:nvSpPr>
            <p:spPr>
              <a:xfrm>
                <a:off x="990834" y="341071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2" name="Google Shape;7402;p51"/>
              <p:cNvSpPr/>
              <p:nvPr/>
            </p:nvSpPr>
            <p:spPr>
              <a:xfrm>
                <a:off x="991395" y="3411256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3" name="Google Shape;7403;p51"/>
              <p:cNvSpPr/>
              <p:nvPr/>
            </p:nvSpPr>
            <p:spPr>
              <a:xfrm>
                <a:off x="937100" y="341071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4" name="Google Shape;7404;p51"/>
              <p:cNvSpPr/>
              <p:nvPr/>
            </p:nvSpPr>
            <p:spPr>
              <a:xfrm>
                <a:off x="937630" y="3411256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5" name="Google Shape;7405;p51"/>
              <p:cNvSpPr/>
              <p:nvPr/>
            </p:nvSpPr>
            <p:spPr>
              <a:xfrm>
                <a:off x="883398" y="3410711"/>
                <a:ext cx="54808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19" y="3521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6" name="Google Shape;7406;p51"/>
              <p:cNvSpPr/>
              <p:nvPr/>
            </p:nvSpPr>
            <p:spPr>
              <a:xfrm>
                <a:off x="883943" y="3411256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7" name="Google Shape;7407;p51"/>
              <p:cNvSpPr/>
              <p:nvPr/>
            </p:nvSpPr>
            <p:spPr>
              <a:xfrm>
                <a:off x="829664" y="3410711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8" name="Google Shape;7408;p51"/>
              <p:cNvSpPr/>
              <p:nvPr/>
            </p:nvSpPr>
            <p:spPr>
              <a:xfrm>
                <a:off x="830209" y="3411256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9" name="Google Shape;7409;p51"/>
              <p:cNvSpPr/>
              <p:nvPr/>
            </p:nvSpPr>
            <p:spPr>
              <a:xfrm>
                <a:off x="829664" y="3356961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0" name="Google Shape;7410;p51"/>
              <p:cNvSpPr/>
              <p:nvPr/>
            </p:nvSpPr>
            <p:spPr>
              <a:xfrm>
                <a:off x="830209" y="3357507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1" name="Google Shape;7411;p51"/>
              <p:cNvSpPr/>
              <p:nvPr/>
            </p:nvSpPr>
            <p:spPr>
              <a:xfrm>
                <a:off x="775915" y="3410711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22" y="3521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2" name="Google Shape;7412;p51"/>
              <p:cNvSpPr/>
              <p:nvPr/>
            </p:nvSpPr>
            <p:spPr>
              <a:xfrm>
                <a:off x="775915" y="3356961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22" y="3521"/>
                    </a:lnTo>
                    <a:lnTo>
                      <a:pt x="3522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3" name="Google Shape;7413;p51"/>
              <p:cNvSpPr/>
              <p:nvPr/>
            </p:nvSpPr>
            <p:spPr>
              <a:xfrm>
                <a:off x="776460" y="3357507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414" name="Google Shape;7414;p51"/>
            <p:cNvSpPr/>
            <p:nvPr/>
          </p:nvSpPr>
          <p:spPr>
            <a:xfrm>
              <a:off x="775915" y="3303274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2" y="3517"/>
                  </a:lnTo>
                  <a:lnTo>
                    <a:pt x="35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51"/>
            <p:cNvSpPr/>
            <p:nvPr/>
          </p:nvSpPr>
          <p:spPr>
            <a:xfrm>
              <a:off x="776460" y="3303820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51"/>
            <p:cNvSpPr/>
            <p:nvPr/>
          </p:nvSpPr>
          <p:spPr>
            <a:xfrm>
              <a:off x="775915" y="324954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2" y="3520"/>
                  </a:lnTo>
                  <a:lnTo>
                    <a:pt x="35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51"/>
            <p:cNvSpPr/>
            <p:nvPr/>
          </p:nvSpPr>
          <p:spPr>
            <a:xfrm>
              <a:off x="776460" y="3250086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51"/>
            <p:cNvSpPr/>
            <p:nvPr/>
          </p:nvSpPr>
          <p:spPr>
            <a:xfrm>
              <a:off x="775915" y="319579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2" y="3521"/>
                  </a:lnTo>
                  <a:lnTo>
                    <a:pt x="35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9" name="Google Shape;7419;p51"/>
            <p:cNvSpPr/>
            <p:nvPr/>
          </p:nvSpPr>
          <p:spPr>
            <a:xfrm>
              <a:off x="776460" y="3196352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51"/>
            <p:cNvSpPr/>
            <p:nvPr/>
          </p:nvSpPr>
          <p:spPr>
            <a:xfrm>
              <a:off x="775915" y="3142120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2" y="3517"/>
                  </a:lnTo>
                  <a:lnTo>
                    <a:pt x="35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51"/>
            <p:cNvSpPr/>
            <p:nvPr/>
          </p:nvSpPr>
          <p:spPr>
            <a:xfrm>
              <a:off x="776460" y="3142649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51"/>
            <p:cNvSpPr/>
            <p:nvPr/>
          </p:nvSpPr>
          <p:spPr>
            <a:xfrm>
              <a:off x="775915" y="308837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2" y="3520"/>
                  </a:lnTo>
                  <a:lnTo>
                    <a:pt x="35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51"/>
            <p:cNvSpPr/>
            <p:nvPr/>
          </p:nvSpPr>
          <p:spPr>
            <a:xfrm>
              <a:off x="776460" y="3088916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51"/>
            <p:cNvSpPr/>
            <p:nvPr/>
          </p:nvSpPr>
          <p:spPr>
            <a:xfrm>
              <a:off x="775915" y="303462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2" y="3521"/>
                  </a:lnTo>
                  <a:lnTo>
                    <a:pt x="35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51"/>
            <p:cNvSpPr/>
            <p:nvPr/>
          </p:nvSpPr>
          <p:spPr>
            <a:xfrm>
              <a:off x="776460" y="3035151"/>
              <a:ext cx="53765" cy="53780"/>
            </a:xfrm>
            <a:custGeom>
              <a:avLst/>
              <a:gdLst/>
              <a:ahLst/>
              <a:cxnLst/>
              <a:rect l="l" t="t" r="r" b="b"/>
              <a:pathLst>
                <a:path w="3452" h="3453" extrusionOk="0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51"/>
            <p:cNvSpPr/>
            <p:nvPr/>
          </p:nvSpPr>
          <p:spPr>
            <a:xfrm>
              <a:off x="775915" y="2980950"/>
              <a:ext cx="54855" cy="54762"/>
            </a:xfrm>
            <a:custGeom>
              <a:avLst/>
              <a:gdLst/>
              <a:ahLst/>
              <a:cxnLst/>
              <a:rect l="l" t="t" r="r" b="b"/>
              <a:pathLst>
                <a:path w="3522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3522" y="3515"/>
                  </a:lnTo>
                  <a:lnTo>
                    <a:pt x="35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51"/>
            <p:cNvSpPr/>
            <p:nvPr/>
          </p:nvSpPr>
          <p:spPr>
            <a:xfrm>
              <a:off x="776460" y="2981479"/>
              <a:ext cx="53765" cy="53687"/>
            </a:xfrm>
            <a:custGeom>
              <a:avLst/>
              <a:gdLst/>
              <a:ahLst/>
              <a:cxnLst/>
              <a:rect l="l" t="t" r="r" b="b"/>
              <a:pathLst>
                <a:path w="3452" h="3447" extrusionOk="0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51"/>
            <p:cNvSpPr/>
            <p:nvPr/>
          </p:nvSpPr>
          <p:spPr>
            <a:xfrm>
              <a:off x="775915" y="2927185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2" y="3521"/>
                  </a:lnTo>
                  <a:lnTo>
                    <a:pt x="35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51"/>
            <p:cNvSpPr/>
            <p:nvPr/>
          </p:nvSpPr>
          <p:spPr>
            <a:xfrm>
              <a:off x="776460" y="2927730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51"/>
            <p:cNvSpPr/>
            <p:nvPr/>
          </p:nvSpPr>
          <p:spPr>
            <a:xfrm>
              <a:off x="775915" y="2873498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22" y="3518"/>
                  </a:lnTo>
                  <a:lnTo>
                    <a:pt x="35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51"/>
            <p:cNvSpPr/>
            <p:nvPr/>
          </p:nvSpPr>
          <p:spPr>
            <a:xfrm>
              <a:off x="776460" y="2874059"/>
              <a:ext cx="53765" cy="53687"/>
            </a:xfrm>
            <a:custGeom>
              <a:avLst/>
              <a:gdLst/>
              <a:ahLst/>
              <a:cxnLst/>
              <a:rect l="l" t="t" r="r" b="b"/>
              <a:pathLst>
                <a:path w="3452" h="3447" extrusionOk="0">
                  <a:moveTo>
                    <a:pt x="1" y="0"/>
                  </a:moveTo>
                  <a:lnTo>
                    <a:pt x="1" y="3446"/>
                  </a:lnTo>
                  <a:lnTo>
                    <a:pt x="3451" y="3446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51"/>
            <p:cNvSpPr/>
            <p:nvPr/>
          </p:nvSpPr>
          <p:spPr>
            <a:xfrm>
              <a:off x="775915" y="2819764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2" y="3520"/>
                  </a:lnTo>
                  <a:lnTo>
                    <a:pt x="35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51"/>
            <p:cNvSpPr/>
            <p:nvPr/>
          </p:nvSpPr>
          <p:spPr>
            <a:xfrm>
              <a:off x="776460" y="2820309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51"/>
            <p:cNvSpPr/>
            <p:nvPr/>
          </p:nvSpPr>
          <p:spPr>
            <a:xfrm>
              <a:off x="775915" y="2766015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2" y="3521"/>
                  </a:lnTo>
                  <a:lnTo>
                    <a:pt x="35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51"/>
            <p:cNvSpPr/>
            <p:nvPr/>
          </p:nvSpPr>
          <p:spPr>
            <a:xfrm>
              <a:off x="776460" y="2766560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51"/>
            <p:cNvSpPr/>
            <p:nvPr/>
          </p:nvSpPr>
          <p:spPr>
            <a:xfrm>
              <a:off x="775915" y="2712328"/>
              <a:ext cx="54855" cy="54808"/>
            </a:xfrm>
            <a:custGeom>
              <a:avLst/>
              <a:gdLst/>
              <a:ahLst/>
              <a:cxnLst/>
              <a:rect l="l" t="t" r="r" b="b"/>
              <a:pathLst>
                <a:path w="3522" h="3519" extrusionOk="0">
                  <a:moveTo>
                    <a:pt x="0" y="0"/>
                  </a:moveTo>
                  <a:lnTo>
                    <a:pt x="0" y="3518"/>
                  </a:lnTo>
                  <a:lnTo>
                    <a:pt x="3522" y="3518"/>
                  </a:lnTo>
                  <a:lnTo>
                    <a:pt x="35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7" name="Google Shape;7437;p51"/>
            <p:cNvSpPr/>
            <p:nvPr/>
          </p:nvSpPr>
          <p:spPr>
            <a:xfrm>
              <a:off x="776460" y="2712888"/>
              <a:ext cx="53765" cy="53687"/>
            </a:xfrm>
            <a:custGeom>
              <a:avLst/>
              <a:gdLst/>
              <a:ahLst/>
              <a:cxnLst/>
              <a:rect l="l" t="t" r="r" b="b"/>
              <a:pathLst>
                <a:path w="3452" h="3447" extrusionOk="0">
                  <a:moveTo>
                    <a:pt x="1" y="0"/>
                  </a:moveTo>
                  <a:lnTo>
                    <a:pt x="1" y="3446"/>
                  </a:lnTo>
                  <a:lnTo>
                    <a:pt x="3451" y="3446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8" name="Google Shape;7438;p51"/>
            <p:cNvSpPr/>
            <p:nvPr/>
          </p:nvSpPr>
          <p:spPr>
            <a:xfrm>
              <a:off x="775915" y="2658594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2" y="3521"/>
                  </a:lnTo>
                  <a:lnTo>
                    <a:pt x="35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7439;p51"/>
            <p:cNvSpPr/>
            <p:nvPr/>
          </p:nvSpPr>
          <p:spPr>
            <a:xfrm>
              <a:off x="776460" y="2659124"/>
              <a:ext cx="53765" cy="53780"/>
            </a:xfrm>
            <a:custGeom>
              <a:avLst/>
              <a:gdLst/>
              <a:ahLst/>
              <a:cxnLst/>
              <a:rect l="l" t="t" r="r" b="b"/>
              <a:pathLst>
                <a:path w="3452" h="3453" extrusionOk="0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7440;p51"/>
            <p:cNvSpPr/>
            <p:nvPr/>
          </p:nvSpPr>
          <p:spPr>
            <a:xfrm>
              <a:off x="775915" y="2604860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2" y="3520"/>
                  </a:lnTo>
                  <a:lnTo>
                    <a:pt x="35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51"/>
            <p:cNvSpPr/>
            <p:nvPr/>
          </p:nvSpPr>
          <p:spPr>
            <a:xfrm>
              <a:off x="776460" y="2605390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51"/>
            <p:cNvSpPr/>
            <p:nvPr/>
          </p:nvSpPr>
          <p:spPr>
            <a:xfrm>
              <a:off x="775915" y="2551158"/>
              <a:ext cx="54855" cy="54808"/>
            </a:xfrm>
            <a:custGeom>
              <a:avLst/>
              <a:gdLst/>
              <a:ahLst/>
              <a:cxnLst/>
              <a:rect l="l" t="t" r="r" b="b"/>
              <a:pathLst>
                <a:path w="3522" h="3519" extrusionOk="0">
                  <a:moveTo>
                    <a:pt x="0" y="1"/>
                  </a:moveTo>
                  <a:lnTo>
                    <a:pt x="0" y="3518"/>
                  </a:lnTo>
                  <a:lnTo>
                    <a:pt x="3522" y="3518"/>
                  </a:lnTo>
                  <a:lnTo>
                    <a:pt x="35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7443;p51"/>
            <p:cNvSpPr/>
            <p:nvPr/>
          </p:nvSpPr>
          <p:spPr>
            <a:xfrm>
              <a:off x="776460" y="2551703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7444;p51"/>
            <p:cNvSpPr/>
            <p:nvPr/>
          </p:nvSpPr>
          <p:spPr>
            <a:xfrm>
              <a:off x="775915" y="2497424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2" y="3521"/>
                  </a:lnTo>
                  <a:lnTo>
                    <a:pt x="35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51"/>
            <p:cNvSpPr/>
            <p:nvPr/>
          </p:nvSpPr>
          <p:spPr>
            <a:xfrm>
              <a:off x="776460" y="2497953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6" name="Google Shape;7446;p51"/>
            <p:cNvSpPr/>
            <p:nvPr/>
          </p:nvSpPr>
          <p:spPr>
            <a:xfrm>
              <a:off x="775915" y="2443659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2" y="3521"/>
                  </a:lnTo>
                  <a:lnTo>
                    <a:pt x="35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7" name="Google Shape;7447;p51"/>
            <p:cNvSpPr/>
            <p:nvPr/>
          </p:nvSpPr>
          <p:spPr>
            <a:xfrm>
              <a:off x="776460" y="2444220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448" name="Google Shape;7448;p51"/>
            <p:cNvGrpSpPr/>
            <p:nvPr/>
          </p:nvGrpSpPr>
          <p:grpSpPr>
            <a:xfrm>
              <a:off x="722243" y="2389988"/>
              <a:ext cx="753207" cy="1129250"/>
              <a:chOff x="722243" y="2389988"/>
              <a:chExt cx="753207" cy="1129250"/>
            </a:xfrm>
          </p:grpSpPr>
          <p:sp>
            <p:nvSpPr>
              <p:cNvPr id="7449" name="Google Shape;7449;p51"/>
              <p:cNvSpPr/>
              <p:nvPr/>
            </p:nvSpPr>
            <p:spPr>
              <a:xfrm>
                <a:off x="1420595" y="3356961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0" name="Google Shape;7450;p51"/>
              <p:cNvSpPr/>
              <p:nvPr/>
            </p:nvSpPr>
            <p:spPr>
              <a:xfrm>
                <a:off x="1421156" y="3357507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1" name="Google Shape;7451;p51"/>
              <p:cNvSpPr/>
              <p:nvPr/>
            </p:nvSpPr>
            <p:spPr>
              <a:xfrm>
                <a:off x="1420595" y="3303274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2" name="Google Shape;7452;p51"/>
              <p:cNvSpPr/>
              <p:nvPr/>
            </p:nvSpPr>
            <p:spPr>
              <a:xfrm>
                <a:off x="1421156" y="3303820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3" name="Google Shape;7453;p51"/>
              <p:cNvSpPr/>
              <p:nvPr/>
            </p:nvSpPr>
            <p:spPr>
              <a:xfrm>
                <a:off x="1420595" y="3249541"/>
                <a:ext cx="54855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0" extrusionOk="0">
                    <a:moveTo>
                      <a:pt x="1" y="1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4" name="Google Shape;7454;p51"/>
              <p:cNvSpPr/>
              <p:nvPr/>
            </p:nvSpPr>
            <p:spPr>
              <a:xfrm>
                <a:off x="1421156" y="3250086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5" name="Google Shape;7455;p51"/>
              <p:cNvSpPr/>
              <p:nvPr/>
            </p:nvSpPr>
            <p:spPr>
              <a:xfrm>
                <a:off x="1420595" y="3195791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6" name="Google Shape;7456;p51"/>
              <p:cNvSpPr/>
              <p:nvPr/>
            </p:nvSpPr>
            <p:spPr>
              <a:xfrm>
                <a:off x="1421156" y="319635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7" name="Google Shape;7457;p51"/>
              <p:cNvSpPr/>
              <p:nvPr/>
            </p:nvSpPr>
            <p:spPr>
              <a:xfrm>
                <a:off x="1420595" y="3142120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8" name="Google Shape;7458;p51"/>
              <p:cNvSpPr/>
              <p:nvPr/>
            </p:nvSpPr>
            <p:spPr>
              <a:xfrm>
                <a:off x="1421156" y="3142649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9" name="Google Shape;7459;p51"/>
              <p:cNvSpPr/>
              <p:nvPr/>
            </p:nvSpPr>
            <p:spPr>
              <a:xfrm>
                <a:off x="1420595" y="3088371"/>
                <a:ext cx="54855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0" extrusionOk="0">
                    <a:moveTo>
                      <a:pt x="1" y="1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0" name="Google Shape;7460;p51"/>
              <p:cNvSpPr/>
              <p:nvPr/>
            </p:nvSpPr>
            <p:spPr>
              <a:xfrm>
                <a:off x="1421156" y="3088916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1" name="Google Shape;7461;p51"/>
              <p:cNvSpPr/>
              <p:nvPr/>
            </p:nvSpPr>
            <p:spPr>
              <a:xfrm>
                <a:off x="1420595" y="3034621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2" name="Google Shape;7462;p51"/>
              <p:cNvSpPr/>
              <p:nvPr/>
            </p:nvSpPr>
            <p:spPr>
              <a:xfrm>
                <a:off x="1421156" y="3035151"/>
                <a:ext cx="53749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3" extrusionOk="0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3" name="Google Shape;7463;p51"/>
              <p:cNvSpPr/>
              <p:nvPr/>
            </p:nvSpPr>
            <p:spPr>
              <a:xfrm>
                <a:off x="1420595" y="2980950"/>
                <a:ext cx="54855" cy="54762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6" extrusionOk="0">
                    <a:moveTo>
                      <a:pt x="1" y="0"/>
                    </a:moveTo>
                    <a:lnTo>
                      <a:pt x="1" y="3515"/>
                    </a:lnTo>
                    <a:lnTo>
                      <a:pt x="3521" y="3515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4" name="Google Shape;7464;p51"/>
              <p:cNvSpPr/>
              <p:nvPr/>
            </p:nvSpPr>
            <p:spPr>
              <a:xfrm>
                <a:off x="1421156" y="2981479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1"/>
                    </a:moveTo>
                    <a:lnTo>
                      <a:pt x="1" y="3447"/>
                    </a:lnTo>
                    <a:lnTo>
                      <a:pt x="3451" y="3447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5" name="Google Shape;7465;p51"/>
              <p:cNvSpPr/>
              <p:nvPr/>
            </p:nvSpPr>
            <p:spPr>
              <a:xfrm>
                <a:off x="1420595" y="2927185"/>
                <a:ext cx="54855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6" name="Google Shape;7466;p51"/>
              <p:cNvSpPr/>
              <p:nvPr/>
            </p:nvSpPr>
            <p:spPr>
              <a:xfrm>
                <a:off x="1421156" y="2927730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7" name="Google Shape;7467;p51"/>
              <p:cNvSpPr/>
              <p:nvPr/>
            </p:nvSpPr>
            <p:spPr>
              <a:xfrm>
                <a:off x="1420595" y="2873498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0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8" name="Google Shape;7468;p51"/>
              <p:cNvSpPr/>
              <p:nvPr/>
            </p:nvSpPr>
            <p:spPr>
              <a:xfrm>
                <a:off x="1421156" y="2874059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9" name="Google Shape;7469;p51"/>
              <p:cNvSpPr/>
              <p:nvPr/>
            </p:nvSpPr>
            <p:spPr>
              <a:xfrm>
                <a:off x="1420595" y="2819764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0" name="Google Shape;7470;p51"/>
              <p:cNvSpPr/>
              <p:nvPr/>
            </p:nvSpPr>
            <p:spPr>
              <a:xfrm>
                <a:off x="1421156" y="2820309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1" name="Google Shape;7471;p51"/>
              <p:cNvSpPr/>
              <p:nvPr/>
            </p:nvSpPr>
            <p:spPr>
              <a:xfrm>
                <a:off x="1420595" y="2766015"/>
                <a:ext cx="54855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2" name="Google Shape;7472;p51"/>
              <p:cNvSpPr/>
              <p:nvPr/>
            </p:nvSpPr>
            <p:spPr>
              <a:xfrm>
                <a:off x="1421156" y="2766560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3" name="Google Shape;7473;p51"/>
              <p:cNvSpPr/>
              <p:nvPr/>
            </p:nvSpPr>
            <p:spPr>
              <a:xfrm>
                <a:off x="1420595" y="2712328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0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4" name="Google Shape;7474;p51"/>
              <p:cNvSpPr/>
              <p:nvPr/>
            </p:nvSpPr>
            <p:spPr>
              <a:xfrm>
                <a:off x="1421156" y="2712888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5" name="Google Shape;7475;p51"/>
              <p:cNvSpPr/>
              <p:nvPr/>
            </p:nvSpPr>
            <p:spPr>
              <a:xfrm>
                <a:off x="1420595" y="2658594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6" name="Google Shape;7476;p51"/>
              <p:cNvSpPr/>
              <p:nvPr/>
            </p:nvSpPr>
            <p:spPr>
              <a:xfrm>
                <a:off x="1421156" y="2659124"/>
                <a:ext cx="53749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3" extrusionOk="0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7" name="Google Shape;7477;p51"/>
              <p:cNvSpPr/>
              <p:nvPr/>
            </p:nvSpPr>
            <p:spPr>
              <a:xfrm>
                <a:off x="1420595" y="2604860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8" name="Google Shape;7478;p51"/>
              <p:cNvSpPr/>
              <p:nvPr/>
            </p:nvSpPr>
            <p:spPr>
              <a:xfrm>
                <a:off x="1421156" y="2605390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9" name="Google Shape;7479;p51"/>
              <p:cNvSpPr/>
              <p:nvPr/>
            </p:nvSpPr>
            <p:spPr>
              <a:xfrm>
                <a:off x="1420595" y="2551158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0" name="Google Shape;7480;p51"/>
              <p:cNvSpPr/>
              <p:nvPr/>
            </p:nvSpPr>
            <p:spPr>
              <a:xfrm>
                <a:off x="1421156" y="2551703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1" name="Google Shape;7481;p51"/>
              <p:cNvSpPr/>
              <p:nvPr/>
            </p:nvSpPr>
            <p:spPr>
              <a:xfrm>
                <a:off x="1420595" y="2497424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2" name="Google Shape;7482;p51"/>
              <p:cNvSpPr/>
              <p:nvPr/>
            </p:nvSpPr>
            <p:spPr>
              <a:xfrm>
                <a:off x="1421156" y="2497953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3" name="Google Shape;7483;p51"/>
              <p:cNvSpPr/>
              <p:nvPr/>
            </p:nvSpPr>
            <p:spPr>
              <a:xfrm>
                <a:off x="1420595" y="2443659"/>
                <a:ext cx="54855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4" name="Google Shape;7484;p51"/>
              <p:cNvSpPr/>
              <p:nvPr/>
            </p:nvSpPr>
            <p:spPr>
              <a:xfrm>
                <a:off x="1421156" y="2444220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5" name="Google Shape;7485;p51"/>
              <p:cNvSpPr/>
              <p:nvPr/>
            </p:nvSpPr>
            <p:spPr>
              <a:xfrm>
                <a:off x="1367422" y="3411256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6" name="Google Shape;7486;p51"/>
              <p:cNvSpPr/>
              <p:nvPr/>
            </p:nvSpPr>
            <p:spPr>
              <a:xfrm>
                <a:off x="1366861" y="2389988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7" name="Google Shape;7487;p51"/>
              <p:cNvSpPr/>
              <p:nvPr/>
            </p:nvSpPr>
            <p:spPr>
              <a:xfrm>
                <a:off x="1367422" y="2390533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8" name="Google Shape;7488;p51"/>
              <p:cNvSpPr/>
              <p:nvPr/>
            </p:nvSpPr>
            <p:spPr>
              <a:xfrm>
                <a:off x="1313174" y="3464445"/>
                <a:ext cx="54793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8" y="3517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9" name="Google Shape;7489;p51"/>
              <p:cNvSpPr/>
              <p:nvPr/>
            </p:nvSpPr>
            <p:spPr>
              <a:xfrm>
                <a:off x="1313720" y="3464990"/>
                <a:ext cx="53703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0" name="Google Shape;7490;p51"/>
              <p:cNvSpPr/>
              <p:nvPr/>
            </p:nvSpPr>
            <p:spPr>
              <a:xfrm>
                <a:off x="1313720" y="2820309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1" name="Google Shape;7491;p51"/>
              <p:cNvSpPr/>
              <p:nvPr/>
            </p:nvSpPr>
            <p:spPr>
              <a:xfrm>
                <a:off x="1313720" y="2766560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2" name="Google Shape;7492;p51"/>
              <p:cNvSpPr/>
              <p:nvPr/>
            </p:nvSpPr>
            <p:spPr>
              <a:xfrm>
                <a:off x="1313720" y="2712888"/>
                <a:ext cx="53703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47" y="3446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3" name="Google Shape;7493;p51"/>
              <p:cNvSpPr/>
              <p:nvPr/>
            </p:nvSpPr>
            <p:spPr>
              <a:xfrm>
                <a:off x="1313720" y="2659124"/>
                <a:ext cx="53703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3" extrusionOk="0">
                    <a:moveTo>
                      <a:pt x="1" y="1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4" name="Google Shape;7494;p51"/>
              <p:cNvSpPr/>
              <p:nvPr/>
            </p:nvSpPr>
            <p:spPr>
              <a:xfrm>
                <a:off x="1313720" y="2605390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5" name="Google Shape;7495;p51"/>
              <p:cNvSpPr/>
              <p:nvPr/>
            </p:nvSpPr>
            <p:spPr>
              <a:xfrm>
                <a:off x="1313720" y="2551703"/>
                <a:ext cx="53703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6" name="Google Shape;7496;p51"/>
              <p:cNvSpPr/>
              <p:nvPr/>
            </p:nvSpPr>
            <p:spPr>
              <a:xfrm>
                <a:off x="1313720" y="2497953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7" name="Google Shape;7497;p51"/>
              <p:cNvSpPr/>
              <p:nvPr/>
            </p:nvSpPr>
            <p:spPr>
              <a:xfrm>
                <a:off x="1313174" y="2389988"/>
                <a:ext cx="54793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8" y="3517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8" name="Google Shape;7498;p51"/>
              <p:cNvSpPr/>
              <p:nvPr/>
            </p:nvSpPr>
            <p:spPr>
              <a:xfrm>
                <a:off x="1313720" y="2390533"/>
                <a:ext cx="53703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9" name="Google Shape;7499;p51"/>
              <p:cNvSpPr/>
              <p:nvPr/>
            </p:nvSpPr>
            <p:spPr>
              <a:xfrm>
                <a:off x="1259441" y="3464445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0" y="3517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0" name="Google Shape;7500;p51"/>
              <p:cNvSpPr/>
              <p:nvPr/>
            </p:nvSpPr>
            <p:spPr>
              <a:xfrm>
                <a:off x="1259986" y="3464990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1" name="Google Shape;7501;p51"/>
              <p:cNvSpPr/>
              <p:nvPr/>
            </p:nvSpPr>
            <p:spPr>
              <a:xfrm>
                <a:off x="1259986" y="3088916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2" name="Google Shape;7502;p51"/>
              <p:cNvSpPr/>
              <p:nvPr/>
            </p:nvSpPr>
            <p:spPr>
              <a:xfrm>
                <a:off x="1259986" y="2874059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3" name="Google Shape;7503;p51"/>
              <p:cNvSpPr/>
              <p:nvPr/>
            </p:nvSpPr>
            <p:spPr>
              <a:xfrm>
                <a:off x="1259986" y="2497953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4" name="Google Shape;7504;p51"/>
              <p:cNvSpPr/>
              <p:nvPr/>
            </p:nvSpPr>
            <p:spPr>
              <a:xfrm>
                <a:off x="1259441" y="2389988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0" y="3517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5" name="Google Shape;7505;p51"/>
              <p:cNvSpPr/>
              <p:nvPr/>
            </p:nvSpPr>
            <p:spPr>
              <a:xfrm>
                <a:off x="1259986" y="2390533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6" name="Google Shape;7506;p51"/>
              <p:cNvSpPr/>
              <p:nvPr/>
            </p:nvSpPr>
            <p:spPr>
              <a:xfrm>
                <a:off x="1205691" y="3464445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7" name="Google Shape;7507;p51"/>
              <p:cNvSpPr/>
              <p:nvPr/>
            </p:nvSpPr>
            <p:spPr>
              <a:xfrm>
                <a:off x="1206236" y="3464990"/>
                <a:ext cx="53765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8" name="Google Shape;7508;p51"/>
              <p:cNvSpPr/>
              <p:nvPr/>
            </p:nvSpPr>
            <p:spPr>
              <a:xfrm>
                <a:off x="1206236" y="3142649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9" name="Google Shape;7509;p51"/>
              <p:cNvSpPr/>
              <p:nvPr/>
            </p:nvSpPr>
            <p:spPr>
              <a:xfrm>
                <a:off x="1206236" y="2874059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2" y="3446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0" name="Google Shape;7510;p51"/>
              <p:cNvSpPr/>
              <p:nvPr/>
            </p:nvSpPr>
            <p:spPr>
              <a:xfrm>
                <a:off x="1206236" y="2497953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1" name="Google Shape;7511;p51"/>
              <p:cNvSpPr/>
              <p:nvPr/>
            </p:nvSpPr>
            <p:spPr>
              <a:xfrm>
                <a:off x="1205691" y="2389988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2" name="Google Shape;7512;p51"/>
              <p:cNvSpPr/>
              <p:nvPr/>
            </p:nvSpPr>
            <p:spPr>
              <a:xfrm>
                <a:off x="1206236" y="2390533"/>
                <a:ext cx="53765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3" name="Google Shape;7513;p51"/>
              <p:cNvSpPr/>
              <p:nvPr/>
            </p:nvSpPr>
            <p:spPr>
              <a:xfrm>
                <a:off x="1152004" y="3464445"/>
                <a:ext cx="54808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8" y="3517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4" name="Google Shape;7514;p51"/>
              <p:cNvSpPr/>
              <p:nvPr/>
            </p:nvSpPr>
            <p:spPr>
              <a:xfrm>
                <a:off x="1152565" y="3464990"/>
                <a:ext cx="53687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6" y="3448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5" name="Google Shape;7515;p51"/>
              <p:cNvSpPr/>
              <p:nvPr/>
            </p:nvSpPr>
            <p:spPr>
              <a:xfrm>
                <a:off x="1152565" y="2981479"/>
                <a:ext cx="53687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46" y="3447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6" name="Google Shape;7516;p51"/>
              <p:cNvSpPr/>
              <p:nvPr/>
            </p:nvSpPr>
            <p:spPr>
              <a:xfrm>
                <a:off x="1152565" y="2874059"/>
                <a:ext cx="53687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6" y="3446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7" name="Google Shape;7517;p51"/>
              <p:cNvSpPr/>
              <p:nvPr/>
            </p:nvSpPr>
            <p:spPr>
              <a:xfrm>
                <a:off x="1152565" y="2497953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6" y="3451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8" name="Google Shape;7518;p51"/>
              <p:cNvSpPr/>
              <p:nvPr/>
            </p:nvSpPr>
            <p:spPr>
              <a:xfrm>
                <a:off x="1152004" y="2389988"/>
                <a:ext cx="54808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8" y="3517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9" name="Google Shape;7519;p51"/>
              <p:cNvSpPr/>
              <p:nvPr/>
            </p:nvSpPr>
            <p:spPr>
              <a:xfrm>
                <a:off x="1152565" y="2390533"/>
                <a:ext cx="53687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6" y="3448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0" name="Google Shape;7520;p51"/>
              <p:cNvSpPr/>
              <p:nvPr/>
            </p:nvSpPr>
            <p:spPr>
              <a:xfrm>
                <a:off x="1098271" y="3464445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1" name="Google Shape;7521;p51"/>
              <p:cNvSpPr/>
              <p:nvPr/>
            </p:nvSpPr>
            <p:spPr>
              <a:xfrm>
                <a:off x="1098800" y="3464990"/>
                <a:ext cx="53780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2" name="Google Shape;7522;p51"/>
              <p:cNvSpPr/>
              <p:nvPr/>
            </p:nvSpPr>
            <p:spPr>
              <a:xfrm>
                <a:off x="1098800" y="2874059"/>
                <a:ext cx="53780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2" y="3446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3" name="Google Shape;7523;p51"/>
              <p:cNvSpPr/>
              <p:nvPr/>
            </p:nvSpPr>
            <p:spPr>
              <a:xfrm>
                <a:off x="1098800" y="2497953"/>
                <a:ext cx="53780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4" name="Google Shape;7524;p51"/>
              <p:cNvSpPr/>
              <p:nvPr/>
            </p:nvSpPr>
            <p:spPr>
              <a:xfrm>
                <a:off x="1098271" y="2389988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5" name="Google Shape;7525;p51"/>
              <p:cNvSpPr/>
              <p:nvPr/>
            </p:nvSpPr>
            <p:spPr>
              <a:xfrm>
                <a:off x="1098800" y="2390533"/>
                <a:ext cx="53780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6" name="Google Shape;7526;p51"/>
              <p:cNvSpPr/>
              <p:nvPr/>
            </p:nvSpPr>
            <p:spPr>
              <a:xfrm>
                <a:off x="1044568" y="3464445"/>
                <a:ext cx="54808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18" y="3517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7" name="Google Shape;7527;p51"/>
              <p:cNvSpPr/>
              <p:nvPr/>
            </p:nvSpPr>
            <p:spPr>
              <a:xfrm>
                <a:off x="1045129" y="3464990"/>
                <a:ext cx="53687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8" name="Google Shape;7528;p51"/>
              <p:cNvSpPr/>
              <p:nvPr/>
            </p:nvSpPr>
            <p:spPr>
              <a:xfrm>
                <a:off x="1045129" y="2874059"/>
                <a:ext cx="53687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7" y="3446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9" name="Google Shape;7529;p51"/>
              <p:cNvSpPr/>
              <p:nvPr/>
            </p:nvSpPr>
            <p:spPr>
              <a:xfrm>
                <a:off x="1045129" y="2497953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0" name="Google Shape;7530;p51"/>
              <p:cNvSpPr/>
              <p:nvPr/>
            </p:nvSpPr>
            <p:spPr>
              <a:xfrm>
                <a:off x="1044568" y="2389988"/>
                <a:ext cx="54808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18" y="3517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1" name="Google Shape;7531;p51"/>
              <p:cNvSpPr/>
              <p:nvPr/>
            </p:nvSpPr>
            <p:spPr>
              <a:xfrm>
                <a:off x="1045129" y="2390533"/>
                <a:ext cx="53687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2" name="Google Shape;7532;p51"/>
              <p:cNvSpPr/>
              <p:nvPr/>
            </p:nvSpPr>
            <p:spPr>
              <a:xfrm>
                <a:off x="990834" y="3464445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3" name="Google Shape;7533;p51"/>
              <p:cNvSpPr/>
              <p:nvPr/>
            </p:nvSpPr>
            <p:spPr>
              <a:xfrm>
                <a:off x="991395" y="3464990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4" name="Google Shape;7534;p51"/>
              <p:cNvSpPr/>
              <p:nvPr/>
            </p:nvSpPr>
            <p:spPr>
              <a:xfrm>
                <a:off x="991395" y="2874059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0" y="3446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5" name="Google Shape;7535;p51"/>
              <p:cNvSpPr/>
              <p:nvPr/>
            </p:nvSpPr>
            <p:spPr>
              <a:xfrm>
                <a:off x="991395" y="2497953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6" name="Google Shape;7536;p51"/>
              <p:cNvSpPr/>
              <p:nvPr/>
            </p:nvSpPr>
            <p:spPr>
              <a:xfrm>
                <a:off x="990834" y="2389988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7" name="Google Shape;7537;p51"/>
              <p:cNvSpPr/>
              <p:nvPr/>
            </p:nvSpPr>
            <p:spPr>
              <a:xfrm>
                <a:off x="991395" y="2390533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8" name="Google Shape;7538;p51"/>
              <p:cNvSpPr/>
              <p:nvPr/>
            </p:nvSpPr>
            <p:spPr>
              <a:xfrm>
                <a:off x="937100" y="3464445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9" name="Google Shape;7539;p51"/>
              <p:cNvSpPr/>
              <p:nvPr/>
            </p:nvSpPr>
            <p:spPr>
              <a:xfrm>
                <a:off x="937630" y="3464990"/>
                <a:ext cx="53780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0" name="Google Shape;7540;p51"/>
              <p:cNvSpPr/>
              <p:nvPr/>
            </p:nvSpPr>
            <p:spPr>
              <a:xfrm>
                <a:off x="937630" y="3088916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1" name="Google Shape;7541;p51"/>
              <p:cNvSpPr/>
              <p:nvPr/>
            </p:nvSpPr>
            <p:spPr>
              <a:xfrm>
                <a:off x="937630" y="2874059"/>
                <a:ext cx="53780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2" y="3446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2" name="Google Shape;7542;p51"/>
              <p:cNvSpPr/>
              <p:nvPr/>
            </p:nvSpPr>
            <p:spPr>
              <a:xfrm>
                <a:off x="937630" y="2497953"/>
                <a:ext cx="53780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3" name="Google Shape;7543;p51"/>
              <p:cNvSpPr/>
              <p:nvPr/>
            </p:nvSpPr>
            <p:spPr>
              <a:xfrm>
                <a:off x="937100" y="2389988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4" name="Google Shape;7544;p51"/>
              <p:cNvSpPr/>
              <p:nvPr/>
            </p:nvSpPr>
            <p:spPr>
              <a:xfrm>
                <a:off x="937630" y="2390533"/>
                <a:ext cx="53780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5" name="Google Shape;7545;p51"/>
              <p:cNvSpPr/>
              <p:nvPr/>
            </p:nvSpPr>
            <p:spPr>
              <a:xfrm>
                <a:off x="883398" y="3464445"/>
                <a:ext cx="54808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19" y="3517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6" name="Google Shape;7546;p51"/>
              <p:cNvSpPr/>
              <p:nvPr/>
            </p:nvSpPr>
            <p:spPr>
              <a:xfrm>
                <a:off x="883943" y="3464990"/>
                <a:ext cx="53703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7" name="Google Shape;7547;p51"/>
              <p:cNvSpPr/>
              <p:nvPr/>
            </p:nvSpPr>
            <p:spPr>
              <a:xfrm>
                <a:off x="883943" y="3142649"/>
                <a:ext cx="53703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8" name="Google Shape;7548;p51"/>
              <p:cNvSpPr/>
              <p:nvPr/>
            </p:nvSpPr>
            <p:spPr>
              <a:xfrm>
                <a:off x="883943" y="3088916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9" name="Google Shape;7549;p51"/>
              <p:cNvSpPr/>
              <p:nvPr/>
            </p:nvSpPr>
            <p:spPr>
              <a:xfrm>
                <a:off x="883943" y="3035151"/>
                <a:ext cx="53703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0" name="Google Shape;7550;p51"/>
              <p:cNvSpPr/>
              <p:nvPr/>
            </p:nvSpPr>
            <p:spPr>
              <a:xfrm>
                <a:off x="883943" y="2874059"/>
                <a:ext cx="53703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1" name="Google Shape;7551;p51"/>
              <p:cNvSpPr/>
              <p:nvPr/>
            </p:nvSpPr>
            <p:spPr>
              <a:xfrm>
                <a:off x="883943" y="2497953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2" name="Google Shape;7552;p51"/>
              <p:cNvSpPr/>
              <p:nvPr/>
            </p:nvSpPr>
            <p:spPr>
              <a:xfrm>
                <a:off x="883398" y="2389988"/>
                <a:ext cx="54808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19" y="3517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3" name="Google Shape;7553;p51"/>
              <p:cNvSpPr/>
              <p:nvPr/>
            </p:nvSpPr>
            <p:spPr>
              <a:xfrm>
                <a:off x="883943" y="2390533"/>
                <a:ext cx="53703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4" name="Google Shape;7554;p51"/>
              <p:cNvSpPr/>
              <p:nvPr/>
            </p:nvSpPr>
            <p:spPr>
              <a:xfrm>
                <a:off x="829664" y="3464445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5" name="Google Shape;7555;p51"/>
              <p:cNvSpPr/>
              <p:nvPr/>
            </p:nvSpPr>
            <p:spPr>
              <a:xfrm>
                <a:off x="830209" y="3464990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6" name="Google Shape;7556;p51"/>
              <p:cNvSpPr/>
              <p:nvPr/>
            </p:nvSpPr>
            <p:spPr>
              <a:xfrm>
                <a:off x="830209" y="3088916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7" name="Google Shape;7557;p51"/>
              <p:cNvSpPr/>
              <p:nvPr/>
            </p:nvSpPr>
            <p:spPr>
              <a:xfrm>
                <a:off x="830209" y="2820309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8" name="Google Shape;7558;p51"/>
              <p:cNvSpPr/>
              <p:nvPr/>
            </p:nvSpPr>
            <p:spPr>
              <a:xfrm>
                <a:off x="830209" y="2766560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9" name="Google Shape;7559;p51"/>
              <p:cNvSpPr/>
              <p:nvPr/>
            </p:nvSpPr>
            <p:spPr>
              <a:xfrm>
                <a:off x="830209" y="2712888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0" y="3446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0" name="Google Shape;7560;p51"/>
              <p:cNvSpPr/>
              <p:nvPr/>
            </p:nvSpPr>
            <p:spPr>
              <a:xfrm>
                <a:off x="830209" y="2659124"/>
                <a:ext cx="53749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1" name="Google Shape;7561;p51"/>
              <p:cNvSpPr/>
              <p:nvPr/>
            </p:nvSpPr>
            <p:spPr>
              <a:xfrm>
                <a:off x="830209" y="2605390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2" name="Google Shape;7562;p51"/>
              <p:cNvSpPr/>
              <p:nvPr/>
            </p:nvSpPr>
            <p:spPr>
              <a:xfrm>
                <a:off x="830209" y="2551703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3" name="Google Shape;7563;p51"/>
              <p:cNvSpPr/>
              <p:nvPr/>
            </p:nvSpPr>
            <p:spPr>
              <a:xfrm>
                <a:off x="830209" y="2497953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4" name="Google Shape;7564;p51"/>
              <p:cNvSpPr/>
              <p:nvPr/>
            </p:nvSpPr>
            <p:spPr>
              <a:xfrm>
                <a:off x="829664" y="2389988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5" name="Google Shape;7565;p51"/>
              <p:cNvSpPr/>
              <p:nvPr/>
            </p:nvSpPr>
            <p:spPr>
              <a:xfrm>
                <a:off x="830209" y="2390533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6" name="Google Shape;7566;p51"/>
              <p:cNvSpPr/>
              <p:nvPr/>
            </p:nvSpPr>
            <p:spPr>
              <a:xfrm>
                <a:off x="776460" y="341125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7" name="Google Shape;7567;p51"/>
              <p:cNvSpPr/>
              <p:nvPr/>
            </p:nvSpPr>
            <p:spPr>
              <a:xfrm>
                <a:off x="775915" y="2389988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2" y="3517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8" name="Google Shape;7568;p51"/>
              <p:cNvSpPr/>
              <p:nvPr/>
            </p:nvSpPr>
            <p:spPr>
              <a:xfrm>
                <a:off x="776460" y="2390533"/>
                <a:ext cx="53765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9" name="Google Shape;7569;p51"/>
              <p:cNvSpPr/>
              <p:nvPr/>
            </p:nvSpPr>
            <p:spPr>
              <a:xfrm>
                <a:off x="722243" y="335696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0" name="Google Shape;7570;p51"/>
              <p:cNvSpPr/>
              <p:nvPr/>
            </p:nvSpPr>
            <p:spPr>
              <a:xfrm>
                <a:off x="722773" y="3357507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1" name="Google Shape;7571;p51"/>
              <p:cNvSpPr/>
              <p:nvPr/>
            </p:nvSpPr>
            <p:spPr>
              <a:xfrm>
                <a:off x="722243" y="3303274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6" y="3517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2" name="Google Shape;7572;p51"/>
              <p:cNvSpPr/>
              <p:nvPr/>
            </p:nvSpPr>
            <p:spPr>
              <a:xfrm>
                <a:off x="722773" y="3303820"/>
                <a:ext cx="53703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3" name="Google Shape;7573;p51"/>
              <p:cNvSpPr/>
              <p:nvPr/>
            </p:nvSpPr>
            <p:spPr>
              <a:xfrm>
                <a:off x="722243" y="3249541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1"/>
                    </a:moveTo>
                    <a:lnTo>
                      <a:pt x="0" y="3520"/>
                    </a:lnTo>
                    <a:lnTo>
                      <a:pt x="3516" y="3520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4" name="Google Shape;7574;p51"/>
              <p:cNvSpPr/>
              <p:nvPr/>
            </p:nvSpPr>
            <p:spPr>
              <a:xfrm>
                <a:off x="722773" y="3250086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5" name="Google Shape;7575;p51"/>
              <p:cNvSpPr/>
              <p:nvPr/>
            </p:nvSpPr>
            <p:spPr>
              <a:xfrm>
                <a:off x="722243" y="319579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6" name="Google Shape;7576;p51"/>
              <p:cNvSpPr/>
              <p:nvPr/>
            </p:nvSpPr>
            <p:spPr>
              <a:xfrm>
                <a:off x="722773" y="3196352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7" name="Google Shape;7577;p51"/>
              <p:cNvSpPr/>
              <p:nvPr/>
            </p:nvSpPr>
            <p:spPr>
              <a:xfrm>
                <a:off x="722243" y="3142120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6" y="3517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8" name="Google Shape;7578;p51"/>
              <p:cNvSpPr/>
              <p:nvPr/>
            </p:nvSpPr>
            <p:spPr>
              <a:xfrm>
                <a:off x="722773" y="3142649"/>
                <a:ext cx="53703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9" name="Google Shape;7579;p51"/>
              <p:cNvSpPr/>
              <p:nvPr/>
            </p:nvSpPr>
            <p:spPr>
              <a:xfrm>
                <a:off x="722243" y="3088371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1"/>
                    </a:moveTo>
                    <a:lnTo>
                      <a:pt x="0" y="3520"/>
                    </a:lnTo>
                    <a:lnTo>
                      <a:pt x="3516" y="3520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0" name="Google Shape;7580;p51"/>
              <p:cNvSpPr/>
              <p:nvPr/>
            </p:nvSpPr>
            <p:spPr>
              <a:xfrm>
                <a:off x="722773" y="3088916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1" name="Google Shape;7581;p51"/>
              <p:cNvSpPr/>
              <p:nvPr/>
            </p:nvSpPr>
            <p:spPr>
              <a:xfrm>
                <a:off x="722243" y="303462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2" name="Google Shape;7582;p51"/>
              <p:cNvSpPr/>
              <p:nvPr/>
            </p:nvSpPr>
            <p:spPr>
              <a:xfrm>
                <a:off x="722773" y="3035151"/>
                <a:ext cx="53703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3" name="Google Shape;7583;p51"/>
              <p:cNvSpPr/>
              <p:nvPr/>
            </p:nvSpPr>
            <p:spPr>
              <a:xfrm>
                <a:off x="722243" y="2980950"/>
                <a:ext cx="54777" cy="54762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6" extrusionOk="0">
                    <a:moveTo>
                      <a:pt x="0" y="0"/>
                    </a:moveTo>
                    <a:lnTo>
                      <a:pt x="0" y="3515"/>
                    </a:lnTo>
                    <a:lnTo>
                      <a:pt x="3516" y="3515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4" name="Google Shape;7584;p51"/>
              <p:cNvSpPr/>
              <p:nvPr/>
            </p:nvSpPr>
            <p:spPr>
              <a:xfrm>
                <a:off x="722773" y="2981479"/>
                <a:ext cx="53703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48" y="3447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5" name="Google Shape;7585;p51"/>
              <p:cNvSpPr/>
              <p:nvPr/>
            </p:nvSpPr>
            <p:spPr>
              <a:xfrm>
                <a:off x="722243" y="2927185"/>
                <a:ext cx="54777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2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6" name="Google Shape;7586;p51"/>
              <p:cNvSpPr/>
              <p:nvPr/>
            </p:nvSpPr>
            <p:spPr>
              <a:xfrm>
                <a:off x="722773" y="2927730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7" name="Google Shape;7587;p51"/>
              <p:cNvSpPr/>
              <p:nvPr/>
            </p:nvSpPr>
            <p:spPr>
              <a:xfrm>
                <a:off x="722243" y="2873498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0"/>
                    </a:moveTo>
                    <a:lnTo>
                      <a:pt x="0" y="3518"/>
                    </a:lnTo>
                    <a:lnTo>
                      <a:pt x="3516" y="3518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8" name="Google Shape;7588;p51"/>
              <p:cNvSpPr/>
              <p:nvPr/>
            </p:nvSpPr>
            <p:spPr>
              <a:xfrm>
                <a:off x="722773" y="2874059"/>
                <a:ext cx="53703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9" name="Google Shape;7589;p51"/>
              <p:cNvSpPr/>
              <p:nvPr/>
            </p:nvSpPr>
            <p:spPr>
              <a:xfrm>
                <a:off x="722243" y="2819764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6" y="3520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0" name="Google Shape;7590;p51"/>
              <p:cNvSpPr/>
              <p:nvPr/>
            </p:nvSpPr>
            <p:spPr>
              <a:xfrm>
                <a:off x="722773" y="2820309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1" name="Google Shape;7591;p51"/>
              <p:cNvSpPr/>
              <p:nvPr/>
            </p:nvSpPr>
            <p:spPr>
              <a:xfrm>
                <a:off x="722243" y="2766015"/>
                <a:ext cx="54777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2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2" name="Google Shape;7592;p51"/>
              <p:cNvSpPr/>
              <p:nvPr/>
            </p:nvSpPr>
            <p:spPr>
              <a:xfrm>
                <a:off x="722773" y="2766560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3" name="Google Shape;7593;p51"/>
              <p:cNvSpPr/>
              <p:nvPr/>
            </p:nvSpPr>
            <p:spPr>
              <a:xfrm>
                <a:off x="722243" y="2712328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0"/>
                    </a:moveTo>
                    <a:lnTo>
                      <a:pt x="0" y="3518"/>
                    </a:lnTo>
                    <a:lnTo>
                      <a:pt x="3516" y="3518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4" name="Google Shape;7594;p51"/>
              <p:cNvSpPr/>
              <p:nvPr/>
            </p:nvSpPr>
            <p:spPr>
              <a:xfrm>
                <a:off x="722773" y="2712888"/>
                <a:ext cx="53703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5" name="Google Shape;7595;p51"/>
              <p:cNvSpPr/>
              <p:nvPr/>
            </p:nvSpPr>
            <p:spPr>
              <a:xfrm>
                <a:off x="722243" y="2658594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6" name="Google Shape;7596;p51"/>
              <p:cNvSpPr/>
              <p:nvPr/>
            </p:nvSpPr>
            <p:spPr>
              <a:xfrm>
                <a:off x="722773" y="2659124"/>
                <a:ext cx="53703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7" name="Google Shape;7597;p51"/>
              <p:cNvSpPr/>
              <p:nvPr/>
            </p:nvSpPr>
            <p:spPr>
              <a:xfrm>
                <a:off x="722243" y="2604860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6" y="3520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8" name="Google Shape;7598;p51"/>
              <p:cNvSpPr/>
              <p:nvPr/>
            </p:nvSpPr>
            <p:spPr>
              <a:xfrm>
                <a:off x="722773" y="2605390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9" name="Google Shape;7599;p51"/>
              <p:cNvSpPr/>
              <p:nvPr/>
            </p:nvSpPr>
            <p:spPr>
              <a:xfrm>
                <a:off x="722243" y="2551158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6" y="3518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0" name="Google Shape;7600;p51"/>
              <p:cNvSpPr/>
              <p:nvPr/>
            </p:nvSpPr>
            <p:spPr>
              <a:xfrm>
                <a:off x="722773" y="2551703"/>
                <a:ext cx="53703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1" name="Google Shape;7601;p51"/>
              <p:cNvSpPr/>
              <p:nvPr/>
            </p:nvSpPr>
            <p:spPr>
              <a:xfrm>
                <a:off x="722243" y="2497424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2" name="Google Shape;7602;p51"/>
              <p:cNvSpPr/>
              <p:nvPr/>
            </p:nvSpPr>
            <p:spPr>
              <a:xfrm>
                <a:off x="722773" y="2497953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3" name="Google Shape;7603;p51"/>
              <p:cNvSpPr/>
              <p:nvPr/>
            </p:nvSpPr>
            <p:spPr>
              <a:xfrm>
                <a:off x="722243" y="2443659"/>
                <a:ext cx="54777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2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4" name="Google Shape;7604;p51"/>
              <p:cNvSpPr/>
              <p:nvPr/>
            </p:nvSpPr>
            <p:spPr>
              <a:xfrm>
                <a:off x="722773" y="2444220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05" name="Google Shape;7605;p51"/>
          <p:cNvGrpSpPr/>
          <p:nvPr/>
        </p:nvGrpSpPr>
        <p:grpSpPr>
          <a:xfrm>
            <a:off x="2981901" y="1610973"/>
            <a:ext cx="607066" cy="358956"/>
            <a:chOff x="1833987" y="2604860"/>
            <a:chExt cx="1182999" cy="699504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7606" name="Google Shape;7606;p51"/>
            <p:cNvSpPr/>
            <p:nvPr/>
          </p:nvSpPr>
          <p:spPr>
            <a:xfrm>
              <a:off x="2908444" y="3088355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51"/>
            <p:cNvSpPr/>
            <p:nvPr/>
          </p:nvSpPr>
          <p:spPr>
            <a:xfrm>
              <a:off x="2908444" y="3034684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8" name="Google Shape;7608;p51"/>
            <p:cNvSpPr/>
            <p:nvPr/>
          </p:nvSpPr>
          <p:spPr>
            <a:xfrm>
              <a:off x="2908973" y="3035213"/>
              <a:ext cx="53780" cy="53703"/>
            </a:xfrm>
            <a:custGeom>
              <a:avLst/>
              <a:gdLst/>
              <a:ahLst/>
              <a:cxnLst/>
              <a:rect l="l" t="t" r="r" b="b"/>
              <a:pathLst>
                <a:path w="3453" h="3448" extrusionOk="0">
                  <a:moveTo>
                    <a:pt x="1" y="1"/>
                  </a:moveTo>
                  <a:lnTo>
                    <a:pt x="1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9" name="Google Shape;7609;p51"/>
            <p:cNvSpPr/>
            <p:nvPr/>
          </p:nvSpPr>
          <p:spPr>
            <a:xfrm>
              <a:off x="2908444" y="2980919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0" name="Google Shape;7610;p51"/>
            <p:cNvSpPr/>
            <p:nvPr/>
          </p:nvSpPr>
          <p:spPr>
            <a:xfrm>
              <a:off x="2908973" y="2981479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1" name="Google Shape;7611;p51"/>
            <p:cNvSpPr/>
            <p:nvPr/>
          </p:nvSpPr>
          <p:spPr>
            <a:xfrm>
              <a:off x="2908444" y="2927185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2" name="Google Shape;7612;p51"/>
            <p:cNvSpPr/>
            <p:nvPr/>
          </p:nvSpPr>
          <p:spPr>
            <a:xfrm>
              <a:off x="2908973" y="2927730"/>
              <a:ext cx="53780" cy="53765"/>
            </a:xfrm>
            <a:custGeom>
              <a:avLst/>
              <a:gdLst/>
              <a:ahLst/>
              <a:cxnLst/>
              <a:rect l="l" t="t" r="r" b="b"/>
              <a:pathLst>
                <a:path w="3453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51"/>
            <p:cNvSpPr/>
            <p:nvPr/>
          </p:nvSpPr>
          <p:spPr>
            <a:xfrm>
              <a:off x="2908444" y="2873498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7614;p51"/>
            <p:cNvSpPr/>
            <p:nvPr/>
          </p:nvSpPr>
          <p:spPr>
            <a:xfrm>
              <a:off x="2908973" y="2874059"/>
              <a:ext cx="53780" cy="53687"/>
            </a:xfrm>
            <a:custGeom>
              <a:avLst/>
              <a:gdLst/>
              <a:ahLst/>
              <a:cxnLst/>
              <a:rect l="l" t="t" r="r" b="b"/>
              <a:pathLst>
                <a:path w="3453" h="3447" extrusionOk="0">
                  <a:moveTo>
                    <a:pt x="1" y="0"/>
                  </a:moveTo>
                  <a:lnTo>
                    <a:pt x="1" y="3446"/>
                  </a:lnTo>
                  <a:lnTo>
                    <a:pt x="3452" y="3446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5" name="Google Shape;7615;p51"/>
            <p:cNvSpPr/>
            <p:nvPr/>
          </p:nvSpPr>
          <p:spPr>
            <a:xfrm>
              <a:off x="2908444" y="2819764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6" name="Google Shape;7616;p51"/>
            <p:cNvSpPr/>
            <p:nvPr/>
          </p:nvSpPr>
          <p:spPr>
            <a:xfrm>
              <a:off x="2908973" y="2820294"/>
              <a:ext cx="53780" cy="53780"/>
            </a:xfrm>
            <a:custGeom>
              <a:avLst/>
              <a:gdLst/>
              <a:ahLst/>
              <a:cxnLst/>
              <a:rect l="l" t="t" r="r" b="b"/>
              <a:pathLst>
                <a:path w="3453" h="3453" extrusionOk="0">
                  <a:moveTo>
                    <a:pt x="1" y="1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51"/>
            <p:cNvSpPr/>
            <p:nvPr/>
          </p:nvSpPr>
          <p:spPr>
            <a:xfrm>
              <a:off x="2854710" y="314212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8" name="Google Shape;7618;p51"/>
            <p:cNvSpPr/>
            <p:nvPr/>
          </p:nvSpPr>
          <p:spPr>
            <a:xfrm>
              <a:off x="2855240" y="3142649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9" name="Google Shape;7619;p51"/>
            <p:cNvSpPr/>
            <p:nvPr/>
          </p:nvSpPr>
          <p:spPr>
            <a:xfrm>
              <a:off x="2854710" y="3088355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0" name="Google Shape;7620;p51"/>
            <p:cNvSpPr/>
            <p:nvPr/>
          </p:nvSpPr>
          <p:spPr>
            <a:xfrm>
              <a:off x="2854710" y="3034684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51"/>
            <p:cNvSpPr/>
            <p:nvPr/>
          </p:nvSpPr>
          <p:spPr>
            <a:xfrm>
              <a:off x="2855240" y="3035213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51"/>
            <p:cNvSpPr/>
            <p:nvPr/>
          </p:nvSpPr>
          <p:spPr>
            <a:xfrm>
              <a:off x="2854710" y="2980919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3" name="Google Shape;7623;p51"/>
            <p:cNvSpPr/>
            <p:nvPr/>
          </p:nvSpPr>
          <p:spPr>
            <a:xfrm>
              <a:off x="2855240" y="2981479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4" name="Google Shape;7624;p51"/>
            <p:cNvSpPr/>
            <p:nvPr/>
          </p:nvSpPr>
          <p:spPr>
            <a:xfrm>
              <a:off x="2854710" y="2927185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5" name="Google Shape;7625;p51"/>
            <p:cNvSpPr/>
            <p:nvPr/>
          </p:nvSpPr>
          <p:spPr>
            <a:xfrm>
              <a:off x="2854710" y="2873498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6" name="Google Shape;7626;p51"/>
            <p:cNvSpPr/>
            <p:nvPr/>
          </p:nvSpPr>
          <p:spPr>
            <a:xfrm>
              <a:off x="2855240" y="2874059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1" y="0"/>
                  </a:moveTo>
                  <a:lnTo>
                    <a:pt x="1" y="3446"/>
                  </a:lnTo>
                  <a:lnTo>
                    <a:pt x="3451" y="3446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7" name="Google Shape;7627;p51"/>
            <p:cNvSpPr/>
            <p:nvPr/>
          </p:nvSpPr>
          <p:spPr>
            <a:xfrm>
              <a:off x="2854710" y="2819764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8" name="Google Shape;7628;p51"/>
            <p:cNvSpPr/>
            <p:nvPr/>
          </p:nvSpPr>
          <p:spPr>
            <a:xfrm>
              <a:off x="2855240" y="2820294"/>
              <a:ext cx="53749" cy="53780"/>
            </a:xfrm>
            <a:custGeom>
              <a:avLst/>
              <a:gdLst/>
              <a:ahLst/>
              <a:cxnLst/>
              <a:rect l="l" t="t" r="r" b="b"/>
              <a:pathLst>
                <a:path w="3451" h="3453" extrusionOk="0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9" name="Google Shape;7629;p51"/>
            <p:cNvSpPr/>
            <p:nvPr/>
          </p:nvSpPr>
          <p:spPr>
            <a:xfrm>
              <a:off x="2854710" y="2766015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0" name="Google Shape;7630;p51"/>
            <p:cNvSpPr/>
            <p:nvPr/>
          </p:nvSpPr>
          <p:spPr>
            <a:xfrm>
              <a:off x="2854710" y="2712328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1" name="Google Shape;7631;p51"/>
            <p:cNvSpPr/>
            <p:nvPr/>
          </p:nvSpPr>
          <p:spPr>
            <a:xfrm>
              <a:off x="2855240" y="2712857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2" name="Google Shape;7632;p51"/>
            <p:cNvSpPr/>
            <p:nvPr/>
          </p:nvSpPr>
          <p:spPr>
            <a:xfrm>
              <a:off x="2801007" y="3142120"/>
              <a:ext cx="54808" cy="54777"/>
            </a:xfrm>
            <a:custGeom>
              <a:avLst/>
              <a:gdLst/>
              <a:ahLst/>
              <a:cxnLst/>
              <a:rect l="l" t="t" r="r" b="b"/>
              <a:pathLst>
                <a:path w="3519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9" y="3517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51"/>
            <p:cNvSpPr/>
            <p:nvPr/>
          </p:nvSpPr>
          <p:spPr>
            <a:xfrm>
              <a:off x="2801568" y="3142649"/>
              <a:ext cx="53687" cy="53687"/>
            </a:xfrm>
            <a:custGeom>
              <a:avLst/>
              <a:gdLst/>
              <a:ahLst/>
              <a:cxnLst/>
              <a:rect l="l" t="t" r="r" b="b"/>
              <a:pathLst>
                <a:path w="3447" h="3447" extrusionOk="0">
                  <a:moveTo>
                    <a:pt x="1" y="1"/>
                  </a:moveTo>
                  <a:lnTo>
                    <a:pt x="1" y="3447"/>
                  </a:lnTo>
                  <a:lnTo>
                    <a:pt x="3447" y="3447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4" name="Google Shape;7634;p51"/>
            <p:cNvSpPr/>
            <p:nvPr/>
          </p:nvSpPr>
          <p:spPr>
            <a:xfrm>
              <a:off x="2801007" y="3088355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5" name="Google Shape;7635;p51"/>
            <p:cNvSpPr/>
            <p:nvPr/>
          </p:nvSpPr>
          <p:spPr>
            <a:xfrm>
              <a:off x="2801007" y="3034684"/>
              <a:ext cx="54808" cy="54777"/>
            </a:xfrm>
            <a:custGeom>
              <a:avLst/>
              <a:gdLst/>
              <a:ahLst/>
              <a:cxnLst/>
              <a:rect l="l" t="t" r="r" b="b"/>
              <a:pathLst>
                <a:path w="3519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9" y="3517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6" name="Google Shape;7636;p51"/>
            <p:cNvSpPr/>
            <p:nvPr/>
          </p:nvSpPr>
          <p:spPr>
            <a:xfrm>
              <a:off x="2801568" y="3035213"/>
              <a:ext cx="53687" cy="53703"/>
            </a:xfrm>
            <a:custGeom>
              <a:avLst/>
              <a:gdLst/>
              <a:ahLst/>
              <a:cxnLst/>
              <a:rect l="l" t="t" r="r" b="b"/>
              <a:pathLst>
                <a:path w="3447" h="3448" extrusionOk="0">
                  <a:moveTo>
                    <a:pt x="1" y="1"/>
                  </a:moveTo>
                  <a:lnTo>
                    <a:pt x="1" y="3447"/>
                  </a:lnTo>
                  <a:lnTo>
                    <a:pt x="3447" y="3447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51"/>
            <p:cNvSpPr/>
            <p:nvPr/>
          </p:nvSpPr>
          <p:spPr>
            <a:xfrm>
              <a:off x="2801007" y="2980919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51"/>
            <p:cNvSpPr/>
            <p:nvPr/>
          </p:nvSpPr>
          <p:spPr>
            <a:xfrm>
              <a:off x="2801007" y="2927185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9" name="Google Shape;7639;p51"/>
            <p:cNvSpPr/>
            <p:nvPr/>
          </p:nvSpPr>
          <p:spPr>
            <a:xfrm>
              <a:off x="2801568" y="2927730"/>
              <a:ext cx="53687" cy="53765"/>
            </a:xfrm>
            <a:custGeom>
              <a:avLst/>
              <a:gdLst/>
              <a:ahLst/>
              <a:cxnLst/>
              <a:rect l="l" t="t" r="r" b="b"/>
              <a:pathLst>
                <a:path w="3447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47" y="3452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0" name="Google Shape;7640;p51"/>
            <p:cNvSpPr/>
            <p:nvPr/>
          </p:nvSpPr>
          <p:spPr>
            <a:xfrm>
              <a:off x="2801007" y="2873498"/>
              <a:ext cx="54808" cy="54793"/>
            </a:xfrm>
            <a:custGeom>
              <a:avLst/>
              <a:gdLst/>
              <a:ahLst/>
              <a:cxnLst/>
              <a:rect l="l" t="t" r="r" b="b"/>
              <a:pathLst>
                <a:path w="3519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19" y="3518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51"/>
            <p:cNvSpPr/>
            <p:nvPr/>
          </p:nvSpPr>
          <p:spPr>
            <a:xfrm>
              <a:off x="2801007" y="2819764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9" y="3520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2" name="Google Shape;7642;p51"/>
            <p:cNvSpPr/>
            <p:nvPr/>
          </p:nvSpPr>
          <p:spPr>
            <a:xfrm>
              <a:off x="2801568" y="2820294"/>
              <a:ext cx="53687" cy="53780"/>
            </a:xfrm>
            <a:custGeom>
              <a:avLst/>
              <a:gdLst/>
              <a:ahLst/>
              <a:cxnLst/>
              <a:rect l="l" t="t" r="r" b="b"/>
              <a:pathLst>
                <a:path w="3447" h="3453" extrusionOk="0">
                  <a:moveTo>
                    <a:pt x="1" y="1"/>
                  </a:moveTo>
                  <a:lnTo>
                    <a:pt x="1" y="3452"/>
                  </a:lnTo>
                  <a:lnTo>
                    <a:pt x="3447" y="3452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3" name="Google Shape;7643;p51"/>
            <p:cNvSpPr/>
            <p:nvPr/>
          </p:nvSpPr>
          <p:spPr>
            <a:xfrm>
              <a:off x="2801007" y="2766015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4" name="Google Shape;7644;p51"/>
            <p:cNvSpPr/>
            <p:nvPr/>
          </p:nvSpPr>
          <p:spPr>
            <a:xfrm>
              <a:off x="2801007" y="2712328"/>
              <a:ext cx="54808" cy="54808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0"/>
                  </a:moveTo>
                  <a:lnTo>
                    <a:pt x="1" y="3518"/>
                  </a:lnTo>
                  <a:lnTo>
                    <a:pt x="3519" y="3518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5" name="Google Shape;7645;p51"/>
            <p:cNvSpPr/>
            <p:nvPr/>
          </p:nvSpPr>
          <p:spPr>
            <a:xfrm>
              <a:off x="2801568" y="2712857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7" y="3448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51"/>
            <p:cNvSpPr/>
            <p:nvPr/>
          </p:nvSpPr>
          <p:spPr>
            <a:xfrm>
              <a:off x="2747274" y="319579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7" name="Google Shape;7647;p51"/>
            <p:cNvSpPr/>
            <p:nvPr/>
          </p:nvSpPr>
          <p:spPr>
            <a:xfrm>
              <a:off x="2747819" y="3196321"/>
              <a:ext cx="53765" cy="53780"/>
            </a:xfrm>
            <a:custGeom>
              <a:avLst/>
              <a:gdLst/>
              <a:ahLst/>
              <a:cxnLst/>
              <a:rect l="l" t="t" r="r" b="b"/>
              <a:pathLst>
                <a:path w="3452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8" name="Google Shape;7648;p51"/>
            <p:cNvSpPr/>
            <p:nvPr/>
          </p:nvSpPr>
          <p:spPr>
            <a:xfrm>
              <a:off x="2747274" y="3142120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9" name="Google Shape;7649;p51"/>
            <p:cNvSpPr/>
            <p:nvPr/>
          </p:nvSpPr>
          <p:spPr>
            <a:xfrm>
              <a:off x="2747274" y="3088355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0" name="Google Shape;7650;p51"/>
            <p:cNvSpPr/>
            <p:nvPr/>
          </p:nvSpPr>
          <p:spPr>
            <a:xfrm>
              <a:off x="2747819" y="3088900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7651;p51"/>
            <p:cNvSpPr/>
            <p:nvPr/>
          </p:nvSpPr>
          <p:spPr>
            <a:xfrm>
              <a:off x="2747274" y="3034684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2" name="Google Shape;7652;p51"/>
            <p:cNvSpPr/>
            <p:nvPr/>
          </p:nvSpPr>
          <p:spPr>
            <a:xfrm>
              <a:off x="2747819" y="3035213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0" y="1"/>
                  </a:moveTo>
                  <a:lnTo>
                    <a:pt x="0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3" name="Google Shape;7653;p51"/>
            <p:cNvSpPr/>
            <p:nvPr/>
          </p:nvSpPr>
          <p:spPr>
            <a:xfrm>
              <a:off x="2747274" y="2980919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4" name="Google Shape;7654;p51"/>
            <p:cNvSpPr/>
            <p:nvPr/>
          </p:nvSpPr>
          <p:spPr>
            <a:xfrm>
              <a:off x="2747819" y="2981479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5" name="Google Shape;7655;p51"/>
            <p:cNvSpPr/>
            <p:nvPr/>
          </p:nvSpPr>
          <p:spPr>
            <a:xfrm>
              <a:off x="2747274" y="2927185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6" name="Google Shape;7656;p51"/>
            <p:cNvSpPr/>
            <p:nvPr/>
          </p:nvSpPr>
          <p:spPr>
            <a:xfrm>
              <a:off x="2747274" y="2873498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7" name="Google Shape;7657;p51"/>
            <p:cNvSpPr/>
            <p:nvPr/>
          </p:nvSpPr>
          <p:spPr>
            <a:xfrm>
              <a:off x="2747819" y="2874059"/>
              <a:ext cx="53765" cy="53687"/>
            </a:xfrm>
            <a:custGeom>
              <a:avLst/>
              <a:gdLst/>
              <a:ahLst/>
              <a:cxnLst/>
              <a:rect l="l" t="t" r="r" b="b"/>
              <a:pathLst>
                <a:path w="3452" h="3447" extrusionOk="0">
                  <a:moveTo>
                    <a:pt x="0" y="0"/>
                  </a:moveTo>
                  <a:lnTo>
                    <a:pt x="0" y="3446"/>
                  </a:lnTo>
                  <a:lnTo>
                    <a:pt x="3452" y="3446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8" name="Google Shape;7658;p51"/>
            <p:cNvSpPr/>
            <p:nvPr/>
          </p:nvSpPr>
          <p:spPr>
            <a:xfrm>
              <a:off x="2747274" y="2819764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9" name="Google Shape;7659;p51"/>
            <p:cNvSpPr/>
            <p:nvPr/>
          </p:nvSpPr>
          <p:spPr>
            <a:xfrm>
              <a:off x="2747819" y="2820294"/>
              <a:ext cx="53765" cy="53780"/>
            </a:xfrm>
            <a:custGeom>
              <a:avLst/>
              <a:gdLst/>
              <a:ahLst/>
              <a:cxnLst/>
              <a:rect l="l" t="t" r="r" b="b"/>
              <a:pathLst>
                <a:path w="3452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0" name="Google Shape;7660;p51"/>
            <p:cNvSpPr/>
            <p:nvPr/>
          </p:nvSpPr>
          <p:spPr>
            <a:xfrm>
              <a:off x="2747274" y="2766015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1" name="Google Shape;7661;p51"/>
            <p:cNvSpPr/>
            <p:nvPr/>
          </p:nvSpPr>
          <p:spPr>
            <a:xfrm>
              <a:off x="2747819" y="2766560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2" name="Google Shape;7662;p51"/>
            <p:cNvSpPr/>
            <p:nvPr/>
          </p:nvSpPr>
          <p:spPr>
            <a:xfrm>
              <a:off x="2747274" y="2712328"/>
              <a:ext cx="54855" cy="54808"/>
            </a:xfrm>
            <a:custGeom>
              <a:avLst/>
              <a:gdLst/>
              <a:ahLst/>
              <a:cxnLst/>
              <a:rect l="l" t="t" r="r" b="b"/>
              <a:pathLst>
                <a:path w="3522" h="3519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7663;p51"/>
            <p:cNvSpPr/>
            <p:nvPr/>
          </p:nvSpPr>
          <p:spPr>
            <a:xfrm>
              <a:off x="2747274" y="2658594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4" name="Google Shape;7664;p51"/>
            <p:cNvSpPr/>
            <p:nvPr/>
          </p:nvSpPr>
          <p:spPr>
            <a:xfrm>
              <a:off x="2747819" y="2659124"/>
              <a:ext cx="53765" cy="53780"/>
            </a:xfrm>
            <a:custGeom>
              <a:avLst/>
              <a:gdLst/>
              <a:ahLst/>
              <a:cxnLst/>
              <a:rect l="l" t="t" r="r" b="b"/>
              <a:pathLst>
                <a:path w="3452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5" name="Google Shape;7665;p51"/>
            <p:cNvSpPr/>
            <p:nvPr/>
          </p:nvSpPr>
          <p:spPr>
            <a:xfrm>
              <a:off x="2693540" y="319579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6" name="Google Shape;7666;p51"/>
            <p:cNvSpPr/>
            <p:nvPr/>
          </p:nvSpPr>
          <p:spPr>
            <a:xfrm>
              <a:off x="2693540" y="314212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7" name="Google Shape;7667;p51"/>
            <p:cNvSpPr/>
            <p:nvPr/>
          </p:nvSpPr>
          <p:spPr>
            <a:xfrm>
              <a:off x="2694069" y="3142649"/>
              <a:ext cx="53765" cy="53687"/>
            </a:xfrm>
            <a:custGeom>
              <a:avLst/>
              <a:gdLst/>
              <a:ahLst/>
              <a:cxnLst/>
              <a:rect l="l" t="t" r="r" b="b"/>
              <a:pathLst>
                <a:path w="3452" h="3447" extrusionOk="0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8" name="Google Shape;7668;p51"/>
            <p:cNvSpPr/>
            <p:nvPr/>
          </p:nvSpPr>
          <p:spPr>
            <a:xfrm>
              <a:off x="2693540" y="3088355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9" name="Google Shape;7669;p51"/>
            <p:cNvSpPr/>
            <p:nvPr/>
          </p:nvSpPr>
          <p:spPr>
            <a:xfrm>
              <a:off x="2694069" y="3088900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0" name="Google Shape;7670;p51"/>
            <p:cNvSpPr/>
            <p:nvPr/>
          </p:nvSpPr>
          <p:spPr>
            <a:xfrm>
              <a:off x="2693540" y="3034684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51"/>
            <p:cNvSpPr/>
            <p:nvPr/>
          </p:nvSpPr>
          <p:spPr>
            <a:xfrm>
              <a:off x="2694069" y="3035213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51"/>
            <p:cNvSpPr/>
            <p:nvPr/>
          </p:nvSpPr>
          <p:spPr>
            <a:xfrm>
              <a:off x="2693540" y="2980919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51"/>
            <p:cNvSpPr/>
            <p:nvPr/>
          </p:nvSpPr>
          <p:spPr>
            <a:xfrm>
              <a:off x="2694069" y="2981479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51"/>
            <p:cNvSpPr/>
            <p:nvPr/>
          </p:nvSpPr>
          <p:spPr>
            <a:xfrm>
              <a:off x="2693540" y="2927185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51"/>
            <p:cNvSpPr/>
            <p:nvPr/>
          </p:nvSpPr>
          <p:spPr>
            <a:xfrm>
              <a:off x="2694069" y="2927730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51"/>
            <p:cNvSpPr/>
            <p:nvPr/>
          </p:nvSpPr>
          <p:spPr>
            <a:xfrm>
              <a:off x="2693540" y="2873498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51"/>
            <p:cNvSpPr/>
            <p:nvPr/>
          </p:nvSpPr>
          <p:spPr>
            <a:xfrm>
              <a:off x="2694069" y="2874059"/>
              <a:ext cx="53765" cy="53687"/>
            </a:xfrm>
            <a:custGeom>
              <a:avLst/>
              <a:gdLst/>
              <a:ahLst/>
              <a:cxnLst/>
              <a:rect l="l" t="t" r="r" b="b"/>
              <a:pathLst>
                <a:path w="3452" h="3447" extrusionOk="0">
                  <a:moveTo>
                    <a:pt x="1" y="0"/>
                  </a:moveTo>
                  <a:lnTo>
                    <a:pt x="1" y="3446"/>
                  </a:lnTo>
                  <a:lnTo>
                    <a:pt x="3451" y="3446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51"/>
            <p:cNvSpPr/>
            <p:nvPr/>
          </p:nvSpPr>
          <p:spPr>
            <a:xfrm>
              <a:off x="2693540" y="2819764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51"/>
            <p:cNvSpPr/>
            <p:nvPr/>
          </p:nvSpPr>
          <p:spPr>
            <a:xfrm>
              <a:off x="2694069" y="2820294"/>
              <a:ext cx="53765" cy="53780"/>
            </a:xfrm>
            <a:custGeom>
              <a:avLst/>
              <a:gdLst/>
              <a:ahLst/>
              <a:cxnLst/>
              <a:rect l="l" t="t" r="r" b="b"/>
              <a:pathLst>
                <a:path w="3452" h="3453" extrusionOk="0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51"/>
            <p:cNvSpPr/>
            <p:nvPr/>
          </p:nvSpPr>
          <p:spPr>
            <a:xfrm>
              <a:off x="2693540" y="2766015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51"/>
            <p:cNvSpPr/>
            <p:nvPr/>
          </p:nvSpPr>
          <p:spPr>
            <a:xfrm>
              <a:off x="2694069" y="2766560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51"/>
            <p:cNvSpPr/>
            <p:nvPr/>
          </p:nvSpPr>
          <p:spPr>
            <a:xfrm>
              <a:off x="2693540" y="2712328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51"/>
            <p:cNvSpPr/>
            <p:nvPr/>
          </p:nvSpPr>
          <p:spPr>
            <a:xfrm>
              <a:off x="2694069" y="2712857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51"/>
            <p:cNvSpPr/>
            <p:nvPr/>
          </p:nvSpPr>
          <p:spPr>
            <a:xfrm>
              <a:off x="2693540" y="2658594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51"/>
            <p:cNvSpPr/>
            <p:nvPr/>
          </p:nvSpPr>
          <p:spPr>
            <a:xfrm>
              <a:off x="2639853" y="319579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51"/>
            <p:cNvSpPr/>
            <p:nvPr/>
          </p:nvSpPr>
          <p:spPr>
            <a:xfrm>
              <a:off x="2640382" y="3196321"/>
              <a:ext cx="53703" cy="53780"/>
            </a:xfrm>
            <a:custGeom>
              <a:avLst/>
              <a:gdLst/>
              <a:ahLst/>
              <a:cxnLst/>
              <a:rect l="l" t="t" r="r" b="b"/>
              <a:pathLst>
                <a:path w="3448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51"/>
            <p:cNvSpPr/>
            <p:nvPr/>
          </p:nvSpPr>
          <p:spPr>
            <a:xfrm>
              <a:off x="2639853" y="3142120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6" y="3517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51"/>
            <p:cNvSpPr/>
            <p:nvPr/>
          </p:nvSpPr>
          <p:spPr>
            <a:xfrm>
              <a:off x="2640382" y="3142649"/>
              <a:ext cx="53703" cy="53687"/>
            </a:xfrm>
            <a:custGeom>
              <a:avLst/>
              <a:gdLst/>
              <a:ahLst/>
              <a:cxnLst/>
              <a:rect l="l" t="t" r="r" b="b"/>
              <a:pathLst>
                <a:path w="3448" h="3447" extrusionOk="0">
                  <a:moveTo>
                    <a:pt x="0" y="1"/>
                  </a:moveTo>
                  <a:lnTo>
                    <a:pt x="0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51"/>
            <p:cNvSpPr/>
            <p:nvPr/>
          </p:nvSpPr>
          <p:spPr>
            <a:xfrm>
              <a:off x="2639853" y="3088355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51"/>
            <p:cNvSpPr/>
            <p:nvPr/>
          </p:nvSpPr>
          <p:spPr>
            <a:xfrm>
              <a:off x="2640382" y="3088900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51"/>
            <p:cNvSpPr/>
            <p:nvPr/>
          </p:nvSpPr>
          <p:spPr>
            <a:xfrm>
              <a:off x="2639853" y="3034684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6" y="3517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51"/>
            <p:cNvSpPr/>
            <p:nvPr/>
          </p:nvSpPr>
          <p:spPr>
            <a:xfrm>
              <a:off x="2639853" y="2980919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51"/>
            <p:cNvSpPr/>
            <p:nvPr/>
          </p:nvSpPr>
          <p:spPr>
            <a:xfrm>
              <a:off x="2639853" y="2927185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51"/>
            <p:cNvSpPr/>
            <p:nvPr/>
          </p:nvSpPr>
          <p:spPr>
            <a:xfrm>
              <a:off x="2639853" y="2873498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16" y="3518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51"/>
            <p:cNvSpPr/>
            <p:nvPr/>
          </p:nvSpPr>
          <p:spPr>
            <a:xfrm>
              <a:off x="2639853" y="2819764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6" y="3520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51"/>
            <p:cNvSpPr/>
            <p:nvPr/>
          </p:nvSpPr>
          <p:spPr>
            <a:xfrm>
              <a:off x="2639853" y="2766015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51"/>
            <p:cNvSpPr/>
            <p:nvPr/>
          </p:nvSpPr>
          <p:spPr>
            <a:xfrm>
              <a:off x="2639853" y="2712328"/>
              <a:ext cx="54777" cy="54808"/>
            </a:xfrm>
            <a:custGeom>
              <a:avLst/>
              <a:gdLst/>
              <a:ahLst/>
              <a:cxnLst/>
              <a:rect l="l" t="t" r="r" b="b"/>
              <a:pathLst>
                <a:path w="3517" h="3519" extrusionOk="0">
                  <a:moveTo>
                    <a:pt x="0" y="0"/>
                  </a:moveTo>
                  <a:lnTo>
                    <a:pt x="0" y="3518"/>
                  </a:lnTo>
                  <a:lnTo>
                    <a:pt x="3516" y="3518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51"/>
            <p:cNvSpPr/>
            <p:nvPr/>
          </p:nvSpPr>
          <p:spPr>
            <a:xfrm>
              <a:off x="2640382" y="2712857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51"/>
            <p:cNvSpPr/>
            <p:nvPr/>
          </p:nvSpPr>
          <p:spPr>
            <a:xfrm>
              <a:off x="2639853" y="2658594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51"/>
            <p:cNvSpPr/>
            <p:nvPr/>
          </p:nvSpPr>
          <p:spPr>
            <a:xfrm>
              <a:off x="2640382" y="2659124"/>
              <a:ext cx="53703" cy="53780"/>
            </a:xfrm>
            <a:custGeom>
              <a:avLst/>
              <a:gdLst/>
              <a:ahLst/>
              <a:cxnLst/>
              <a:rect l="l" t="t" r="r" b="b"/>
              <a:pathLst>
                <a:path w="3448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51"/>
            <p:cNvSpPr/>
            <p:nvPr/>
          </p:nvSpPr>
          <p:spPr>
            <a:xfrm>
              <a:off x="2586104" y="319579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51"/>
            <p:cNvSpPr/>
            <p:nvPr/>
          </p:nvSpPr>
          <p:spPr>
            <a:xfrm>
              <a:off x="2586649" y="3196321"/>
              <a:ext cx="53749" cy="53780"/>
            </a:xfrm>
            <a:custGeom>
              <a:avLst/>
              <a:gdLst/>
              <a:ahLst/>
              <a:cxnLst/>
              <a:rect l="l" t="t" r="r" b="b"/>
              <a:pathLst>
                <a:path w="3451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51"/>
            <p:cNvSpPr/>
            <p:nvPr/>
          </p:nvSpPr>
          <p:spPr>
            <a:xfrm>
              <a:off x="2586104" y="3142120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51"/>
            <p:cNvSpPr/>
            <p:nvPr/>
          </p:nvSpPr>
          <p:spPr>
            <a:xfrm>
              <a:off x="2586649" y="3142649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51"/>
            <p:cNvSpPr/>
            <p:nvPr/>
          </p:nvSpPr>
          <p:spPr>
            <a:xfrm>
              <a:off x="2586104" y="3088355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51"/>
            <p:cNvSpPr/>
            <p:nvPr/>
          </p:nvSpPr>
          <p:spPr>
            <a:xfrm>
              <a:off x="2586104" y="3034684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51"/>
            <p:cNvSpPr/>
            <p:nvPr/>
          </p:nvSpPr>
          <p:spPr>
            <a:xfrm>
              <a:off x="2586649" y="3035213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51"/>
            <p:cNvSpPr/>
            <p:nvPr/>
          </p:nvSpPr>
          <p:spPr>
            <a:xfrm>
              <a:off x="2586104" y="2980919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51"/>
            <p:cNvSpPr/>
            <p:nvPr/>
          </p:nvSpPr>
          <p:spPr>
            <a:xfrm>
              <a:off x="2586649" y="2981479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51"/>
            <p:cNvSpPr/>
            <p:nvPr/>
          </p:nvSpPr>
          <p:spPr>
            <a:xfrm>
              <a:off x="2586104" y="2927185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51"/>
            <p:cNvSpPr/>
            <p:nvPr/>
          </p:nvSpPr>
          <p:spPr>
            <a:xfrm>
              <a:off x="2586649" y="2927730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51"/>
            <p:cNvSpPr/>
            <p:nvPr/>
          </p:nvSpPr>
          <p:spPr>
            <a:xfrm>
              <a:off x="2586104" y="2873498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51"/>
            <p:cNvSpPr/>
            <p:nvPr/>
          </p:nvSpPr>
          <p:spPr>
            <a:xfrm>
              <a:off x="2586649" y="2874059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0" y="0"/>
                  </a:moveTo>
                  <a:lnTo>
                    <a:pt x="0" y="3446"/>
                  </a:lnTo>
                  <a:lnTo>
                    <a:pt x="3450" y="3446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51"/>
            <p:cNvSpPr/>
            <p:nvPr/>
          </p:nvSpPr>
          <p:spPr>
            <a:xfrm>
              <a:off x="2586104" y="2819764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51"/>
            <p:cNvSpPr/>
            <p:nvPr/>
          </p:nvSpPr>
          <p:spPr>
            <a:xfrm>
              <a:off x="2586649" y="2820294"/>
              <a:ext cx="53749" cy="53780"/>
            </a:xfrm>
            <a:custGeom>
              <a:avLst/>
              <a:gdLst/>
              <a:ahLst/>
              <a:cxnLst/>
              <a:rect l="l" t="t" r="r" b="b"/>
              <a:pathLst>
                <a:path w="3451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51"/>
            <p:cNvSpPr/>
            <p:nvPr/>
          </p:nvSpPr>
          <p:spPr>
            <a:xfrm>
              <a:off x="2586104" y="2766015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51"/>
            <p:cNvSpPr/>
            <p:nvPr/>
          </p:nvSpPr>
          <p:spPr>
            <a:xfrm>
              <a:off x="2586649" y="2766560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51"/>
            <p:cNvSpPr/>
            <p:nvPr/>
          </p:nvSpPr>
          <p:spPr>
            <a:xfrm>
              <a:off x="2586104" y="2712328"/>
              <a:ext cx="54855" cy="54808"/>
            </a:xfrm>
            <a:custGeom>
              <a:avLst/>
              <a:gdLst/>
              <a:ahLst/>
              <a:cxnLst/>
              <a:rect l="l" t="t" r="r" b="b"/>
              <a:pathLst>
                <a:path w="3522" h="3519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51"/>
            <p:cNvSpPr/>
            <p:nvPr/>
          </p:nvSpPr>
          <p:spPr>
            <a:xfrm>
              <a:off x="2586104" y="2658594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51"/>
            <p:cNvSpPr/>
            <p:nvPr/>
          </p:nvSpPr>
          <p:spPr>
            <a:xfrm>
              <a:off x="2586649" y="2659124"/>
              <a:ext cx="53749" cy="53780"/>
            </a:xfrm>
            <a:custGeom>
              <a:avLst/>
              <a:gdLst/>
              <a:ahLst/>
              <a:cxnLst/>
              <a:rect l="l" t="t" r="r" b="b"/>
              <a:pathLst>
                <a:path w="3451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51"/>
            <p:cNvSpPr/>
            <p:nvPr/>
          </p:nvSpPr>
          <p:spPr>
            <a:xfrm>
              <a:off x="2532370" y="3195791"/>
              <a:ext cx="54824" cy="54840"/>
            </a:xfrm>
            <a:custGeom>
              <a:avLst/>
              <a:gdLst/>
              <a:ahLst/>
              <a:cxnLst/>
              <a:rect l="l" t="t" r="r" b="b"/>
              <a:pathLst>
                <a:path w="3520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51"/>
            <p:cNvSpPr/>
            <p:nvPr/>
          </p:nvSpPr>
          <p:spPr>
            <a:xfrm>
              <a:off x="2532915" y="3196321"/>
              <a:ext cx="53749" cy="53780"/>
            </a:xfrm>
            <a:custGeom>
              <a:avLst/>
              <a:gdLst/>
              <a:ahLst/>
              <a:cxnLst/>
              <a:rect l="l" t="t" r="r" b="b"/>
              <a:pathLst>
                <a:path w="3451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51"/>
            <p:cNvSpPr/>
            <p:nvPr/>
          </p:nvSpPr>
          <p:spPr>
            <a:xfrm>
              <a:off x="2532370" y="3142120"/>
              <a:ext cx="54824" cy="54777"/>
            </a:xfrm>
            <a:custGeom>
              <a:avLst/>
              <a:gdLst/>
              <a:ahLst/>
              <a:cxnLst/>
              <a:rect l="l" t="t" r="r" b="b"/>
              <a:pathLst>
                <a:path w="3520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51"/>
            <p:cNvSpPr/>
            <p:nvPr/>
          </p:nvSpPr>
          <p:spPr>
            <a:xfrm>
              <a:off x="2532915" y="3142649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51"/>
            <p:cNvSpPr/>
            <p:nvPr/>
          </p:nvSpPr>
          <p:spPr>
            <a:xfrm>
              <a:off x="2532370" y="3088355"/>
              <a:ext cx="54824" cy="54840"/>
            </a:xfrm>
            <a:custGeom>
              <a:avLst/>
              <a:gdLst/>
              <a:ahLst/>
              <a:cxnLst/>
              <a:rect l="l" t="t" r="r" b="b"/>
              <a:pathLst>
                <a:path w="3520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51"/>
            <p:cNvSpPr/>
            <p:nvPr/>
          </p:nvSpPr>
          <p:spPr>
            <a:xfrm>
              <a:off x="2532370" y="3034684"/>
              <a:ext cx="54824" cy="54777"/>
            </a:xfrm>
            <a:custGeom>
              <a:avLst/>
              <a:gdLst/>
              <a:ahLst/>
              <a:cxnLst/>
              <a:rect l="l" t="t" r="r" b="b"/>
              <a:pathLst>
                <a:path w="3520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51"/>
            <p:cNvSpPr/>
            <p:nvPr/>
          </p:nvSpPr>
          <p:spPr>
            <a:xfrm>
              <a:off x="2532915" y="3035213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51"/>
            <p:cNvSpPr/>
            <p:nvPr/>
          </p:nvSpPr>
          <p:spPr>
            <a:xfrm>
              <a:off x="2532370" y="2980919"/>
              <a:ext cx="54824" cy="54855"/>
            </a:xfrm>
            <a:custGeom>
              <a:avLst/>
              <a:gdLst/>
              <a:ahLst/>
              <a:cxnLst/>
              <a:rect l="l" t="t" r="r" b="b"/>
              <a:pathLst>
                <a:path w="3520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51"/>
            <p:cNvSpPr/>
            <p:nvPr/>
          </p:nvSpPr>
          <p:spPr>
            <a:xfrm>
              <a:off x="2532915" y="2981479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51"/>
            <p:cNvSpPr/>
            <p:nvPr/>
          </p:nvSpPr>
          <p:spPr>
            <a:xfrm>
              <a:off x="2532370" y="2927185"/>
              <a:ext cx="54824" cy="54855"/>
            </a:xfrm>
            <a:custGeom>
              <a:avLst/>
              <a:gdLst/>
              <a:ahLst/>
              <a:cxnLst/>
              <a:rect l="l" t="t" r="r" b="b"/>
              <a:pathLst>
                <a:path w="3520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51"/>
            <p:cNvSpPr/>
            <p:nvPr/>
          </p:nvSpPr>
          <p:spPr>
            <a:xfrm>
              <a:off x="2532915" y="2927730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7732;p51"/>
            <p:cNvSpPr/>
            <p:nvPr/>
          </p:nvSpPr>
          <p:spPr>
            <a:xfrm>
              <a:off x="2532370" y="2873498"/>
              <a:ext cx="54824" cy="54793"/>
            </a:xfrm>
            <a:custGeom>
              <a:avLst/>
              <a:gdLst/>
              <a:ahLst/>
              <a:cxnLst/>
              <a:rect l="l" t="t" r="r" b="b"/>
              <a:pathLst>
                <a:path w="3520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51"/>
            <p:cNvSpPr/>
            <p:nvPr/>
          </p:nvSpPr>
          <p:spPr>
            <a:xfrm>
              <a:off x="2532915" y="2874059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0" y="0"/>
                  </a:moveTo>
                  <a:lnTo>
                    <a:pt x="0" y="3446"/>
                  </a:lnTo>
                  <a:lnTo>
                    <a:pt x="3450" y="3446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51"/>
            <p:cNvSpPr/>
            <p:nvPr/>
          </p:nvSpPr>
          <p:spPr>
            <a:xfrm>
              <a:off x="2532370" y="2819764"/>
              <a:ext cx="54824" cy="54840"/>
            </a:xfrm>
            <a:custGeom>
              <a:avLst/>
              <a:gdLst/>
              <a:ahLst/>
              <a:cxnLst/>
              <a:rect l="l" t="t" r="r" b="b"/>
              <a:pathLst>
                <a:path w="3520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51"/>
            <p:cNvSpPr/>
            <p:nvPr/>
          </p:nvSpPr>
          <p:spPr>
            <a:xfrm>
              <a:off x="2532915" y="2820294"/>
              <a:ext cx="53749" cy="53780"/>
            </a:xfrm>
            <a:custGeom>
              <a:avLst/>
              <a:gdLst/>
              <a:ahLst/>
              <a:cxnLst/>
              <a:rect l="l" t="t" r="r" b="b"/>
              <a:pathLst>
                <a:path w="3451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51"/>
            <p:cNvSpPr/>
            <p:nvPr/>
          </p:nvSpPr>
          <p:spPr>
            <a:xfrm>
              <a:off x="2532370" y="2766015"/>
              <a:ext cx="54824" cy="54855"/>
            </a:xfrm>
            <a:custGeom>
              <a:avLst/>
              <a:gdLst/>
              <a:ahLst/>
              <a:cxnLst/>
              <a:rect l="l" t="t" r="r" b="b"/>
              <a:pathLst>
                <a:path w="3520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51"/>
            <p:cNvSpPr/>
            <p:nvPr/>
          </p:nvSpPr>
          <p:spPr>
            <a:xfrm>
              <a:off x="2532915" y="2766560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51"/>
            <p:cNvSpPr/>
            <p:nvPr/>
          </p:nvSpPr>
          <p:spPr>
            <a:xfrm>
              <a:off x="2532370" y="2712328"/>
              <a:ext cx="54824" cy="54808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0"/>
                  </a:moveTo>
                  <a:lnTo>
                    <a:pt x="1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51"/>
            <p:cNvSpPr/>
            <p:nvPr/>
          </p:nvSpPr>
          <p:spPr>
            <a:xfrm>
              <a:off x="2532370" y="2658594"/>
              <a:ext cx="54824" cy="54840"/>
            </a:xfrm>
            <a:custGeom>
              <a:avLst/>
              <a:gdLst/>
              <a:ahLst/>
              <a:cxnLst/>
              <a:rect l="l" t="t" r="r" b="b"/>
              <a:pathLst>
                <a:path w="3520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51"/>
            <p:cNvSpPr/>
            <p:nvPr/>
          </p:nvSpPr>
          <p:spPr>
            <a:xfrm>
              <a:off x="2532915" y="2659124"/>
              <a:ext cx="53749" cy="53780"/>
            </a:xfrm>
            <a:custGeom>
              <a:avLst/>
              <a:gdLst/>
              <a:ahLst/>
              <a:cxnLst/>
              <a:rect l="l" t="t" r="r" b="b"/>
              <a:pathLst>
                <a:path w="3451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51"/>
            <p:cNvSpPr/>
            <p:nvPr/>
          </p:nvSpPr>
          <p:spPr>
            <a:xfrm>
              <a:off x="2478683" y="319579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51"/>
            <p:cNvSpPr/>
            <p:nvPr/>
          </p:nvSpPr>
          <p:spPr>
            <a:xfrm>
              <a:off x="2479212" y="3196321"/>
              <a:ext cx="53718" cy="53780"/>
            </a:xfrm>
            <a:custGeom>
              <a:avLst/>
              <a:gdLst/>
              <a:ahLst/>
              <a:cxnLst/>
              <a:rect l="l" t="t" r="r" b="b"/>
              <a:pathLst>
                <a:path w="3449" h="3453" extrusionOk="0">
                  <a:moveTo>
                    <a:pt x="1" y="1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51"/>
            <p:cNvSpPr/>
            <p:nvPr/>
          </p:nvSpPr>
          <p:spPr>
            <a:xfrm>
              <a:off x="2478683" y="3142120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51"/>
            <p:cNvSpPr/>
            <p:nvPr/>
          </p:nvSpPr>
          <p:spPr>
            <a:xfrm>
              <a:off x="2479212" y="3142649"/>
              <a:ext cx="53718" cy="53687"/>
            </a:xfrm>
            <a:custGeom>
              <a:avLst/>
              <a:gdLst/>
              <a:ahLst/>
              <a:cxnLst/>
              <a:rect l="l" t="t" r="r" b="b"/>
              <a:pathLst>
                <a:path w="3449" h="3447" extrusionOk="0">
                  <a:moveTo>
                    <a:pt x="1" y="1"/>
                  </a:moveTo>
                  <a:lnTo>
                    <a:pt x="1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51"/>
            <p:cNvSpPr/>
            <p:nvPr/>
          </p:nvSpPr>
          <p:spPr>
            <a:xfrm>
              <a:off x="2478683" y="3088355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51"/>
            <p:cNvSpPr/>
            <p:nvPr/>
          </p:nvSpPr>
          <p:spPr>
            <a:xfrm>
              <a:off x="2478683" y="3034684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51"/>
            <p:cNvSpPr/>
            <p:nvPr/>
          </p:nvSpPr>
          <p:spPr>
            <a:xfrm>
              <a:off x="2479212" y="3035213"/>
              <a:ext cx="53718" cy="53703"/>
            </a:xfrm>
            <a:custGeom>
              <a:avLst/>
              <a:gdLst/>
              <a:ahLst/>
              <a:cxnLst/>
              <a:rect l="l" t="t" r="r" b="b"/>
              <a:pathLst>
                <a:path w="3449" h="3448" extrusionOk="0">
                  <a:moveTo>
                    <a:pt x="1" y="1"/>
                  </a:moveTo>
                  <a:lnTo>
                    <a:pt x="1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51"/>
            <p:cNvSpPr/>
            <p:nvPr/>
          </p:nvSpPr>
          <p:spPr>
            <a:xfrm>
              <a:off x="2478683" y="2980919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51"/>
            <p:cNvSpPr/>
            <p:nvPr/>
          </p:nvSpPr>
          <p:spPr>
            <a:xfrm>
              <a:off x="2479212" y="2981479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51"/>
            <p:cNvSpPr/>
            <p:nvPr/>
          </p:nvSpPr>
          <p:spPr>
            <a:xfrm>
              <a:off x="2478683" y="2927185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51"/>
            <p:cNvSpPr/>
            <p:nvPr/>
          </p:nvSpPr>
          <p:spPr>
            <a:xfrm>
              <a:off x="2479212" y="2927730"/>
              <a:ext cx="53718" cy="53765"/>
            </a:xfrm>
            <a:custGeom>
              <a:avLst/>
              <a:gdLst/>
              <a:ahLst/>
              <a:cxnLst/>
              <a:rect l="l" t="t" r="r" b="b"/>
              <a:pathLst>
                <a:path w="3449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51"/>
            <p:cNvSpPr/>
            <p:nvPr/>
          </p:nvSpPr>
          <p:spPr>
            <a:xfrm>
              <a:off x="2478683" y="2873498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51"/>
            <p:cNvSpPr/>
            <p:nvPr/>
          </p:nvSpPr>
          <p:spPr>
            <a:xfrm>
              <a:off x="2479212" y="2874059"/>
              <a:ext cx="53718" cy="53687"/>
            </a:xfrm>
            <a:custGeom>
              <a:avLst/>
              <a:gdLst/>
              <a:ahLst/>
              <a:cxnLst/>
              <a:rect l="l" t="t" r="r" b="b"/>
              <a:pathLst>
                <a:path w="3449" h="3447" extrusionOk="0">
                  <a:moveTo>
                    <a:pt x="1" y="0"/>
                  </a:moveTo>
                  <a:lnTo>
                    <a:pt x="1" y="3446"/>
                  </a:lnTo>
                  <a:lnTo>
                    <a:pt x="3448" y="3446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51"/>
            <p:cNvSpPr/>
            <p:nvPr/>
          </p:nvSpPr>
          <p:spPr>
            <a:xfrm>
              <a:off x="2478683" y="2819764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51"/>
            <p:cNvSpPr/>
            <p:nvPr/>
          </p:nvSpPr>
          <p:spPr>
            <a:xfrm>
              <a:off x="2479212" y="2820294"/>
              <a:ext cx="53718" cy="53780"/>
            </a:xfrm>
            <a:custGeom>
              <a:avLst/>
              <a:gdLst/>
              <a:ahLst/>
              <a:cxnLst/>
              <a:rect l="l" t="t" r="r" b="b"/>
              <a:pathLst>
                <a:path w="3449" h="3453" extrusionOk="0">
                  <a:moveTo>
                    <a:pt x="1" y="1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51"/>
            <p:cNvSpPr/>
            <p:nvPr/>
          </p:nvSpPr>
          <p:spPr>
            <a:xfrm>
              <a:off x="2478683" y="2766015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51"/>
            <p:cNvSpPr/>
            <p:nvPr/>
          </p:nvSpPr>
          <p:spPr>
            <a:xfrm>
              <a:off x="2479212" y="2766560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51"/>
            <p:cNvSpPr/>
            <p:nvPr/>
          </p:nvSpPr>
          <p:spPr>
            <a:xfrm>
              <a:off x="2478683" y="2712328"/>
              <a:ext cx="54777" cy="54808"/>
            </a:xfrm>
            <a:custGeom>
              <a:avLst/>
              <a:gdLst/>
              <a:ahLst/>
              <a:cxnLst/>
              <a:rect l="l" t="t" r="r" b="b"/>
              <a:pathLst>
                <a:path w="3517" h="3519" extrusionOk="0">
                  <a:moveTo>
                    <a:pt x="0" y="0"/>
                  </a:moveTo>
                  <a:lnTo>
                    <a:pt x="0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51"/>
            <p:cNvSpPr/>
            <p:nvPr/>
          </p:nvSpPr>
          <p:spPr>
            <a:xfrm>
              <a:off x="2478683" y="2658594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51"/>
            <p:cNvSpPr/>
            <p:nvPr/>
          </p:nvSpPr>
          <p:spPr>
            <a:xfrm>
              <a:off x="2479212" y="2659124"/>
              <a:ext cx="53718" cy="53780"/>
            </a:xfrm>
            <a:custGeom>
              <a:avLst/>
              <a:gdLst/>
              <a:ahLst/>
              <a:cxnLst/>
              <a:rect l="l" t="t" r="r" b="b"/>
              <a:pathLst>
                <a:path w="3449" h="3453" extrusionOk="0">
                  <a:moveTo>
                    <a:pt x="1" y="1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51"/>
            <p:cNvSpPr/>
            <p:nvPr/>
          </p:nvSpPr>
          <p:spPr>
            <a:xfrm>
              <a:off x="2424949" y="319579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51"/>
            <p:cNvSpPr/>
            <p:nvPr/>
          </p:nvSpPr>
          <p:spPr>
            <a:xfrm>
              <a:off x="2425479" y="3196321"/>
              <a:ext cx="53749" cy="53780"/>
            </a:xfrm>
            <a:custGeom>
              <a:avLst/>
              <a:gdLst/>
              <a:ahLst/>
              <a:cxnLst/>
              <a:rect l="l" t="t" r="r" b="b"/>
              <a:pathLst>
                <a:path w="3451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51"/>
            <p:cNvSpPr/>
            <p:nvPr/>
          </p:nvSpPr>
          <p:spPr>
            <a:xfrm>
              <a:off x="2424949" y="314212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51"/>
            <p:cNvSpPr/>
            <p:nvPr/>
          </p:nvSpPr>
          <p:spPr>
            <a:xfrm>
              <a:off x="2425479" y="3142649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0" y="1"/>
                  </a:moveTo>
                  <a:lnTo>
                    <a:pt x="0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51"/>
            <p:cNvSpPr/>
            <p:nvPr/>
          </p:nvSpPr>
          <p:spPr>
            <a:xfrm>
              <a:off x="2424949" y="3088355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51"/>
            <p:cNvSpPr/>
            <p:nvPr/>
          </p:nvSpPr>
          <p:spPr>
            <a:xfrm>
              <a:off x="2424949" y="3034684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7" name="Google Shape;7767;p51"/>
            <p:cNvSpPr/>
            <p:nvPr/>
          </p:nvSpPr>
          <p:spPr>
            <a:xfrm>
              <a:off x="2425479" y="3035213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1"/>
                  </a:moveTo>
                  <a:lnTo>
                    <a:pt x="0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51"/>
            <p:cNvSpPr/>
            <p:nvPr/>
          </p:nvSpPr>
          <p:spPr>
            <a:xfrm>
              <a:off x="2424949" y="2980919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9" name="Google Shape;7769;p51"/>
            <p:cNvSpPr/>
            <p:nvPr/>
          </p:nvSpPr>
          <p:spPr>
            <a:xfrm>
              <a:off x="2425479" y="2981479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0" name="Google Shape;7770;p51"/>
            <p:cNvSpPr/>
            <p:nvPr/>
          </p:nvSpPr>
          <p:spPr>
            <a:xfrm>
              <a:off x="2424949" y="2927185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1" name="Google Shape;7771;p51"/>
            <p:cNvSpPr/>
            <p:nvPr/>
          </p:nvSpPr>
          <p:spPr>
            <a:xfrm>
              <a:off x="2425479" y="2927730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2" name="Google Shape;7772;p51"/>
            <p:cNvSpPr/>
            <p:nvPr/>
          </p:nvSpPr>
          <p:spPr>
            <a:xfrm>
              <a:off x="2424949" y="2873498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3" name="Google Shape;7773;p51"/>
            <p:cNvSpPr/>
            <p:nvPr/>
          </p:nvSpPr>
          <p:spPr>
            <a:xfrm>
              <a:off x="2425479" y="2874059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0" y="0"/>
                  </a:moveTo>
                  <a:lnTo>
                    <a:pt x="0" y="3446"/>
                  </a:lnTo>
                  <a:lnTo>
                    <a:pt x="3451" y="3446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7774;p51"/>
            <p:cNvSpPr/>
            <p:nvPr/>
          </p:nvSpPr>
          <p:spPr>
            <a:xfrm>
              <a:off x="2424949" y="2819764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5" name="Google Shape;7775;p51"/>
            <p:cNvSpPr/>
            <p:nvPr/>
          </p:nvSpPr>
          <p:spPr>
            <a:xfrm>
              <a:off x="2425479" y="2820294"/>
              <a:ext cx="53749" cy="53780"/>
            </a:xfrm>
            <a:custGeom>
              <a:avLst/>
              <a:gdLst/>
              <a:ahLst/>
              <a:cxnLst/>
              <a:rect l="l" t="t" r="r" b="b"/>
              <a:pathLst>
                <a:path w="3451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6" name="Google Shape;7776;p51"/>
            <p:cNvSpPr/>
            <p:nvPr/>
          </p:nvSpPr>
          <p:spPr>
            <a:xfrm>
              <a:off x="2424949" y="2766015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7" name="Google Shape;7777;p51"/>
            <p:cNvSpPr/>
            <p:nvPr/>
          </p:nvSpPr>
          <p:spPr>
            <a:xfrm>
              <a:off x="2425479" y="2766560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51"/>
            <p:cNvSpPr/>
            <p:nvPr/>
          </p:nvSpPr>
          <p:spPr>
            <a:xfrm>
              <a:off x="2424949" y="2712328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0" y="0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9" name="Google Shape;7779;p51"/>
            <p:cNvSpPr/>
            <p:nvPr/>
          </p:nvSpPr>
          <p:spPr>
            <a:xfrm>
              <a:off x="2424949" y="2658594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0" name="Google Shape;7780;p51"/>
            <p:cNvSpPr/>
            <p:nvPr/>
          </p:nvSpPr>
          <p:spPr>
            <a:xfrm>
              <a:off x="2425479" y="2659124"/>
              <a:ext cx="53749" cy="53780"/>
            </a:xfrm>
            <a:custGeom>
              <a:avLst/>
              <a:gdLst/>
              <a:ahLst/>
              <a:cxnLst/>
              <a:rect l="l" t="t" r="r" b="b"/>
              <a:pathLst>
                <a:path w="3451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1" name="Google Shape;7781;p51"/>
            <p:cNvSpPr/>
            <p:nvPr/>
          </p:nvSpPr>
          <p:spPr>
            <a:xfrm>
              <a:off x="2371184" y="319579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2" name="Google Shape;7782;p51"/>
            <p:cNvSpPr/>
            <p:nvPr/>
          </p:nvSpPr>
          <p:spPr>
            <a:xfrm>
              <a:off x="2371745" y="3196321"/>
              <a:ext cx="53749" cy="53780"/>
            </a:xfrm>
            <a:custGeom>
              <a:avLst/>
              <a:gdLst/>
              <a:ahLst/>
              <a:cxnLst/>
              <a:rect l="l" t="t" r="r" b="b"/>
              <a:pathLst>
                <a:path w="3451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3" name="Google Shape;7783;p51"/>
            <p:cNvSpPr/>
            <p:nvPr/>
          </p:nvSpPr>
          <p:spPr>
            <a:xfrm>
              <a:off x="2371184" y="314212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4" name="Google Shape;7784;p51"/>
            <p:cNvSpPr/>
            <p:nvPr/>
          </p:nvSpPr>
          <p:spPr>
            <a:xfrm>
              <a:off x="2371745" y="3142649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5" name="Google Shape;7785;p51"/>
            <p:cNvSpPr/>
            <p:nvPr/>
          </p:nvSpPr>
          <p:spPr>
            <a:xfrm>
              <a:off x="2371184" y="3088355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6" name="Google Shape;7786;p51"/>
            <p:cNvSpPr/>
            <p:nvPr/>
          </p:nvSpPr>
          <p:spPr>
            <a:xfrm>
              <a:off x="2371184" y="3034684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7" name="Google Shape;7787;p51"/>
            <p:cNvSpPr/>
            <p:nvPr/>
          </p:nvSpPr>
          <p:spPr>
            <a:xfrm>
              <a:off x="2371745" y="3035213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8" name="Google Shape;7788;p51"/>
            <p:cNvSpPr/>
            <p:nvPr/>
          </p:nvSpPr>
          <p:spPr>
            <a:xfrm>
              <a:off x="2371184" y="2980919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51"/>
            <p:cNvSpPr/>
            <p:nvPr/>
          </p:nvSpPr>
          <p:spPr>
            <a:xfrm>
              <a:off x="2371745" y="2981479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51"/>
            <p:cNvSpPr/>
            <p:nvPr/>
          </p:nvSpPr>
          <p:spPr>
            <a:xfrm>
              <a:off x="2371184" y="2927185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1" name="Google Shape;7791;p51"/>
            <p:cNvSpPr/>
            <p:nvPr/>
          </p:nvSpPr>
          <p:spPr>
            <a:xfrm>
              <a:off x="2371745" y="2927730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2" name="Google Shape;7792;p51"/>
            <p:cNvSpPr/>
            <p:nvPr/>
          </p:nvSpPr>
          <p:spPr>
            <a:xfrm>
              <a:off x="2371184" y="2873498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51"/>
            <p:cNvSpPr/>
            <p:nvPr/>
          </p:nvSpPr>
          <p:spPr>
            <a:xfrm>
              <a:off x="2371745" y="2874059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0" y="0"/>
                  </a:moveTo>
                  <a:lnTo>
                    <a:pt x="0" y="3446"/>
                  </a:lnTo>
                  <a:lnTo>
                    <a:pt x="3450" y="3446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4" name="Google Shape;7794;p51"/>
            <p:cNvSpPr/>
            <p:nvPr/>
          </p:nvSpPr>
          <p:spPr>
            <a:xfrm>
              <a:off x="2371184" y="2819764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5" name="Google Shape;7795;p51"/>
            <p:cNvSpPr/>
            <p:nvPr/>
          </p:nvSpPr>
          <p:spPr>
            <a:xfrm>
              <a:off x="2371745" y="2820294"/>
              <a:ext cx="53749" cy="53780"/>
            </a:xfrm>
            <a:custGeom>
              <a:avLst/>
              <a:gdLst/>
              <a:ahLst/>
              <a:cxnLst/>
              <a:rect l="l" t="t" r="r" b="b"/>
              <a:pathLst>
                <a:path w="3451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6" name="Google Shape;7796;p51"/>
            <p:cNvSpPr/>
            <p:nvPr/>
          </p:nvSpPr>
          <p:spPr>
            <a:xfrm>
              <a:off x="2371184" y="2766015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51"/>
            <p:cNvSpPr/>
            <p:nvPr/>
          </p:nvSpPr>
          <p:spPr>
            <a:xfrm>
              <a:off x="2371745" y="2766560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51"/>
            <p:cNvSpPr/>
            <p:nvPr/>
          </p:nvSpPr>
          <p:spPr>
            <a:xfrm>
              <a:off x="2371184" y="2712328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51"/>
            <p:cNvSpPr/>
            <p:nvPr/>
          </p:nvSpPr>
          <p:spPr>
            <a:xfrm>
              <a:off x="2371184" y="2658594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51"/>
            <p:cNvSpPr/>
            <p:nvPr/>
          </p:nvSpPr>
          <p:spPr>
            <a:xfrm>
              <a:off x="2371745" y="2659124"/>
              <a:ext cx="53749" cy="53780"/>
            </a:xfrm>
            <a:custGeom>
              <a:avLst/>
              <a:gdLst/>
              <a:ahLst/>
              <a:cxnLst/>
              <a:rect l="l" t="t" r="r" b="b"/>
              <a:pathLst>
                <a:path w="3451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51"/>
            <p:cNvSpPr/>
            <p:nvPr/>
          </p:nvSpPr>
          <p:spPr>
            <a:xfrm>
              <a:off x="2317513" y="319579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51"/>
            <p:cNvSpPr/>
            <p:nvPr/>
          </p:nvSpPr>
          <p:spPr>
            <a:xfrm>
              <a:off x="2318042" y="3196321"/>
              <a:ext cx="53718" cy="53780"/>
            </a:xfrm>
            <a:custGeom>
              <a:avLst/>
              <a:gdLst/>
              <a:ahLst/>
              <a:cxnLst/>
              <a:rect l="l" t="t" r="r" b="b"/>
              <a:pathLst>
                <a:path w="3449" h="3453" extrusionOk="0">
                  <a:moveTo>
                    <a:pt x="1" y="1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51"/>
            <p:cNvSpPr/>
            <p:nvPr/>
          </p:nvSpPr>
          <p:spPr>
            <a:xfrm>
              <a:off x="2317513" y="3142120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51"/>
            <p:cNvSpPr/>
            <p:nvPr/>
          </p:nvSpPr>
          <p:spPr>
            <a:xfrm>
              <a:off x="2318042" y="3142649"/>
              <a:ext cx="53718" cy="53687"/>
            </a:xfrm>
            <a:custGeom>
              <a:avLst/>
              <a:gdLst/>
              <a:ahLst/>
              <a:cxnLst/>
              <a:rect l="l" t="t" r="r" b="b"/>
              <a:pathLst>
                <a:path w="3449" h="3447" extrusionOk="0">
                  <a:moveTo>
                    <a:pt x="1" y="1"/>
                  </a:moveTo>
                  <a:lnTo>
                    <a:pt x="1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51"/>
            <p:cNvSpPr/>
            <p:nvPr/>
          </p:nvSpPr>
          <p:spPr>
            <a:xfrm>
              <a:off x="2317513" y="3088355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51"/>
            <p:cNvSpPr/>
            <p:nvPr/>
          </p:nvSpPr>
          <p:spPr>
            <a:xfrm>
              <a:off x="2317513" y="3034684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7" name="Google Shape;7807;p51"/>
            <p:cNvSpPr/>
            <p:nvPr/>
          </p:nvSpPr>
          <p:spPr>
            <a:xfrm>
              <a:off x="2318042" y="3035213"/>
              <a:ext cx="53718" cy="53703"/>
            </a:xfrm>
            <a:custGeom>
              <a:avLst/>
              <a:gdLst/>
              <a:ahLst/>
              <a:cxnLst/>
              <a:rect l="l" t="t" r="r" b="b"/>
              <a:pathLst>
                <a:path w="3449" h="3448" extrusionOk="0">
                  <a:moveTo>
                    <a:pt x="1" y="1"/>
                  </a:moveTo>
                  <a:lnTo>
                    <a:pt x="1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51"/>
            <p:cNvSpPr/>
            <p:nvPr/>
          </p:nvSpPr>
          <p:spPr>
            <a:xfrm>
              <a:off x="2317513" y="2980919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51"/>
            <p:cNvSpPr/>
            <p:nvPr/>
          </p:nvSpPr>
          <p:spPr>
            <a:xfrm>
              <a:off x="2318042" y="2981479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0" name="Google Shape;7810;p51"/>
            <p:cNvSpPr/>
            <p:nvPr/>
          </p:nvSpPr>
          <p:spPr>
            <a:xfrm>
              <a:off x="2317513" y="2927185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51"/>
            <p:cNvSpPr/>
            <p:nvPr/>
          </p:nvSpPr>
          <p:spPr>
            <a:xfrm>
              <a:off x="2318042" y="2927730"/>
              <a:ext cx="53718" cy="53765"/>
            </a:xfrm>
            <a:custGeom>
              <a:avLst/>
              <a:gdLst/>
              <a:ahLst/>
              <a:cxnLst/>
              <a:rect l="l" t="t" r="r" b="b"/>
              <a:pathLst>
                <a:path w="3449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51"/>
            <p:cNvSpPr/>
            <p:nvPr/>
          </p:nvSpPr>
          <p:spPr>
            <a:xfrm>
              <a:off x="2317513" y="2873498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3" name="Google Shape;7813;p51"/>
            <p:cNvSpPr/>
            <p:nvPr/>
          </p:nvSpPr>
          <p:spPr>
            <a:xfrm>
              <a:off x="2318042" y="2874059"/>
              <a:ext cx="53718" cy="53687"/>
            </a:xfrm>
            <a:custGeom>
              <a:avLst/>
              <a:gdLst/>
              <a:ahLst/>
              <a:cxnLst/>
              <a:rect l="l" t="t" r="r" b="b"/>
              <a:pathLst>
                <a:path w="3449" h="3447" extrusionOk="0">
                  <a:moveTo>
                    <a:pt x="1" y="0"/>
                  </a:moveTo>
                  <a:lnTo>
                    <a:pt x="1" y="3446"/>
                  </a:lnTo>
                  <a:lnTo>
                    <a:pt x="3448" y="3446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51"/>
            <p:cNvSpPr/>
            <p:nvPr/>
          </p:nvSpPr>
          <p:spPr>
            <a:xfrm>
              <a:off x="2317513" y="2819764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51"/>
            <p:cNvSpPr/>
            <p:nvPr/>
          </p:nvSpPr>
          <p:spPr>
            <a:xfrm>
              <a:off x="2318042" y="2820294"/>
              <a:ext cx="53718" cy="53780"/>
            </a:xfrm>
            <a:custGeom>
              <a:avLst/>
              <a:gdLst/>
              <a:ahLst/>
              <a:cxnLst/>
              <a:rect l="l" t="t" r="r" b="b"/>
              <a:pathLst>
                <a:path w="3449" h="3453" extrusionOk="0">
                  <a:moveTo>
                    <a:pt x="1" y="1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7816;p51"/>
            <p:cNvSpPr/>
            <p:nvPr/>
          </p:nvSpPr>
          <p:spPr>
            <a:xfrm>
              <a:off x="2317513" y="2766015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7817;p51"/>
            <p:cNvSpPr/>
            <p:nvPr/>
          </p:nvSpPr>
          <p:spPr>
            <a:xfrm>
              <a:off x="2318042" y="2766560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8" name="Google Shape;7818;p51"/>
            <p:cNvSpPr/>
            <p:nvPr/>
          </p:nvSpPr>
          <p:spPr>
            <a:xfrm>
              <a:off x="2317513" y="2712328"/>
              <a:ext cx="54777" cy="54808"/>
            </a:xfrm>
            <a:custGeom>
              <a:avLst/>
              <a:gdLst/>
              <a:ahLst/>
              <a:cxnLst/>
              <a:rect l="l" t="t" r="r" b="b"/>
              <a:pathLst>
                <a:path w="3517" h="3519" extrusionOk="0">
                  <a:moveTo>
                    <a:pt x="0" y="0"/>
                  </a:moveTo>
                  <a:lnTo>
                    <a:pt x="0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9" name="Google Shape;7819;p51"/>
            <p:cNvSpPr/>
            <p:nvPr/>
          </p:nvSpPr>
          <p:spPr>
            <a:xfrm>
              <a:off x="2317513" y="2658594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0" name="Google Shape;7820;p51"/>
            <p:cNvSpPr/>
            <p:nvPr/>
          </p:nvSpPr>
          <p:spPr>
            <a:xfrm>
              <a:off x="2318042" y="2659124"/>
              <a:ext cx="53718" cy="53780"/>
            </a:xfrm>
            <a:custGeom>
              <a:avLst/>
              <a:gdLst/>
              <a:ahLst/>
              <a:cxnLst/>
              <a:rect l="l" t="t" r="r" b="b"/>
              <a:pathLst>
                <a:path w="3449" h="3453" extrusionOk="0">
                  <a:moveTo>
                    <a:pt x="1" y="1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51"/>
            <p:cNvSpPr/>
            <p:nvPr/>
          </p:nvSpPr>
          <p:spPr>
            <a:xfrm>
              <a:off x="2263748" y="319579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2" name="Google Shape;7822;p51"/>
            <p:cNvSpPr/>
            <p:nvPr/>
          </p:nvSpPr>
          <p:spPr>
            <a:xfrm>
              <a:off x="2264308" y="3196321"/>
              <a:ext cx="53749" cy="53780"/>
            </a:xfrm>
            <a:custGeom>
              <a:avLst/>
              <a:gdLst/>
              <a:ahLst/>
              <a:cxnLst/>
              <a:rect l="l" t="t" r="r" b="b"/>
              <a:pathLst>
                <a:path w="3451" h="3453" extrusionOk="0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3" name="Google Shape;7823;p51"/>
            <p:cNvSpPr/>
            <p:nvPr/>
          </p:nvSpPr>
          <p:spPr>
            <a:xfrm>
              <a:off x="2263748" y="3142120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4" name="Google Shape;7824;p51"/>
            <p:cNvSpPr/>
            <p:nvPr/>
          </p:nvSpPr>
          <p:spPr>
            <a:xfrm>
              <a:off x="2264308" y="3142649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5" name="Google Shape;7825;p51"/>
            <p:cNvSpPr/>
            <p:nvPr/>
          </p:nvSpPr>
          <p:spPr>
            <a:xfrm>
              <a:off x="2263748" y="3088355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51"/>
            <p:cNvSpPr/>
            <p:nvPr/>
          </p:nvSpPr>
          <p:spPr>
            <a:xfrm>
              <a:off x="2263748" y="3034684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7" name="Google Shape;7827;p51"/>
            <p:cNvSpPr/>
            <p:nvPr/>
          </p:nvSpPr>
          <p:spPr>
            <a:xfrm>
              <a:off x="2264308" y="3035213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8" name="Google Shape;7828;p51"/>
            <p:cNvSpPr/>
            <p:nvPr/>
          </p:nvSpPr>
          <p:spPr>
            <a:xfrm>
              <a:off x="2263748" y="2980919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9" name="Google Shape;7829;p51"/>
            <p:cNvSpPr/>
            <p:nvPr/>
          </p:nvSpPr>
          <p:spPr>
            <a:xfrm>
              <a:off x="2264308" y="2981479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0" name="Google Shape;7830;p51"/>
            <p:cNvSpPr/>
            <p:nvPr/>
          </p:nvSpPr>
          <p:spPr>
            <a:xfrm>
              <a:off x="2263748" y="2927185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1" name="Google Shape;7831;p51"/>
            <p:cNvSpPr/>
            <p:nvPr/>
          </p:nvSpPr>
          <p:spPr>
            <a:xfrm>
              <a:off x="2264308" y="2927730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2" name="Google Shape;7832;p51"/>
            <p:cNvSpPr/>
            <p:nvPr/>
          </p:nvSpPr>
          <p:spPr>
            <a:xfrm>
              <a:off x="2263748" y="2873498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3" name="Google Shape;7833;p51"/>
            <p:cNvSpPr/>
            <p:nvPr/>
          </p:nvSpPr>
          <p:spPr>
            <a:xfrm>
              <a:off x="2264308" y="2874059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1" y="0"/>
                  </a:moveTo>
                  <a:lnTo>
                    <a:pt x="1" y="3446"/>
                  </a:lnTo>
                  <a:lnTo>
                    <a:pt x="3451" y="3446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4" name="Google Shape;7834;p51"/>
            <p:cNvSpPr/>
            <p:nvPr/>
          </p:nvSpPr>
          <p:spPr>
            <a:xfrm>
              <a:off x="2263748" y="2819764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51"/>
            <p:cNvSpPr/>
            <p:nvPr/>
          </p:nvSpPr>
          <p:spPr>
            <a:xfrm>
              <a:off x="2264308" y="2820294"/>
              <a:ext cx="53749" cy="53780"/>
            </a:xfrm>
            <a:custGeom>
              <a:avLst/>
              <a:gdLst/>
              <a:ahLst/>
              <a:cxnLst/>
              <a:rect l="l" t="t" r="r" b="b"/>
              <a:pathLst>
                <a:path w="3451" h="3453" extrusionOk="0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51"/>
            <p:cNvSpPr/>
            <p:nvPr/>
          </p:nvSpPr>
          <p:spPr>
            <a:xfrm>
              <a:off x="2263748" y="2766015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51"/>
            <p:cNvSpPr/>
            <p:nvPr/>
          </p:nvSpPr>
          <p:spPr>
            <a:xfrm>
              <a:off x="2264308" y="2766560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51"/>
            <p:cNvSpPr/>
            <p:nvPr/>
          </p:nvSpPr>
          <p:spPr>
            <a:xfrm>
              <a:off x="2263748" y="2712328"/>
              <a:ext cx="54855" cy="54808"/>
            </a:xfrm>
            <a:custGeom>
              <a:avLst/>
              <a:gdLst/>
              <a:ahLst/>
              <a:cxnLst/>
              <a:rect l="l" t="t" r="r" b="b"/>
              <a:pathLst>
                <a:path w="3522" h="3519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51"/>
            <p:cNvSpPr/>
            <p:nvPr/>
          </p:nvSpPr>
          <p:spPr>
            <a:xfrm>
              <a:off x="2263748" y="2658594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51"/>
            <p:cNvSpPr/>
            <p:nvPr/>
          </p:nvSpPr>
          <p:spPr>
            <a:xfrm>
              <a:off x="2264308" y="2659124"/>
              <a:ext cx="53749" cy="53780"/>
            </a:xfrm>
            <a:custGeom>
              <a:avLst/>
              <a:gdLst/>
              <a:ahLst/>
              <a:cxnLst/>
              <a:rect l="l" t="t" r="r" b="b"/>
              <a:pathLst>
                <a:path w="3451" h="3453" extrusionOk="0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51"/>
            <p:cNvSpPr/>
            <p:nvPr/>
          </p:nvSpPr>
          <p:spPr>
            <a:xfrm>
              <a:off x="2210076" y="3195791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51"/>
            <p:cNvSpPr/>
            <p:nvPr/>
          </p:nvSpPr>
          <p:spPr>
            <a:xfrm>
              <a:off x="2210621" y="3196321"/>
              <a:ext cx="53703" cy="53780"/>
            </a:xfrm>
            <a:custGeom>
              <a:avLst/>
              <a:gdLst/>
              <a:ahLst/>
              <a:cxnLst/>
              <a:rect l="l" t="t" r="r" b="b"/>
              <a:pathLst>
                <a:path w="3448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51"/>
            <p:cNvSpPr/>
            <p:nvPr/>
          </p:nvSpPr>
          <p:spPr>
            <a:xfrm>
              <a:off x="2210076" y="3142120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51"/>
            <p:cNvSpPr/>
            <p:nvPr/>
          </p:nvSpPr>
          <p:spPr>
            <a:xfrm>
              <a:off x="2210621" y="3142649"/>
              <a:ext cx="53703" cy="53687"/>
            </a:xfrm>
            <a:custGeom>
              <a:avLst/>
              <a:gdLst/>
              <a:ahLst/>
              <a:cxnLst/>
              <a:rect l="l" t="t" r="r" b="b"/>
              <a:pathLst>
                <a:path w="3448" h="3447" extrusionOk="0">
                  <a:moveTo>
                    <a:pt x="0" y="1"/>
                  </a:moveTo>
                  <a:lnTo>
                    <a:pt x="0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51"/>
            <p:cNvSpPr/>
            <p:nvPr/>
          </p:nvSpPr>
          <p:spPr>
            <a:xfrm>
              <a:off x="2210076" y="3088355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51"/>
            <p:cNvSpPr/>
            <p:nvPr/>
          </p:nvSpPr>
          <p:spPr>
            <a:xfrm>
              <a:off x="2210076" y="3034684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51"/>
            <p:cNvSpPr/>
            <p:nvPr/>
          </p:nvSpPr>
          <p:spPr>
            <a:xfrm>
              <a:off x="2210621" y="3035213"/>
              <a:ext cx="53703" cy="53703"/>
            </a:xfrm>
            <a:custGeom>
              <a:avLst/>
              <a:gdLst/>
              <a:ahLst/>
              <a:cxnLst/>
              <a:rect l="l" t="t" r="r" b="b"/>
              <a:pathLst>
                <a:path w="3448" h="3448" extrusionOk="0">
                  <a:moveTo>
                    <a:pt x="0" y="1"/>
                  </a:moveTo>
                  <a:lnTo>
                    <a:pt x="0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51"/>
            <p:cNvSpPr/>
            <p:nvPr/>
          </p:nvSpPr>
          <p:spPr>
            <a:xfrm>
              <a:off x="2210076" y="2980919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51"/>
            <p:cNvSpPr/>
            <p:nvPr/>
          </p:nvSpPr>
          <p:spPr>
            <a:xfrm>
              <a:off x="2210621" y="2981479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51"/>
            <p:cNvSpPr/>
            <p:nvPr/>
          </p:nvSpPr>
          <p:spPr>
            <a:xfrm>
              <a:off x="2210076" y="2927185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51"/>
            <p:cNvSpPr/>
            <p:nvPr/>
          </p:nvSpPr>
          <p:spPr>
            <a:xfrm>
              <a:off x="2210621" y="2927730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51"/>
            <p:cNvSpPr/>
            <p:nvPr/>
          </p:nvSpPr>
          <p:spPr>
            <a:xfrm>
              <a:off x="2210076" y="2873498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51"/>
            <p:cNvSpPr/>
            <p:nvPr/>
          </p:nvSpPr>
          <p:spPr>
            <a:xfrm>
              <a:off x="2210621" y="2874059"/>
              <a:ext cx="53703" cy="53687"/>
            </a:xfrm>
            <a:custGeom>
              <a:avLst/>
              <a:gdLst/>
              <a:ahLst/>
              <a:cxnLst/>
              <a:rect l="l" t="t" r="r" b="b"/>
              <a:pathLst>
                <a:path w="3448" h="3447" extrusionOk="0">
                  <a:moveTo>
                    <a:pt x="0" y="0"/>
                  </a:moveTo>
                  <a:lnTo>
                    <a:pt x="0" y="3446"/>
                  </a:lnTo>
                  <a:lnTo>
                    <a:pt x="3448" y="3446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51"/>
            <p:cNvSpPr/>
            <p:nvPr/>
          </p:nvSpPr>
          <p:spPr>
            <a:xfrm>
              <a:off x="2210076" y="2819764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51"/>
            <p:cNvSpPr/>
            <p:nvPr/>
          </p:nvSpPr>
          <p:spPr>
            <a:xfrm>
              <a:off x="2210621" y="2820294"/>
              <a:ext cx="53703" cy="53780"/>
            </a:xfrm>
            <a:custGeom>
              <a:avLst/>
              <a:gdLst/>
              <a:ahLst/>
              <a:cxnLst/>
              <a:rect l="l" t="t" r="r" b="b"/>
              <a:pathLst>
                <a:path w="3448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51"/>
            <p:cNvSpPr/>
            <p:nvPr/>
          </p:nvSpPr>
          <p:spPr>
            <a:xfrm>
              <a:off x="2210076" y="2766015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51"/>
            <p:cNvSpPr/>
            <p:nvPr/>
          </p:nvSpPr>
          <p:spPr>
            <a:xfrm>
              <a:off x="2210621" y="2766560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51"/>
            <p:cNvSpPr/>
            <p:nvPr/>
          </p:nvSpPr>
          <p:spPr>
            <a:xfrm>
              <a:off x="2210076" y="2712328"/>
              <a:ext cx="54793" cy="54808"/>
            </a:xfrm>
            <a:custGeom>
              <a:avLst/>
              <a:gdLst/>
              <a:ahLst/>
              <a:cxnLst/>
              <a:rect l="l" t="t" r="r" b="b"/>
              <a:pathLst>
                <a:path w="3518" h="3519" extrusionOk="0">
                  <a:moveTo>
                    <a:pt x="1" y="0"/>
                  </a:moveTo>
                  <a:lnTo>
                    <a:pt x="1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51"/>
            <p:cNvSpPr/>
            <p:nvPr/>
          </p:nvSpPr>
          <p:spPr>
            <a:xfrm>
              <a:off x="2210076" y="2658594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51"/>
            <p:cNvSpPr/>
            <p:nvPr/>
          </p:nvSpPr>
          <p:spPr>
            <a:xfrm>
              <a:off x="2210621" y="2659124"/>
              <a:ext cx="53703" cy="53780"/>
            </a:xfrm>
            <a:custGeom>
              <a:avLst/>
              <a:gdLst/>
              <a:ahLst/>
              <a:cxnLst/>
              <a:rect l="l" t="t" r="r" b="b"/>
              <a:pathLst>
                <a:path w="3448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51"/>
            <p:cNvSpPr/>
            <p:nvPr/>
          </p:nvSpPr>
          <p:spPr>
            <a:xfrm>
              <a:off x="2156343" y="319579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51"/>
            <p:cNvSpPr/>
            <p:nvPr/>
          </p:nvSpPr>
          <p:spPr>
            <a:xfrm>
              <a:off x="2156872" y="3196321"/>
              <a:ext cx="53765" cy="53780"/>
            </a:xfrm>
            <a:custGeom>
              <a:avLst/>
              <a:gdLst/>
              <a:ahLst/>
              <a:cxnLst/>
              <a:rect l="l" t="t" r="r" b="b"/>
              <a:pathLst>
                <a:path w="3452" h="3453" extrusionOk="0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51"/>
            <p:cNvSpPr/>
            <p:nvPr/>
          </p:nvSpPr>
          <p:spPr>
            <a:xfrm>
              <a:off x="2156343" y="314212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51"/>
            <p:cNvSpPr/>
            <p:nvPr/>
          </p:nvSpPr>
          <p:spPr>
            <a:xfrm>
              <a:off x="2156872" y="3142649"/>
              <a:ext cx="53765" cy="53687"/>
            </a:xfrm>
            <a:custGeom>
              <a:avLst/>
              <a:gdLst/>
              <a:ahLst/>
              <a:cxnLst/>
              <a:rect l="l" t="t" r="r" b="b"/>
              <a:pathLst>
                <a:path w="3452" h="3447" extrusionOk="0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51"/>
            <p:cNvSpPr/>
            <p:nvPr/>
          </p:nvSpPr>
          <p:spPr>
            <a:xfrm>
              <a:off x="2156343" y="3088355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51"/>
            <p:cNvSpPr/>
            <p:nvPr/>
          </p:nvSpPr>
          <p:spPr>
            <a:xfrm>
              <a:off x="2156872" y="3088900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51"/>
            <p:cNvSpPr/>
            <p:nvPr/>
          </p:nvSpPr>
          <p:spPr>
            <a:xfrm>
              <a:off x="2156343" y="3034684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51"/>
            <p:cNvSpPr/>
            <p:nvPr/>
          </p:nvSpPr>
          <p:spPr>
            <a:xfrm>
              <a:off x="2156343" y="2980919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9" name="Google Shape;7869;p51"/>
            <p:cNvSpPr/>
            <p:nvPr/>
          </p:nvSpPr>
          <p:spPr>
            <a:xfrm>
              <a:off x="2156343" y="2927185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0" name="Google Shape;7870;p51"/>
            <p:cNvSpPr/>
            <p:nvPr/>
          </p:nvSpPr>
          <p:spPr>
            <a:xfrm>
              <a:off x="2156343" y="2873498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51"/>
            <p:cNvSpPr/>
            <p:nvPr/>
          </p:nvSpPr>
          <p:spPr>
            <a:xfrm>
              <a:off x="2156343" y="2819764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51"/>
            <p:cNvSpPr/>
            <p:nvPr/>
          </p:nvSpPr>
          <p:spPr>
            <a:xfrm>
              <a:off x="2156343" y="2766015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51"/>
            <p:cNvSpPr/>
            <p:nvPr/>
          </p:nvSpPr>
          <p:spPr>
            <a:xfrm>
              <a:off x="2156343" y="2712328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51"/>
            <p:cNvSpPr/>
            <p:nvPr/>
          </p:nvSpPr>
          <p:spPr>
            <a:xfrm>
              <a:off x="2156872" y="2712857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51"/>
            <p:cNvSpPr/>
            <p:nvPr/>
          </p:nvSpPr>
          <p:spPr>
            <a:xfrm>
              <a:off x="2156343" y="2658594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51"/>
            <p:cNvSpPr/>
            <p:nvPr/>
          </p:nvSpPr>
          <p:spPr>
            <a:xfrm>
              <a:off x="2156872" y="2659124"/>
              <a:ext cx="53765" cy="53780"/>
            </a:xfrm>
            <a:custGeom>
              <a:avLst/>
              <a:gdLst/>
              <a:ahLst/>
              <a:cxnLst/>
              <a:rect l="l" t="t" r="r" b="b"/>
              <a:pathLst>
                <a:path w="3452" h="3453" extrusionOk="0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51"/>
            <p:cNvSpPr/>
            <p:nvPr/>
          </p:nvSpPr>
          <p:spPr>
            <a:xfrm>
              <a:off x="2102593" y="319579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51"/>
            <p:cNvSpPr/>
            <p:nvPr/>
          </p:nvSpPr>
          <p:spPr>
            <a:xfrm>
              <a:off x="2102593" y="314212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51"/>
            <p:cNvSpPr/>
            <p:nvPr/>
          </p:nvSpPr>
          <p:spPr>
            <a:xfrm>
              <a:off x="2103138" y="3142649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51"/>
            <p:cNvSpPr/>
            <p:nvPr/>
          </p:nvSpPr>
          <p:spPr>
            <a:xfrm>
              <a:off x="2102593" y="3088355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51"/>
            <p:cNvSpPr/>
            <p:nvPr/>
          </p:nvSpPr>
          <p:spPr>
            <a:xfrm>
              <a:off x="2103138" y="3088900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51"/>
            <p:cNvSpPr/>
            <p:nvPr/>
          </p:nvSpPr>
          <p:spPr>
            <a:xfrm>
              <a:off x="2102593" y="3034684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51"/>
            <p:cNvSpPr/>
            <p:nvPr/>
          </p:nvSpPr>
          <p:spPr>
            <a:xfrm>
              <a:off x="2103138" y="3035213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51"/>
            <p:cNvSpPr/>
            <p:nvPr/>
          </p:nvSpPr>
          <p:spPr>
            <a:xfrm>
              <a:off x="2102593" y="2980919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51"/>
            <p:cNvSpPr/>
            <p:nvPr/>
          </p:nvSpPr>
          <p:spPr>
            <a:xfrm>
              <a:off x="2103138" y="2981479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51"/>
            <p:cNvSpPr/>
            <p:nvPr/>
          </p:nvSpPr>
          <p:spPr>
            <a:xfrm>
              <a:off x="2102593" y="2927185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51"/>
            <p:cNvSpPr/>
            <p:nvPr/>
          </p:nvSpPr>
          <p:spPr>
            <a:xfrm>
              <a:off x="2103138" y="2927730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51"/>
            <p:cNvSpPr/>
            <p:nvPr/>
          </p:nvSpPr>
          <p:spPr>
            <a:xfrm>
              <a:off x="2102593" y="2873498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51"/>
            <p:cNvSpPr/>
            <p:nvPr/>
          </p:nvSpPr>
          <p:spPr>
            <a:xfrm>
              <a:off x="2103138" y="2874059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1" y="0"/>
                  </a:moveTo>
                  <a:lnTo>
                    <a:pt x="1" y="3446"/>
                  </a:lnTo>
                  <a:lnTo>
                    <a:pt x="3451" y="3446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51"/>
            <p:cNvSpPr/>
            <p:nvPr/>
          </p:nvSpPr>
          <p:spPr>
            <a:xfrm>
              <a:off x="2102593" y="2819764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51"/>
            <p:cNvSpPr/>
            <p:nvPr/>
          </p:nvSpPr>
          <p:spPr>
            <a:xfrm>
              <a:off x="2103138" y="2820294"/>
              <a:ext cx="53749" cy="53780"/>
            </a:xfrm>
            <a:custGeom>
              <a:avLst/>
              <a:gdLst/>
              <a:ahLst/>
              <a:cxnLst/>
              <a:rect l="l" t="t" r="r" b="b"/>
              <a:pathLst>
                <a:path w="3451" h="3453" extrusionOk="0">
                  <a:moveTo>
                    <a:pt x="1" y="1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51"/>
            <p:cNvSpPr/>
            <p:nvPr/>
          </p:nvSpPr>
          <p:spPr>
            <a:xfrm>
              <a:off x="2102593" y="2766015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51"/>
            <p:cNvSpPr/>
            <p:nvPr/>
          </p:nvSpPr>
          <p:spPr>
            <a:xfrm>
              <a:off x="2103138" y="2766560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51"/>
            <p:cNvSpPr/>
            <p:nvPr/>
          </p:nvSpPr>
          <p:spPr>
            <a:xfrm>
              <a:off x="2102593" y="2712328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0" y="0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51"/>
            <p:cNvSpPr/>
            <p:nvPr/>
          </p:nvSpPr>
          <p:spPr>
            <a:xfrm>
              <a:off x="2103138" y="2712857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51"/>
            <p:cNvSpPr/>
            <p:nvPr/>
          </p:nvSpPr>
          <p:spPr>
            <a:xfrm>
              <a:off x="2102593" y="2658594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51"/>
            <p:cNvSpPr/>
            <p:nvPr/>
          </p:nvSpPr>
          <p:spPr>
            <a:xfrm>
              <a:off x="2048906" y="3195791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51"/>
            <p:cNvSpPr/>
            <p:nvPr/>
          </p:nvSpPr>
          <p:spPr>
            <a:xfrm>
              <a:off x="2049451" y="3196321"/>
              <a:ext cx="53703" cy="53780"/>
            </a:xfrm>
            <a:custGeom>
              <a:avLst/>
              <a:gdLst/>
              <a:ahLst/>
              <a:cxnLst/>
              <a:rect l="l" t="t" r="r" b="b"/>
              <a:pathLst>
                <a:path w="3448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51"/>
            <p:cNvSpPr/>
            <p:nvPr/>
          </p:nvSpPr>
          <p:spPr>
            <a:xfrm>
              <a:off x="2048906" y="3142120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51"/>
            <p:cNvSpPr/>
            <p:nvPr/>
          </p:nvSpPr>
          <p:spPr>
            <a:xfrm>
              <a:off x="2048906" y="3088355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51"/>
            <p:cNvSpPr/>
            <p:nvPr/>
          </p:nvSpPr>
          <p:spPr>
            <a:xfrm>
              <a:off x="2049451" y="3088900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51"/>
            <p:cNvSpPr/>
            <p:nvPr/>
          </p:nvSpPr>
          <p:spPr>
            <a:xfrm>
              <a:off x="2048906" y="3034684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51"/>
            <p:cNvSpPr/>
            <p:nvPr/>
          </p:nvSpPr>
          <p:spPr>
            <a:xfrm>
              <a:off x="2049451" y="3035213"/>
              <a:ext cx="53703" cy="53703"/>
            </a:xfrm>
            <a:custGeom>
              <a:avLst/>
              <a:gdLst/>
              <a:ahLst/>
              <a:cxnLst/>
              <a:rect l="l" t="t" r="r" b="b"/>
              <a:pathLst>
                <a:path w="3448" h="3448" extrusionOk="0">
                  <a:moveTo>
                    <a:pt x="0" y="1"/>
                  </a:moveTo>
                  <a:lnTo>
                    <a:pt x="0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51"/>
            <p:cNvSpPr/>
            <p:nvPr/>
          </p:nvSpPr>
          <p:spPr>
            <a:xfrm>
              <a:off x="2048906" y="2980919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5" name="Google Shape;7905;p51"/>
            <p:cNvSpPr/>
            <p:nvPr/>
          </p:nvSpPr>
          <p:spPr>
            <a:xfrm>
              <a:off x="2049451" y="2981479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6" name="Google Shape;7906;p51"/>
            <p:cNvSpPr/>
            <p:nvPr/>
          </p:nvSpPr>
          <p:spPr>
            <a:xfrm>
              <a:off x="2048906" y="2927185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7" name="Google Shape;7907;p51"/>
            <p:cNvSpPr/>
            <p:nvPr/>
          </p:nvSpPr>
          <p:spPr>
            <a:xfrm>
              <a:off x="2048906" y="2873498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8" name="Google Shape;7908;p51"/>
            <p:cNvSpPr/>
            <p:nvPr/>
          </p:nvSpPr>
          <p:spPr>
            <a:xfrm>
              <a:off x="2049451" y="2874059"/>
              <a:ext cx="53703" cy="53687"/>
            </a:xfrm>
            <a:custGeom>
              <a:avLst/>
              <a:gdLst/>
              <a:ahLst/>
              <a:cxnLst/>
              <a:rect l="l" t="t" r="r" b="b"/>
              <a:pathLst>
                <a:path w="3448" h="3447" extrusionOk="0">
                  <a:moveTo>
                    <a:pt x="0" y="0"/>
                  </a:moveTo>
                  <a:lnTo>
                    <a:pt x="0" y="3446"/>
                  </a:lnTo>
                  <a:lnTo>
                    <a:pt x="3448" y="3446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9" name="Google Shape;7909;p51"/>
            <p:cNvSpPr/>
            <p:nvPr/>
          </p:nvSpPr>
          <p:spPr>
            <a:xfrm>
              <a:off x="2048906" y="2819764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0" name="Google Shape;7910;p51"/>
            <p:cNvSpPr/>
            <p:nvPr/>
          </p:nvSpPr>
          <p:spPr>
            <a:xfrm>
              <a:off x="2049451" y="2820294"/>
              <a:ext cx="53703" cy="53780"/>
            </a:xfrm>
            <a:custGeom>
              <a:avLst/>
              <a:gdLst/>
              <a:ahLst/>
              <a:cxnLst/>
              <a:rect l="l" t="t" r="r" b="b"/>
              <a:pathLst>
                <a:path w="3448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1" name="Google Shape;7911;p51"/>
            <p:cNvSpPr/>
            <p:nvPr/>
          </p:nvSpPr>
          <p:spPr>
            <a:xfrm>
              <a:off x="2048906" y="2766015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2" name="Google Shape;7912;p51"/>
            <p:cNvSpPr/>
            <p:nvPr/>
          </p:nvSpPr>
          <p:spPr>
            <a:xfrm>
              <a:off x="2049451" y="2766560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7913;p51"/>
            <p:cNvSpPr/>
            <p:nvPr/>
          </p:nvSpPr>
          <p:spPr>
            <a:xfrm>
              <a:off x="2048906" y="2712328"/>
              <a:ext cx="54793" cy="54808"/>
            </a:xfrm>
            <a:custGeom>
              <a:avLst/>
              <a:gdLst/>
              <a:ahLst/>
              <a:cxnLst/>
              <a:rect l="l" t="t" r="r" b="b"/>
              <a:pathLst>
                <a:path w="3518" h="3519" extrusionOk="0">
                  <a:moveTo>
                    <a:pt x="1" y="0"/>
                  </a:moveTo>
                  <a:lnTo>
                    <a:pt x="1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4" name="Google Shape;7914;p51"/>
            <p:cNvSpPr/>
            <p:nvPr/>
          </p:nvSpPr>
          <p:spPr>
            <a:xfrm>
              <a:off x="2048906" y="2658594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5" name="Google Shape;7915;p51"/>
            <p:cNvSpPr/>
            <p:nvPr/>
          </p:nvSpPr>
          <p:spPr>
            <a:xfrm>
              <a:off x="2049451" y="2659124"/>
              <a:ext cx="53703" cy="53780"/>
            </a:xfrm>
            <a:custGeom>
              <a:avLst/>
              <a:gdLst/>
              <a:ahLst/>
              <a:cxnLst/>
              <a:rect l="l" t="t" r="r" b="b"/>
              <a:pathLst>
                <a:path w="3448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6" name="Google Shape;7916;p51"/>
            <p:cNvSpPr/>
            <p:nvPr/>
          </p:nvSpPr>
          <p:spPr>
            <a:xfrm>
              <a:off x="1995157" y="314212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7" name="Google Shape;7917;p51"/>
            <p:cNvSpPr/>
            <p:nvPr/>
          </p:nvSpPr>
          <p:spPr>
            <a:xfrm>
              <a:off x="1995718" y="3142649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51"/>
            <p:cNvSpPr/>
            <p:nvPr/>
          </p:nvSpPr>
          <p:spPr>
            <a:xfrm>
              <a:off x="1995157" y="3034684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51"/>
            <p:cNvSpPr/>
            <p:nvPr/>
          </p:nvSpPr>
          <p:spPr>
            <a:xfrm>
              <a:off x="1995718" y="3035213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0" name="Google Shape;7920;p51"/>
            <p:cNvSpPr/>
            <p:nvPr/>
          </p:nvSpPr>
          <p:spPr>
            <a:xfrm>
              <a:off x="1995157" y="2980919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1" name="Google Shape;7921;p51"/>
            <p:cNvSpPr/>
            <p:nvPr/>
          </p:nvSpPr>
          <p:spPr>
            <a:xfrm>
              <a:off x="1995157" y="2927185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2" name="Google Shape;7922;p51"/>
            <p:cNvSpPr/>
            <p:nvPr/>
          </p:nvSpPr>
          <p:spPr>
            <a:xfrm>
              <a:off x="1995157" y="2873498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3" name="Google Shape;7923;p51"/>
            <p:cNvSpPr/>
            <p:nvPr/>
          </p:nvSpPr>
          <p:spPr>
            <a:xfrm>
              <a:off x="1995157" y="2819764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4" name="Google Shape;7924;p51"/>
            <p:cNvSpPr/>
            <p:nvPr/>
          </p:nvSpPr>
          <p:spPr>
            <a:xfrm>
              <a:off x="1995718" y="2820294"/>
              <a:ext cx="53749" cy="53780"/>
            </a:xfrm>
            <a:custGeom>
              <a:avLst/>
              <a:gdLst/>
              <a:ahLst/>
              <a:cxnLst/>
              <a:rect l="l" t="t" r="r" b="b"/>
              <a:pathLst>
                <a:path w="3451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5" name="Google Shape;7925;p51"/>
            <p:cNvSpPr/>
            <p:nvPr/>
          </p:nvSpPr>
          <p:spPr>
            <a:xfrm>
              <a:off x="1995157" y="2766015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6" name="Google Shape;7926;p51"/>
            <p:cNvSpPr/>
            <p:nvPr/>
          </p:nvSpPr>
          <p:spPr>
            <a:xfrm>
              <a:off x="1995157" y="2712328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7" name="Google Shape;7927;p51"/>
            <p:cNvSpPr/>
            <p:nvPr/>
          </p:nvSpPr>
          <p:spPr>
            <a:xfrm>
              <a:off x="1995718" y="2712857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8" name="Google Shape;7928;p51"/>
            <p:cNvSpPr/>
            <p:nvPr/>
          </p:nvSpPr>
          <p:spPr>
            <a:xfrm>
              <a:off x="1995157" y="2658594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7929;p51"/>
            <p:cNvSpPr/>
            <p:nvPr/>
          </p:nvSpPr>
          <p:spPr>
            <a:xfrm>
              <a:off x="1941423" y="314212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0" name="Google Shape;7930;p51"/>
            <p:cNvSpPr/>
            <p:nvPr/>
          </p:nvSpPr>
          <p:spPr>
            <a:xfrm>
              <a:off x="1941953" y="3142649"/>
              <a:ext cx="53780" cy="53687"/>
            </a:xfrm>
            <a:custGeom>
              <a:avLst/>
              <a:gdLst/>
              <a:ahLst/>
              <a:cxnLst/>
              <a:rect l="l" t="t" r="r" b="b"/>
              <a:pathLst>
                <a:path w="3453" h="3447" extrusionOk="0">
                  <a:moveTo>
                    <a:pt x="1" y="1"/>
                  </a:moveTo>
                  <a:lnTo>
                    <a:pt x="1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1" name="Google Shape;7931;p51"/>
            <p:cNvSpPr/>
            <p:nvPr/>
          </p:nvSpPr>
          <p:spPr>
            <a:xfrm>
              <a:off x="1941423" y="3034684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2" name="Google Shape;7932;p51"/>
            <p:cNvSpPr/>
            <p:nvPr/>
          </p:nvSpPr>
          <p:spPr>
            <a:xfrm>
              <a:off x="1941953" y="3035213"/>
              <a:ext cx="53780" cy="53703"/>
            </a:xfrm>
            <a:custGeom>
              <a:avLst/>
              <a:gdLst/>
              <a:ahLst/>
              <a:cxnLst/>
              <a:rect l="l" t="t" r="r" b="b"/>
              <a:pathLst>
                <a:path w="3453" h="3448" extrusionOk="0">
                  <a:moveTo>
                    <a:pt x="1" y="1"/>
                  </a:moveTo>
                  <a:lnTo>
                    <a:pt x="1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3" name="Google Shape;7933;p51"/>
            <p:cNvSpPr/>
            <p:nvPr/>
          </p:nvSpPr>
          <p:spPr>
            <a:xfrm>
              <a:off x="1941423" y="2980919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4" name="Google Shape;7934;p51"/>
            <p:cNvSpPr/>
            <p:nvPr/>
          </p:nvSpPr>
          <p:spPr>
            <a:xfrm>
              <a:off x="1941953" y="2981479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5" name="Google Shape;7935;p51"/>
            <p:cNvSpPr/>
            <p:nvPr/>
          </p:nvSpPr>
          <p:spPr>
            <a:xfrm>
              <a:off x="1941423" y="2927185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6" name="Google Shape;7936;p51"/>
            <p:cNvSpPr/>
            <p:nvPr/>
          </p:nvSpPr>
          <p:spPr>
            <a:xfrm>
              <a:off x="1941423" y="2873498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7" name="Google Shape;7937;p51"/>
            <p:cNvSpPr/>
            <p:nvPr/>
          </p:nvSpPr>
          <p:spPr>
            <a:xfrm>
              <a:off x="1941953" y="2874059"/>
              <a:ext cx="53780" cy="53687"/>
            </a:xfrm>
            <a:custGeom>
              <a:avLst/>
              <a:gdLst/>
              <a:ahLst/>
              <a:cxnLst/>
              <a:rect l="l" t="t" r="r" b="b"/>
              <a:pathLst>
                <a:path w="3453" h="3447" extrusionOk="0">
                  <a:moveTo>
                    <a:pt x="1" y="0"/>
                  </a:moveTo>
                  <a:lnTo>
                    <a:pt x="1" y="3446"/>
                  </a:lnTo>
                  <a:lnTo>
                    <a:pt x="3452" y="3446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8" name="Google Shape;7938;p51"/>
            <p:cNvSpPr/>
            <p:nvPr/>
          </p:nvSpPr>
          <p:spPr>
            <a:xfrm>
              <a:off x="1941423" y="2819764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7939;p51"/>
            <p:cNvSpPr/>
            <p:nvPr/>
          </p:nvSpPr>
          <p:spPr>
            <a:xfrm>
              <a:off x="1941953" y="2820294"/>
              <a:ext cx="53780" cy="53780"/>
            </a:xfrm>
            <a:custGeom>
              <a:avLst/>
              <a:gdLst/>
              <a:ahLst/>
              <a:cxnLst/>
              <a:rect l="l" t="t" r="r" b="b"/>
              <a:pathLst>
                <a:path w="3453" h="3453" extrusionOk="0">
                  <a:moveTo>
                    <a:pt x="1" y="1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51"/>
            <p:cNvSpPr/>
            <p:nvPr/>
          </p:nvSpPr>
          <p:spPr>
            <a:xfrm>
              <a:off x="1941423" y="2766015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1" name="Google Shape;7941;p51"/>
            <p:cNvSpPr/>
            <p:nvPr/>
          </p:nvSpPr>
          <p:spPr>
            <a:xfrm>
              <a:off x="1941423" y="2712328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B8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2" name="Google Shape;7942;p51"/>
            <p:cNvSpPr/>
            <p:nvPr/>
          </p:nvSpPr>
          <p:spPr>
            <a:xfrm>
              <a:off x="1941953" y="2712857"/>
              <a:ext cx="53780" cy="53718"/>
            </a:xfrm>
            <a:custGeom>
              <a:avLst/>
              <a:gdLst/>
              <a:ahLst/>
              <a:cxnLst/>
              <a:rect l="l" t="t" r="r" b="b"/>
              <a:pathLst>
                <a:path w="3453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3" name="Google Shape;7943;p51"/>
            <p:cNvSpPr/>
            <p:nvPr/>
          </p:nvSpPr>
          <p:spPr>
            <a:xfrm>
              <a:off x="1941423" y="2658594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4" name="Google Shape;7944;p51"/>
            <p:cNvSpPr/>
            <p:nvPr/>
          </p:nvSpPr>
          <p:spPr>
            <a:xfrm>
              <a:off x="1887752" y="3142120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6" y="3517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51"/>
            <p:cNvSpPr/>
            <p:nvPr/>
          </p:nvSpPr>
          <p:spPr>
            <a:xfrm>
              <a:off x="1887752" y="3034684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6" y="3517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51"/>
            <p:cNvSpPr/>
            <p:nvPr/>
          </p:nvSpPr>
          <p:spPr>
            <a:xfrm>
              <a:off x="1888281" y="3035213"/>
              <a:ext cx="53687" cy="53703"/>
            </a:xfrm>
            <a:custGeom>
              <a:avLst/>
              <a:gdLst/>
              <a:ahLst/>
              <a:cxnLst/>
              <a:rect l="l" t="t" r="r" b="b"/>
              <a:pathLst>
                <a:path w="3447" h="3448" extrusionOk="0">
                  <a:moveTo>
                    <a:pt x="0" y="1"/>
                  </a:moveTo>
                  <a:lnTo>
                    <a:pt x="0" y="3447"/>
                  </a:lnTo>
                  <a:lnTo>
                    <a:pt x="3447" y="3447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7" name="Google Shape;7947;p51"/>
            <p:cNvSpPr/>
            <p:nvPr/>
          </p:nvSpPr>
          <p:spPr>
            <a:xfrm>
              <a:off x="1887752" y="2980919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8" name="Google Shape;7948;p51"/>
            <p:cNvSpPr/>
            <p:nvPr/>
          </p:nvSpPr>
          <p:spPr>
            <a:xfrm>
              <a:off x="1888281" y="2981479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9" name="Google Shape;7949;p51"/>
            <p:cNvSpPr/>
            <p:nvPr/>
          </p:nvSpPr>
          <p:spPr>
            <a:xfrm>
              <a:off x="1887752" y="2927185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51"/>
            <p:cNvSpPr/>
            <p:nvPr/>
          </p:nvSpPr>
          <p:spPr>
            <a:xfrm>
              <a:off x="1888281" y="2927730"/>
              <a:ext cx="53687" cy="53765"/>
            </a:xfrm>
            <a:custGeom>
              <a:avLst/>
              <a:gdLst/>
              <a:ahLst/>
              <a:cxnLst/>
              <a:rect l="l" t="t" r="r" b="b"/>
              <a:pathLst>
                <a:path w="3447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7" y="3452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51"/>
            <p:cNvSpPr/>
            <p:nvPr/>
          </p:nvSpPr>
          <p:spPr>
            <a:xfrm>
              <a:off x="1887752" y="2873498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16" y="3518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2" name="Google Shape;7952;p51"/>
            <p:cNvSpPr/>
            <p:nvPr/>
          </p:nvSpPr>
          <p:spPr>
            <a:xfrm>
              <a:off x="1888281" y="2874059"/>
              <a:ext cx="53687" cy="53687"/>
            </a:xfrm>
            <a:custGeom>
              <a:avLst/>
              <a:gdLst/>
              <a:ahLst/>
              <a:cxnLst/>
              <a:rect l="l" t="t" r="r" b="b"/>
              <a:pathLst>
                <a:path w="3447" h="3447" extrusionOk="0">
                  <a:moveTo>
                    <a:pt x="0" y="0"/>
                  </a:moveTo>
                  <a:lnTo>
                    <a:pt x="0" y="3446"/>
                  </a:lnTo>
                  <a:lnTo>
                    <a:pt x="3447" y="3446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3" name="Google Shape;7953;p51"/>
            <p:cNvSpPr/>
            <p:nvPr/>
          </p:nvSpPr>
          <p:spPr>
            <a:xfrm>
              <a:off x="1887752" y="2819764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6" y="3520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4" name="Google Shape;7954;p51"/>
            <p:cNvSpPr/>
            <p:nvPr/>
          </p:nvSpPr>
          <p:spPr>
            <a:xfrm>
              <a:off x="1888281" y="2820294"/>
              <a:ext cx="53687" cy="53780"/>
            </a:xfrm>
            <a:custGeom>
              <a:avLst/>
              <a:gdLst/>
              <a:ahLst/>
              <a:cxnLst/>
              <a:rect l="l" t="t" r="r" b="b"/>
              <a:pathLst>
                <a:path w="3447" h="3453" extrusionOk="0">
                  <a:moveTo>
                    <a:pt x="0" y="1"/>
                  </a:moveTo>
                  <a:lnTo>
                    <a:pt x="0" y="3452"/>
                  </a:lnTo>
                  <a:lnTo>
                    <a:pt x="3447" y="3452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51"/>
            <p:cNvSpPr/>
            <p:nvPr/>
          </p:nvSpPr>
          <p:spPr>
            <a:xfrm>
              <a:off x="1887752" y="2766015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51"/>
            <p:cNvSpPr/>
            <p:nvPr/>
          </p:nvSpPr>
          <p:spPr>
            <a:xfrm>
              <a:off x="1887752" y="2712328"/>
              <a:ext cx="54777" cy="54808"/>
            </a:xfrm>
            <a:custGeom>
              <a:avLst/>
              <a:gdLst/>
              <a:ahLst/>
              <a:cxnLst/>
              <a:rect l="l" t="t" r="r" b="b"/>
              <a:pathLst>
                <a:path w="3517" h="3519" extrusionOk="0">
                  <a:moveTo>
                    <a:pt x="0" y="0"/>
                  </a:moveTo>
                  <a:lnTo>
                    <a:pt x="0" y="3518"/>
                  </a:lnTo>
                  <a:lnTo>
                    <a:pt x="3516" y="3518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57" name="Google Shape;7957;p51"/>
            <p:cNvGrpSpPr/>
            <p:nvPr/>
          </p:nvGrpSpPr>
          <p:grpSpPr>
            <a:xfrm>
              <a:off x="1833987" y="2604860"/>
              <a:ext cx="1182999" cy="699504"/>
              <a:chOff x="1833987" y="2604860"/>
              <a:chExt cx="1182999" cy="699504"/>
            </a:xfrm>
          </p:grpSpPr>
          <p:sp>
            <p:nvSpPr>
              <p:cNvPr id="7958" name="Google Shape;7958;p51"/>
              <p:cNvSpPr/>
              <p:nvPr/>
            </p:nvSpPr>
            <p:spPr>
              <a:xfrm>
                <a:off x="2962178" y="3088355"/>
                <a:ext cx="54808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9" name="Google Shape;7959;p51"/>
              <p:cNvSpPr/>
              <p:nvPr/>
            </p:nvSpPr>
            <p:spPr>
              <a:xfrm>
                <a:off x="2962738" y="3088900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0" name="Google Shape;7960;p51"/>
              <p:cNvSpPr/>
              <p:nvPr/>
            </p:nvSpPr>
            <p:spPr>
              <a:xfrm>
                <a:off x="2962178" y="3034684"/>
                <a:ext cx="54808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18" y="3517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1" name="Google Shape;7961;p51"/>
              <p:cNvSpPr/>
              <p:nvPr/>
            </p:nvSpPr>
            <p:spPr>
              <a:xfrm>
                <a:off x="2962738" y="3035213"/>
                <a:ext cx="53687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47" y="3447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2" name="Google Shape;7962;p51"/>
              <p:cNvSpPr/>
              <p:nvPr/>
            </p:nvSpPr>
            <p:spPr>
              <a:xfrm>
                <a:off x="2962178" y="2980919"/>
                <a:ext cx="54808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3" name="Google Shape;7963;p51"/>
              <p:cNvSpPr/>
              <p:nvPr/>
            </p:nvSpPr>
            <p:spPr>
              <a:xfrm>
                <a:off x="2962738" y="2981479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4" name="Google Shape;7964;p51"/>
              <p:cNvSpPr/>
              <p:nvPr/>
            </p:nvSpPr>
            <p:spPr>
              <a:xfrm>
                <a:off x="2962178" y="2927185"/>
                <a:ext cx="54808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5" name="Google Shape;7965;p51"/>
              <p:cNvSpPr/>
              <p:nvPr/>
            </p:nvSpPr>
            <p:spPr>
              <a:xfrm>
                <a:off x="2962738" y="2927730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6" name="Google Shape;7966;p51"/>
              <p:cNvSpPr/>
              <p:nvPr/>
            </p:nvSpPr>
            <p:spPr>
              <a:xfrm>
                <a:off x="2962178" y="2873498"/>
                <a:ext cx="54808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8" extrusionOk="0">
                    <a:moveTo>
                      <a:pt x="1" y="0"/>
                    </a:moveTo>
                    <a:lnTo>
                      <a:pt x="1" y="3518"/>
                    </a:lnTo>
                    <a:lnTo>
                      <a:pt x="3518" y="3518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7" name="Google Shape;7967;p51"/>
              <p:cNvSpPr/>
              <p:nvPr/>
            </p:nvSpPr>
            <p:spPr>
              <a:xfrm>
                <a:off x="2962738" y="2874059"/>
                <a:ext cx="53687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7" y="3446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8" name="Google Shape;7968;p51"/>
              <p:cNvSpPr/>
              <p:nvPr/>
            </p:nvSpPr>
            <p:spPr>
              <a:xfrm>
                <a:off x="2962178" y="2819764"/>
                <a:ext cx="54808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21" extrusionOk="0">
                    <a:moveTo>
                      <a:pt x="1" y="0"/>
                    </a:moveTo>
                    <a:lnTo>
                      <a:pt x="1" y="3520"/>
                    </a:lnTo>
                    <a:lnTo>
                      <a:pt x="3518" y="3520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9" name="Google Shape;7969;p51"/>
              <p:cNvSpPr/>
              <p:nvPr/>
            </p:nvSpPr>
            <p:spPr>
              <a:xfrm>
                <a:off x="2962738" y="2820294"/>
                <a:ext cx="53687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47" y="3452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0" name="Google Shape;7970;p51"/>
              <p:cNvSpPr/>
              <p:nvPr/>
            </p:nvSpPr>
            <p:spPr>
              <a:xfrm>
                <a:off x="2962178" y="2766015"/>
                <a:ext cx="54808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1" name="Google Shape;7971;p51"/>
              <p:cNvSpPr/>
              <p:nvPr/>
            </p:nvSpPr>
            <p:spPr>
              <a:xfrm>
                <a:off x="2962738" y="2766560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2" name="Google Shape;7972;p51"/>
              <p:cNvSpPr/>
              <p:nvPr/>
            </p:nvSpPr>
            <p:spPr>
              <a:xfrm>
                <a:off x="2908444" y="3142120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3" name="Google Shape;7973;p51"/>
              <p:cNvSpPr/>
              <p:nvPr/>
            </p:nvSpPr>
            <p:spPr>
              <a:xfrm>
                <a:off x="2908973" y="3142649"/>
                <a:ext cx="53780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7" extrusionOk="0">
                    <a:moveTo>
                      <a:pt x="1" y="1"/>
                    </a:moveTo>
                    <a:lnTo>
                      <a:pt x="1" y="3447"/>
                    </a:lnTo>
                    <a:lnTo>
                      <a:pt x="3452" y="3447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4" name="Google Shape;7974;p51"/>
              <p:cNvSpPr/>
              <p:nvPr/>
            </p:nvSpPr>
            <p:spPr>
              <a:xfrm>
                <a:off x="2908973" y="3088900"/>
                <a:ext cx="53780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5" name="Google Shape;7975;p51"/>
              <p:cNvSpPr/>
              <p:nvPr/>
            </p:nvSpPr>
            <p:spPr>
              <a:xfrm>
                <a:off x="2908444" y="2766015"/>
                <a:ext cx="54840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6" name="Google Shape;7976;p51"/>
              <p:cNvSpPr/>
              <p:nvPr/>
            </p:nvSpPr>
            <p:spPr>
              <a:xfrm>
                <a:off x="2908973" y="2766560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7" name="Google Shape;7977;p51"/>
              <p:cNvSpPr/>
              <p:nvPr/>
            </p:nvSpPr>
            <p:spPr>
              <a:xfrm>
                <a:off x="2908444" y="2712328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1" y="0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8" name="Google Shape;7978;p51"/>
              <p:cNvSpPr/>
              <p:nvPr/>
            </p:nvSpPr>
            <p:spPr>
              <a:xfrm>
                <a:off x="2908973" y="2712857"/>
                <a:ext cx="53780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9" name="Google Shape;7979;p51"/>
              <p:cNvSpPr/>
              <p:nvPr/>
            </p:nvSpPr>
            <p:spPr>
              <a:xfrm>
                <a:off x="2854710" y="319579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0" name="Google Shape;7980;p51"/>
              <p:cNvSpPr/>
              <p:nvPr/>
            </p:nvSpPr>
            <p:spPr>
              <a:xfrm>
                <a:off x="2855240" y="3196321"/>
                <a:ext cx="53749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3" extrusionOk="0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1" name="Google Shape;7981;p51"/>
              <p:cNvSpPr/>
              <p:nvPr/>
            </p:nvSpPr>
            <p:spPr>
              <a:xfrm>
                <a:off x="2855240" y="3088900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2" name="Google Shape;7982;p51"/>
              <p:cNvSpPr/>
              <p:nvPr/>
            </p:nvSpPr>
            <p:spPr>
              <a:xfrm>
                <a:off x="2855240" y="2927730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3" name="Google Shape;7983;p51"/>
              <p:cNvSpPr/>
              <p:nvPr/>
            </p:nvSpPr>
            <p:spPr>
              <a:xfrm>
                <a:off x="2855240" y="2766560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4" name="Google Shape;7984;p51"/>
              <p:cNvSpPr/>
              <p:nvPr/>
            </p:nvSpPr>
            <p:spPr>
              <a:xfrm>
                <a:off x="2854710" y="2658594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5" name="Google Shape;7985;p51"/>
              <p:cNvSpPr/>
              <p:nvPr/>
            </p:nvSpPr>
            <p:spPr>
              <a:xfrm>
                <a:off x="2855240" y="2659124"/>
                <a:ext cx="53749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3" extrusionOk="0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6" name="Google Shape;7986;p51"/>
              <p:cNvSpPr/>
              <p:nvPr/>
            </p:nvSpPr>
            <p:spPr>
              <a:xfrm>
                <a:off x="2801007" y="3195791"/>
                <a:ext cx="54808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19" y="3521"/>
                    </a:lnTo>
                    <a:lnTo>
                      <a:pt x="3519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7" name="Google Shape;7987;p51"/>
              <p:cNvSpPr/>
              <p:nvPr/>
            </p:nvSpPr>
            <p:spPr>
              <a:xfrm>
                <a:off x="2801568" y="3196321"/>
                <a:ext cx="53687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3" extrusionOk="0">
                    <a:moveTo>
                      <a:pt x="1" y="1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8" name="Google Shape;7988;p51"/>
              <p:cNvSpPr/>
              <p:nvPr/>
            </p:nvSpPr>
            <p:spPr>
              <a:xfrm>
                <a:off x="2801568" y="3088900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9" name="Google Shape;7989;p51"/>
              <p:cNvSpPr/>
              <p:nvPr/>
            </p:nvSpPr>
            <p:spPr>
              <a:xfrm>
                <a:off x="2801568" y="2981479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0" name="Google Shape;7990;p51"/>
              <p:cNvSpPr/>
              <p:nvPr/>
            </p:nvSpPr>
            <p:spPr>
              <a:xfrm>
                <a:off x="2801568" y="2874059"/>
                <a:ext cx="53687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47" y="3446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1" name="Google Shape;7991;p51"/>
              <p:cNvSpPr/>
              <p:nvPr/>
            </p:nvSpPr>
            <p:spPr>
              <a:xfrm>
                <a:off x="2801568" y="2766560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2" name="Google Shape;7992;p51"/>
              <p:cNvSpPr/>
              <p:nvPr/>
            </p:nvSpPr>
            <p:spPr>
              <a:xfrm>
                <a:off x="2801007" y="2658594"/>
                <a:ext cx="54808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19" y="3521"/>
                    </a:lnTo>
                    <a:lnTo>
                      <a:pt x="3519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3" name="Google Shape;7993;p51"/>
              <p:cNvSpPr/>
              <p:nvPr/>
            </p:nvSpPr>
            <p:spPr>
              <a:xfrm>
                <a:off x="2801568" y="2659124"/>
                <a:ext cx="53687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3" extrusionOk="0">
                    <a:moveTo>
                      <a:pt x="1" y="1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4" name="Google Shape;7994;p51"/>
              <p:cNvSpPr/>
              <p:nvPr/>
            </p:nvSpPr>
            <p:spPr>
              <a:xfrm>
                <a:off x="2747274" y="3249541"/>
                <a:ext cx="54855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0" extrusionOk="0">
                    <a:moveTo>
                      <a:pt x="1" y="1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5" name="Google Shape;7995;p51"/>
              <p:cNvSpPr/>
              <p:nvPr/>
            </p:nvSpPr>
            <p:spPr>
              <a:xfrm>
                <a:off x="2747819" y="325008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6" name="Google Shape;7996;p51"/>
              <p:cNvSpPr/>
              <p:nvPr/>
            </p:nvSpPr>
            <p:spPr>
              <a:xfrm>
                <a:off x="2747819" y="3142649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52" y="3447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7" name="Google Shape;7997;p51"/>
              <p:cNvSpPr/>
              <p:nvPr/>
            </p:nvSpPr>
            <p:spPr>
              <a:xfrm>
                <a:off x="2747819" y="2927730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2" y="3452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8" name="Google Shape;7998;p51"/>
              <p:cNvSpPr/>
              <p:nvPr/>
            </p:nvSpPr>
            <p:spPr>
              <a:xfrm>
                <a:off x="2747819" y="2712857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9" name="Google Shape;7999;p51"/>
              <p:cNvSpPr/>
              <p:nvPr/>
            </p:nvSpPr>
            <p:spPr>
              <a:xfrm>
                <a:off x="2747274" y="2604860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0" name="Google Shape;8000;p51"/>
              <p:cNvSpPr/>
              <p:nvPr/>
            </p:nvSpPr>
            <p:spPr>
              <a:xfrm>
                <a:off x="2747819" y="2605390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1" name="Google Shape;8001;p51"/>
              <p:cNvSpPr/>
              <p:nvPr/>
            </p:nvSpPr>
            <p:spPr>
              <a:xfrm>
                <a:off x="2693540" y="3249541"/>
                <a:ext cx="54840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0" extrusionOk="0">
                    <a:moveTo>
                      <a:pt x="1" y="1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2" name="Google Shape;8002;p51"/>
              <p:cNvSpPr/>
              <p:nvPr/>
            </p:nvSpPr>
            <p:spPr>
              <a:xfrm>
                <a:off x="2694069" y="325008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3" name="Google Shape;8003;p51"/>
              <p:cNvSpPr/>
              <p:nvPr/>
            </p:nvSpPr>
            <p:spPr>
              <a:xfrm>
                <a:off x="2694069" y="3196321"/>
                <a:ext cx="53765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3" extrusionOk="0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4" name="Google Shape;8004;p51"/>
              <p:cNvSpPr/>
              <p:nvPr/>
            </p:nvSpPr>
            <p:spPr>
              <a:xfrm>
                <a:off x="2694069" y="2659124"/>
                <a:ext cx="53765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3" extrusionOk="0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5" name="Google Shape;8005;p51"/>
              <p:cNvSpPr/>
              <p:nvPr/>
            </p:nvSpPr>
            <p:spPr>
              <a:xfrm>
                <a:off x="2693540" y="2604860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6" name="Google Shape;8006;p51"/>
              <p:cNvSpPr/>
              <p:nvPr/>
            </p:nvSpPr>
            <p:spPr>
              <a:xfrm>
                <a:off x="2694069" y="2605390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7" name="Google Shape;8007;p51"/>
              <p:cNvSpPr/>
              <p:nvPr/>
            </p:nvSpPr>
            <p:spPr>
              <a:xfrm>
                <a:off x="2639853" y="3249541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1"/>
                    </a:moveTo>
                    <a:lnTo>
                      <a:pt x="0" y="3520"/>
                    </a:lnTo>
                    <a:lnTo>
                      <a:pt x="3516" y="3520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8" name="Google Shape;8008;p51"/>
              <p:cNvSpPr/>
              <p:nvPr/>
            </p:nvSpPr>
            <p:spPr>
              <a:xfrm>
                <a:off x="2640382" y="3250086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9" name="Google Shape;8009;p51"/>
              <p:cNvSpPr/>
              <p:nvPr/>
            </p:nvSpPr>
            <p:spPr>
              <a:xfrm>
                <a:off x="2640382" y="3035213"/>
                <a:ext cx="53703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8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48" y="3447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0" name="Google Shape;8010;p51"/>
              <p:cNvSpPr/>
              <p:nvPr/>
            </p:nvSpPr>
            <p:spPr>
              <a:xfrm>
                <a:off x="2640382" y="2981479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1" name="Google Shape;8011;p51"/>
              <p:cNvSpPr/>
              <p:nvPr/>
            </p:nvSpPr>
            <p:spPr>
              <a:xfrm>
                <a:off x="2640382" y="2927730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2" name="Google Shape;8012;p51"/>
              <p:cNvSpPr/>
              <p:nvPr/>
            </p:nvSpPr>
            <p:spPr>
              <a:xfrm>
                <a:off x="2640382" y="2874059"/>
                <a:ext cx="53703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3" name="Google Shape;8013;p51"/>
              <p:cNvSpPr/>
              <p:nvPr/>
            </p:nvSpPr>
            <p:spPr>
              <a:xfrm>
                <a:off x="2640382" y="2820294"/>
                <a:ext cx="53703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4" name="Google Shape;8014;p51"/>
              <p:cNvSpPr/>
              <p:nvPr/>
            </p:nvSpPr>
            <p:spPr>
              <a:xfrm>
                <a:off x="2640382" y="2766560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5" name="Google Shape;8015;p51"/>
              <p:cNvSpPr/>
              <p:nvPr/>
            </p:nvSpPr>
            <p:spPr>
              <a:xfrm>
                <a:off x="2639853" y="2604860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6" y="3520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6" name="Google Shape;8016;p51"/>
              <p:cNvSpPr/>
              <p:nvPr/>
            </p:nvSpPr>
            <p:spPr>
              <a:xfrm>
                <a:off x="2640382" y="2605390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7" name="Google Shape;8017;p51"/>
              <p:cNvSpPr/>
              <p:nvPr/>
            </p:nvSpPr>
            <p:spPr>
              <a:xfrm>
                <a:off x="2586104" y="3249541"/>
                <a:ext cx="54855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0" extrusionOk="0">
                    <a:moveTo>
                      <a:pt x="1" y="1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8" name="Google Shape;8018;p51"/>
              <p:cNvSpPr/>
              <p:nvPr/>
            </p:nvSpPr>
            <p:spPr>
              <a:xfrm>
                <a:off x="2586649" y="3250086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9" name="Google Shape;8019;p51"/>
              <p:cNvSpPr/>
              <p:nvPr/>
            </p:nvSpPr>
            <p:spPr>
              <a:xfrm>
                <a:off x="2586649" y="3088900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0" name="Google Shape;8020;p51"/>
              <p:cNvSpPr/>
              <p:nvPr/>
            </p:nvSpPr>
            <p:spPr>
              <a:xfrm>
                <a:off x="2586649" y="2712857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1" name="Google Shape;8021;p51"/>
              <p:cNvSpPr/>
              <p:nvPr/>
            </p:nvSpPr>
            <p:spPr>
              <a:xfrm>
                <a:off x="2586104" y="2604860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2" name="Google Shape;8022;p51"/>
              <p:cNvSpPr/>
              <p:nvPr/>
            </p:nvSpPr>
            <p:spPr>
              <a:xfrm>
                <a:off x="2586649" y="2605390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3" name="Google Shape;8023;p51"/>
              <p:cNvSpPr/>
              <p:nvPr/>
            </p:nvSpPr>
            <p:spPr>
              <a:xfrm>
                <a:off x="2532370" y="3249541"/>
                <a:ext cx="54824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3520" extrusionOk="0">
                    <a:moveTo>
                      <a:pt x="1" y="1"/>
                    </a:moveTo>
                    <a:lnTo>
                      <a:pt x="1" y="3520"/>
                    </a:lnTo>
                    <a:lnTo>
                      <a:pt x="3520" y="3520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4" name="Google Shape;8024;p51"/>
              <p:cNvSpPr/>
              <p:nvPr/>
            </p:nvSpPr>
            <p:spPr>
              <a:xfrm>
                <a:off x="2532915" y="3250086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5" name="Google Shape;8025;p51"/>
              <p:cNvSpPr/>
              <p:nvPr/>
            </p:nvSpPr>
            <p:spPr>
              <a:xfrm>
                <a:off x="2532915" y="3088900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6" name="Google Shape;8026;p51"/>
              <p:cNvSpPr/>
              <p:nvPr/>
            </p:nvSpPr>
            <p:spPr>
              <a:xfrm>
                <a:off x="2532915" y="2712857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7" name="Google Shape;8027;p51"/>
              <p:cNvSpPr/>
              <p:nvPr/>
            </p:nvSpPr>
            <p:spPr>
              <a:xfrm>
                <a:off x="2532370" y="2604860"/>
                <a:ext cx="54824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3521" extrusionOk="0">
                    <a:moveTo>
                      <a:pt x="1" y="0"/>
                    </a:moveTo>
                    <a:lnTo>
                      <a:pt x="1" y="3520"/>
                    </a:lnTo>
                    <a:lnTo>
                      <a:pt x="3520" y="3520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8" name="Google Shape;8028;p51"/>
              <p:cNvSpPr/>
              <p:nvPr/>
            </p:nvSpPr>
            <p:spPr>
              <a:xfrm>
                <a:off x="2532915" y="2605390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9" name="Google Shape;8029;p51"/>
              <p:cNvSpPr/>
              <p:nvPr/>
            </p:nvSpPr>
            <p:spPr>
              <a:xfrm>
                <a:off x="2478683" y="3249541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1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0" name="Google Shape;8030;p51"/>
              <p:cNvSpPr/>
              <p:nvPr/>
            </p:nvSpPr>
            <p:spPr>
              <a:xfrm>
                <a:off x="2479212" y="3250086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1" name="Google Shape;8031;p51"/>
              <p:cNvSpPr/>
              <p:nvPr/>
            </p:nvSpPr>
            <p:spPr>
              <a:xfrm>
                <a:off x="2479212" y="3088900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2" name="Google Shape;8032;p51"/>
              <p:cNvSpPr/>
              <p:nvPr/>
            </p:nvSpPr>
            <p:spPr>
              <a:xfrm>
                <a:off x="2479212" y="2712857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3" name="Google Shape;8033;p51"/>
              <p:cNvSpPr/>
              <p:nvPr/>
            </p:nvSpPr>
            <p:spPr>
              <a:xfrm>
                <a:off x="2478683" y="2604860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4" name="Google Shape;8034;p51"/>
              <p:cNvSpPr/>
              <p:nvPr/>
            </p:nvSpPr>
            <p:spPr>
              <a:xfrm>
                <a:off x="2479212" y="2605390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5" name="Google Shape;8035;p51"/>
              <p:cNvSpPr/>
              <p:nvPr/>
            </p:nvSpPr>
            <p:spPr>
              <a:xfrm>
                <a:off x="2424949" y="3249541"/>
                <a:ext cx="54840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0" extrusionOk="0">
                    <a:moveTo>
                      <a:pt x="0" y="1"/>
                    </a:moveTo>
                    <a:lnTo>
                      <a:pt x="0" y="3520"/>
                    </a:lnTo>
                    <a:lnTo>
                      <a:pt x="3520" y="3520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6" name="Google Shape;8036;p51"/>
              <p:cNvSpPr/>
              <p:nvPr/>
            </p:nvSpPr>
            <p:spPr>
              <a:xfrm>
                <a:off x="2425479" y="3250086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7" name="Google Shape;8037;p51"/>
              <p:cNvSpPr/>
              <p:nvPr/>
            </p:nvSpPr>
            <p:spPr>
              <a:xfrm>
                <a:off x="2425479" y="3088900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8" name="Google Shape;8038;p51"/>
              <p:cNvSpPr/>
              <p:nvPr/>
            </p:nvSpPr>
            <p:spPr>
              <a:xfrm>
                <a:off x="2425479" y="2712857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9" name="Google Shape;8039;p51"/>
              <p:cNvSpPr/>
              <p:nvPr/>
            </p:nvSpPr>
            <p:spPr>
              <a:xfrm>
                <a:off x="2424949" y="2604860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20" y="3520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0" name="Google Shape;8040;p51"/>
              <p:cNvSpPr/>
              <p:nvPr/>
            </p:nvSpPr>
            <p:spPr>
              <a:xfrm>
                <a:off x="2425479" y="2605390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1" name="Google Shape;8041;p51"/>
              <p:cNvSpPr/>
              <p:nvPr/>
            </p:nvSpPr>
            <p:spPr>
              <a:xfrm>
                <a:off x="2371184" y="3249541"/>
                <a:ext cx="54840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0" extrusionOk="0">
                    <a:moveTo>
                      <a:pt x="1" y="1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2" name="Google Shape;8042;p51"/>
              <p:cNvSpPr/>
              <p:nvPr/>
            </p:nvSpPr>
            <p:spPr>
              <a:xfrm>
                <a:off x="2371745" y="3250086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3" name="Google Shape;8043;p51"/>
              <p:cNvSpPr/>
              <p:nvPr/>
            </p:nvSpPr>
            <p:spPr>
              <a:xfrm>
                <a:off x="2371745" y="3088900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4" name="Google Shape;8044;p51"/>
              <p:cNvSpPr/>
              <p:nvPr/>
            </p:nvSpPr>
            <p:spPr>
              <a:xfrm>
                <a:off x="2371745" y="2712857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5" name="Google Shape;8045;p51"/>
              <p:cNvSpPr/>
              <p:nvPr/>
            </p:nvSpPr>
            <p:spPr>
              <a:xfrm>
                <a:off x="2371184" y="2604860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6" name="Google Shape;8046;p51"/>
              <p:cNvSpPr/>
              <p:nvPr/>
            </p:nvSpPr>
            <p:spPr>
              <a:xfrm>
                <a:off x="2371745" y="2605390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7" name="Google Shape;8047;p51"/>
              <p:cNvSpPr/>
              <p:nvPr/>
            </p:nvSpPr>
            <p:spPr>
              <a:xfrm>
                <a:off x="2317513" y="3249541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1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8" name="Google Shape;8048;p51"/>
              <p:cNvSpPr/>
              <p:nvPr/>
            </p:nvSpPr>
            <p:spPr>
              <a:xfrm>
                <a:off x="2318042" y="3250086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9" name="Google Shape;8049;p51"/>
              <p:cNvSpPr/>
              <p:nvPr/>
            </p:nvSpPr>
            <p:spPr>
              <a:xfrm>
                <a:off x="2318042" y="3088900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0" name="Google Shape;8050;p51"/>
              <p:cNvSpPr/>
              <p:nvPr/>
            </p:nvSpPr>
            <p:spPr>
              <a:xfrm>
                <a:off x="2318042" y="2712857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1" name="Google Shape;8051;p51"/>
              <p:cNvSpPr/>
              <p:nvPr/>
            </p:nvSpPr>
            <p:spPr>
              <a:xfrm>
                <a:off x="2317513" y="2604860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2" name="Google Shape;8052;p51"/>
              <p:cNvSpPr/>
              <p:nvPr/>
            </p:nvSpPr>
            <p:spPr>
              <a:xfrm>
                <a:off x="2318042" y="2605390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3" name="Google Shape;8053;p51"/>
              <p:cNvSpPr/>
              <p:nvPr/>
            </p:nvSpPr>
            <p:spPr>
              <a:xfrm>
                <a:off x="2263748" y="3249541"/>
                <a:ext cx="54855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0" extrusionOk="0">
                    <a:moveTo>
                      <a:pt x="1" y="1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4" name="Google Shape;8054;p51"/>
              <p:cNvSpPr/>
              <p:nvPr/>
            </p:nvSpPr>
            <p:spPr>
              <a:xfrm>
                <a:off x="2264308" y="3250086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5" name="Google Shape;8055;p51"/>
              <p:cNvSpPr/>
              <p:nvPr/>
            </p:nvSpPr>
            <p:spPr>
              <a:xfrm>
                <a:off x="2264308" y="3088900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6" name="Google Shape;8056;p51"/>
              <p:cNvSpPr/>
              <p:nvPr/>
            </p:nvSpPr>
            <p:spPr>
              <a:xfrm>
                <a:off x="2264308" y="2712857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7" name="Google Shape;8057;p51"/>
              <p:cNvSpPr/>
              <p:nvPr/>
            </p:nvSpPr>
            <p:spPr>
              <a:xfrm>
                <a:off x="2263748" y="2604860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8" name="Google Shape;8058;p51"/>
              <p:cNvSpPr/>
              <p:nvPr/>
            </p:nvSpPr>
            <p:spPr>
              <a:xfrm>
                <a:off x="2264308" y="2605390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9" name="Google Shape;8059;p51"/>
              <p:cNvSpPr/>
              <p:nvPr/>
            </p:nvSpPr>
            <p:spPr>
              <a:xfrm>
                <a:off x="2210076" y="3249541"/>
                <a:ext cx="54793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0" extrusionOk="0">
                    <a:moveTo>
                      <a:pt x="1" y="1"/>
                    </a:moveTo>
                    <a:lnTo>
                      <a:pt x="1" y="3520"/>
                    </a:lnTo>
                    <a:lnTo>
                      <a:pt x="3517" y="3520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0" name="Google Shape;8060;p51"/>
              <p:cNvSpPr/>
              <p:nvPr/>
            </p:nvSpPr>
            <p:spPr>
              <a:xfrm>
                <a:off x="2210621" y="3250086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1" name="Google Shape;8061;p51"/>
              <p:cNvSpPr/>
              <p:nvPr/>
            </p:nvSpPr>
            <p:spPr>
              <a:xfrm>
                <a:off x="2210621" y="3088900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2" name="Google Shape;8062;p51"/>
              <p:cNvSpPr/>
              <p:nvPr/>
            </p:nvSpPr>
            <p:spPr>
              <a:xfrm>
                <a:off x="2210621" y="2712857"/>
                <a:ext cx="53703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3" name="Google Shape;8063;p51"/>
              <p:cNvSpPr/>
              <p:nvPr/>
            </p:nvSpPr>
            <p:spPr>
              <a:xfrm>
                <a:off x="2210076" y="2604860"/>
                <a:ext cx="54793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1" extrusionOk="0">
                    <a:moveTo>
                      <a:pt x="1" y="0"/>
                    </a:moveTo>
                    <a:lnTo>
                      <a:pt x="1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4" name="Google Shape;8064;p51"/>
              <p:cNvSpPr/>
              <p:nvPr/>
            </p:nvSpPr>
            <p:spPr>
              <a:xfrm>
                <a:off x="2210621" y="2605390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5" name="Google Shape;8065;p51"/>
              <p:cNvSpPr/>
              <p:nvPr/>
            </p:nvSpPr>
            <p:spPr>
              <a:xfrm>
                <a:off x="2156343" y="3249541"/>
                <a:ext cx="54840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0" extrusionOk="0">
                    <a:moveTo>
                      <a:pt x="1" y="1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6" name="Google Shape;8066;p51"/>
              <p:cNvSpPr/>
              <p:nvPr/>
            </p:nvSpPr>
            <p:spPr>
              <a:xfrm>
                <a:off x="2156872" y="325008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7" name="Google Shape;8067;p51"/>
              <p:cNvSpPr/>
              <p:nvPr/>
            </p:nvSpPr>
            <p:spPr>
              <a:xfrm>
                <a:off x="2156872" y="3035213"/>
                <a:ext cx="53765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8" extrusionOk="0">
                    <a:moveTo>
                      <a:pt x="1" y="1"/>
                    </a:moveTo>
                    <a:lnTo>
                      <a:pt x="1" y="3447"/>
                    </a:lnTo>
                    <a:lnTo>
                      <a:pt x="3451" y="3447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8" name="Google Shape;8068;p51"/>
              <p:cNvSpPr/>
              <p:nvPr/>
            </p:nvSpPr>
            <p:spPr>
              <a:xfrm>
                <a:off x="2156872" y="2981479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9" name="Google Shape;8069;p51"/>
              <p:cNvSpPr/>
              <p:nvPr/>
            </p:nvSpPr>
            <p:spPr>
              <a:xfrm>
                <a:off x="2156872" y="2927730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0" name="Google Shape;8070;p51"/>
              <p:cNvSpPr/>
              <p:nvPr/>
            </p:nvSpPr>
            <p:spPr>
              <a:xfrm>
                <a:off x="2156872" y="2874059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1" name="Google Shape;8071;p51"/>
              <p:cNvSpPr/>
              <p:nvPr/>
            </p:nvSpPr>
            <p:spPr>
              <a:xfrm>
                <a:off x="2156872" y="2820294"/>
                <a:ext cx="53765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3" extrusionOk="0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2" name="Google Shape;8072;p51"/>
              <p:cNvSpPr/>
              <p:nvPr/>
            </p:nvSpPr>
            <p:spPr>
              <a:xfrm>
                <a:off x="2156872" y="2766560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3" name="Google Shape;8073;p51"/>
              <p:cNvSpPr/>
              <p:nvPr/>
            </p:nvSpPr>
            <p:spPr>
              <a:xfrm>
                <a:off x="2156343" y="2604860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4" name="Google Shape;8074;p51"/>
              <p:cNvSpPr/>
              <p:nvPr/>
            </p:nvSpPr>
            <p:spPr>
              <a:xfrm>
                <a:off x="2156872" y="2605390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5" name="Google Shape;8075;p51"/>
              <p:cNvSpPr/>
              <p:nvPr/>
            </p:nvSpPr>
            <p:spPr>
              <a:xfrm>
                <a:off x="2102593" y="3249541"/>
                <a:ext cx="54840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0" extrusionOk="0">
                    <a:moveTo>
                      <a:pt x="0" y="1"/>
                    </a:moveTo>
                    <a:lnTo>
                      <a:pt x="0" y="3520"/>
                    </a:lnTo>
                    <a:lnTo>
                      <a:pt x="3520" y="3520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6" name="Google Shape;8076;p51"/>
              <p:cNvSpPr/>
              <p:nvPr/>
            </p:nvSpPr>
            <p:spPr>
              <a:xfrm>
                <a:off x="2103138" y="3250086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7" name="Google Shape;8077;p51"/>
              <p:cNvSpPr/>
              <p:nvPr/>
            </p:nvSpPr>
            <p:spPr>
              <a:xfrm>
                <a:off x="2103138" y="3196321"/>
                <a:ext cx="53749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3" extrusionOk="0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8" name="Google Shape;8078;p51"/>
              <p:cNvSpPr/>
              <p:nvPr/>
            </p:nvSpPr>
            <p:spPr>
              <a:xfrm>
                <a:off x="2103138" y="2659124"/>
                <a:ext cx="53749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3" extrusionOk="0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9" name="Google Shape;8079;p51"/>
              <p:cNvSpPr/>
              <p:nvPr/>
            </p:nvSpPr>
            <p:spPr>
              <a:xfrm>
                <a:off x="2102593" y="2604860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20" y="3520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0" name="Google Shape;8080;p51"/>
              <p:cNvSpPr/>
              <p:nvPr/>
            </p:nvSpPr>
            <p:spPr>
              <a:xfrm>
                <a:off x="2103138" y="2605390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1" name="Google Shape;8081;p51"/>
              <p:cNvSpPr/>
              <p:nvPr/>
            </p:nvSpPr>
            <p:spPr>
              <a:xfrm>
                <a:off x="2048906" y="3249541"/>
                <a:ext cx="54793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0" extrusionOk="0">
                    <a:moveTo>
                      <a:pt x="1" y="1"/>
                    </a:moveTo>
                    <a:lnTo>
                      <a:pt x="1" y="3520"/>
                    </a:lnTo>
                    <a:lnTo>
                      <a:pt x="3517" y="3520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2" name="Google Shape;8082;p51"/>
              <p:cNvSpPr/>
              <p:nvPr/>
            </p:nvSpPr>
            <p:spPr>
              <a:xfrm>
                <a:off x="2049451" y="3250086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3" name="Google Shape;8083;p51"/>
              <p:cNvSpPr/>
              <p:nvPr/>
            </p:nvSpPr>
            <p:spPr>
              <a:xfrm>
                <a:off x="2049451" y="3142649"/>
                <a:ext cx="53703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48" y="3447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4" name="Google Shape;8084;p51"/>
              <p:cNvSpPr/>
              <p:nvPr/>
            </p:nvSpPr>
            <p:spPr>
              <a:xfrm>
                <a:off x="2049451" y="2927730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5" name="Google Shape;8085;p51"/>
              <p:cNvSpPr/>
              <p:nvPr/>
            </p:nvSpPr>
            <p:spPr>
              <a:xfrm>
                <a:off x="2049451" y="2712857"/>
                <a:ext cx="53703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6" name="Google Shape;8086;p51"/>
              <p:cNvSpPr/>
              <p:nvPr/>
            </p:nvSpPr>
            <p:spPr>
              <a:xfrm>
                <a:off x="2048906" y="2604860"/>
                <a:ext cx="54793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1" extrusionOk="0">
                    <a:moveTo>
                      <a:pt x="1" y="0"/>
                    </a:moveTo>
                    <a:lnTo>
                      <a:pt x="1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7" name="Google Shape;8087;p51"/>
              <p:cNvSpPr/>
              <p:nvPr/>
            </p:nvSpPr>
            <p:spPr>
              <a:xfrm>
                <a:off x="2049451" y="2605390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8" name="Google Shape;8088;p51"/>
              <p:cNvSpPr/>
              <p:nvPr/>
            </p:nvSpPr>
            <p:spPr>
              <a:xfrm>
                <a:off x="1995157" y="319579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9" name="Google Shape;8089;p51"/>
              <p:cNvSpPr/>
              <p:nvPr/>
            </p:nvSpPr>
            <p:spPr>
              <a:xfrm>
                <a:off x="1995718" y="3196321"/>
                <a:ext cx="53749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0" name="Google Shape;8090;p51"/>
              <p:cNvSpPr/>
              <p:nvPr/>
            </p:nvSpPr>
            <p:spPr>
              <a:xfrm>
                <a:off x="1995157" y="3088355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1" name="Google Shape;8091;p51"/>
              <p:cNvSpPr/>
              <p:nvPr/>
            </p:nvSpPr>
            <p:spPr>
              <a:xfrm>
                <a:off x="1995718" y="3088900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2" name="Google Shape;8092;p51"/>
              <p:cNvSpPr/>
              <p:nvPr/>
            </p:nvSpPr>
            <p:spPr>
              <a:xfrm>
                <a:off x="1995718" y="2981479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3" name="Google Shape;8093;p51"/>
              <p:cNvSpPr/>
              <p:nvPr/>
            </p:nvSpPr>
            <p:spPr>
              <a:xfrm>
                <a:off x="1995718" y="2927730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4" name="Google Shape;8094;p51"/>
              <p:cNvSpPr/>
              <p:nvPr/>
            </p:nvSpPr>
            <p:spPr>
              <a:xfrm>
                <a:off x="1995718" y="2874059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0" y="3446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5" name="Google Shape;8095;p51"/>
              <p:cNvSpPr/>
              <p:nvPr/>
            </p:nvSpPr>
            <p:spPr>
              <a:xfrm>
                <a:off x="1995718" y="2766560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6" name="Google Shape;8096;p51"/>
              <p:cNvSpPr/>
              <p:nvPr/>
            </p:nvSpPr>
            <p:spPr>
              <a:xfrm>
                <a:off x="1995718" y="2659124"/>
                <a:ext cx="53749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7" name="Google Shape;8097;p51"/>
              <p:cNvSpPr/>
              <p:nvPr/>
            </p:nvSpPr>
            <p:spPr>
              <a:xfrm>
                <a:off x="1941423" y="319579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8" name="Google Shape;8098;p51"/>
              <p:cNvSpPr/>
              <p:nvPr/>
            </p:nvSpPr>
            <p:spPr>
              <a:xfrm>
                <a:off x="1941953" y="3196321"/>
                <a:ext cx="53780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3" extrusionOk="0">
                    <a:moveTo>
                      <a:pt x="1" y="1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9" name="Google Shape;8099;p51"/>
              <p:cNvSpPr/>
              <p:nvPr/>
            </p:nvSpPr>
            <p:spPr>
              <a:xfrm>
                <a:off x="1941423" y="3088355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0" name="Google Shape;8100;p51"/>
              <p:cNvSpPr/>
              <p:nvPr/>
            </p:nvSpPr>
            <p:spPr>
              <a:xfrm>
                <a:off x="1941953" y="3088900"/>
                <a:ext cx="53780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1" name="Google Shape;8101;p51"/>
              <p:cNvSpPr/>
              <p:nvPr/>
            </p:nvSpPr>
            <p:spPr>
              <a:xfrm>
                <a:off x="1941953" y="2927730"/>
                <a:ext cx="53780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2" name="Google Shape;8102;p51"/>
              <p:cNvSpPr/>
              <p:nvPr/>
            </p:nvSpPr>
            <p:spPr>
              <a:xfrm>
                <a:off x="1941953" y="2766560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3" name="Google Shape;8103;p51"/>
              <p:cNvSpPr/>
              <p:nvPr/>
            </p:nvSpPr>
            <p:spPr>
              <a:xfrm>
                <a:off x="1941953" y="2659124"/>
                <a:ext cx="53780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3" extrusionOk="0">
                    <a:moveTo>
                      <a:pt x="1" y="1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4" name="Google Shape;8104;p51"/>
              <p:cNvSpPr/>
              <p:nvPr/>
            </p:nvSpPr>
            <p:spPr>
              <a:xfrm>
                <a:off x="1888281" y="3142649"/>
                <a:ext cx="53687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47" y="3447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5" name="Google Shape;8105;p51"/>
              <p:cNvSpPr/>
              <p:nvPr/>
            </p:nvSpPr>
            <p:spPr>
              <a:xfrm>
                <a:off x="1887752" y="3088355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6" name="Google Shape;8106;p51"/>
              <p:cNvSpPr/>
              <p:nvPr/>
            </p:nvSpPr>
            <p:spPr>
              <a:xfrm>
                <a:off x="1888281" y="3088900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7" name="Google Shape;8107;p51"/>
              <p:cNvSpPr/>
              <p:nvPr/>
            </p:nvSpPr>
            <p:spPr>
              <a:xfrm>
                <a:off x="1888281" y="2766560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8" name="Google Shape;8108;p51"/>
              <p:cNvSpPr/>
              <p:nvPr/>
            </p:nvSpPr>
            <p:spPr>
              <a:xfrm>
                <a:off x="1888281" y="2712857"/>
                <a:ext cx="53687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9" name="Google Shape;8109;p51"/>
              <p:cNvSpPr/>
              <p:nvPr/>
            </p:nvSpPr>
            <p:spPr>
              <a:xfrm>
                <a:off x="1833987" y="3088355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0" name="Google Shape;8110;p51"/>
              <p:cNvSpPr/>
              <p:nvPr/>
            </p:nvSpPr>
            <p:spPr>
              <a:xfrm>
                <a:off x="1834548" y="3088900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1" name="Google Shape;8111;p51"/>
              <p:cNvSpPr/>
              <p:nvPr/>
            </p:nvSpPr>
            <p:spPr>
              <a:xfrm>
                <a:off x="1833987" y="3034684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2" name="Google Shape;8112;p51"/>
              <p:cNvSpPr/>
              <p:nvPr/>
            </p:nvSpPr>
            <p:spPr>
              <a:xfrm>
                <a:off x="1834548" y="3035213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50" y="3447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3" name="Google Shape;8113;p51"/>
              <p:cNvSpPr/>
              <p:nvPr/>
            </p:nvSpPr>
            <p:spPr>
              <a:xfrm>
                <a:off x="1833987" y="2980919"/>
                <a:ext cx="54840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4" name="Google Shape;8114;p51"/>
              <p:cNvSpPr/>
              <p:nvPr/>
            </p:nvSpPr>
            <p:spPr>
              <a:xfrm>
                <a:off x="1834548" y="2981479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5" name="Google Shape;8115;p51"/>
              <p:cNvSpPr/>
              <p:nvPr/>
            </p:nvSpPr>
            <p:spPr>
              <a:xfrm>
                <a:off x="1833987" y="2927185"/>
                <a:ext cx="54840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6" name="Google Shape;8116;p51"/>
              <p:cNvSpPr/>
              <p:nvPr/>
            </p:nvSpPr>
            <p:spPr>
              <a:xfrm>
                <a:off x="1834548" y="2927730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7" name="Google Shape;8117;p51"/>
              <p:cNvSpPr/>
              <p:nvPr/>
            </p:nvSpPr>
            <p:spPr>
              <a:xfrm>
                <a:off x="1833987" y="2873498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1" y="0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8" name="Google Shape;8118;p51"/>
              <p:cNvSpPr/>
              <p:nvPr/>
            </p:nvSpPr>
            <p:spPr>
              <a:xfrm>
                <a:off x="1834548" y="2874059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0" y="3446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9" name="Google Shape;8119;p51"/>
              <p:cNvSpPr/>
              <p:nvPr/>
            </p:nvSpPr>
            <p:spPr>
              <a:xfrm>
                <a:off x="1833987" y="2819764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1" y="0"/>
                    </a:moveTo>
                    <a:lnTo>
                      <a:pt x="1" y="3520"/>
                    </a:lnTo>
                    <a:lnTo>
                      <a:pt x="3521" y="3520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0" name="Google Shape;8120;p51"/>
              <p:cNvSpPr/>
              <p:nvPr/>
            </p:nvSpPr>
            <p:spPr>
              <a:xfrm>
                <a:off x="1834548" y="2820294"/>
                <a:ext cx="53749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1" name="Google Shape;8121;p51"/>
              <p:cNvSpPr/>
              <p:nvPr/>
            </p:nvSpPr>
            <p:spPr>
              <a:xfrm>
                <a:off x="1833987" y="2766015"/>
                <a:ext cx="54840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2" name="Google Shape;8122;p51"/>
              <p:cNvSpPr/>
              <p:nvPr/>
            </p:nvSpPr>
            <p:spPr>
              <a:xfrm>
                <a:off x="1834548" y="2766560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123" name="Google Shape;8123;p51"/>
          <p:cNvGrpSpPr/>
          <p:nvPr/>
        </p:nvGrpSpPr>
        <p:grpSpPr>
          <a:xfrm>
            <a:off x="2914297" y="3979106"/>
            <a:ext cx="634475" cy="534421"/>
            <a:chOff x="3338952" y="1290190"/>
            <a:chExt cx="1021829" cy="86069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8124" name="Google Shape;8124;p51"/>
            <p:cNvSpPr/>
            <p:nvPr/>
          </p:nvSpPr>
          <p:spPr>
            <a:xfrm>
              <a:off x="4252239" y="2042307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51"/>
            <p:cNvSpPr/>
            <p:nvPr/>
          </p:nvSpPr>
          <p:spPr>
            <a:xfrm>
              <a:off x="4252239" y="1988604"/>
              <a:ext cx="54855" cy="54808"/>
            </a:xfrm>
            <a:custGeom>
              <a:avLst/>
              <a:gdLst/>
              <a:ahLst/>
              <a:cxnLst/>
              <a:rect l="l" t="t" r="r" b="b"/>
              <a:pathLst>
                <a:path w="3522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51"/>
            <p:cNvSpPr/>
            <p:nvPr/>
          </p:nvSpPr>
          <p:spPr>
            <a:xfrm>
              <a:off x="4252239" y="1934871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51"/>
            <p:cNvSpPr/>
            <p:nvPr/>
          </p:nvSpPr>
          <p:spPr>
            <a:xfrm>
              <a:off x="4252784" y="1935416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51"/>
            <p:cNvSpPr/>
            <p:nvPr/>
          </p:nvSpPr>
          <p:spPr>
            <a:xfrm>
              <a:off x="4198505" y="204230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51"/>
            <p:cNvSpPr/>
            <p:nvPr/>
          </p:nvSpPr>
          <p:spPr>
            <a:xfrm>
              <a:off x="4198505" y="1988604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0" name="Google Shape;8130;p51"/>
            <p:cNvSpPr/>
            <p:nvPr/>
          </p:nvSpPr>
          <p:spPr>
            <a:xfrm>
              <a:off x="4199035" y="1989165"/>
              <a:ext cx="53765" cy="53687"/>
            </a:xfrm>
            <a:custGeom>
              <a:avLst/>
              <a:gdLst/>
              <a:ahLst/>
              <a:cxnLst/>
              <a:rect l="l" t="t" r="r" b="b"/>
              <a:pathLst>
                <a:path w="3452" h="3447" extrusionOk="0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1" name="Google Shape;8131;p51"/>
            <p:cNvSpPr/>
            <p:nvPr/>
          </p:nvSpPr>
          <p:spPr>
            <a:xfrm>
              <a:off x="4198505" y="1934871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51"/>
            <p:cNvSpPr/>
            <p:nvPr/>
          </p:nvSpPr>
          <p:spPr>
            <a:xfrm>
              <a:off x="4199035" y="1935416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3" name="Google Shape;8133;p51"/>
            <p:cNvSpPr/>
            <p:nvPr/>
          </p:nvSpPr>
          <p:spPr>
            <a:xfrm>
              <a:off x="4198505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4" name="Google Shape;8134;p51"/>
            <p:cNvSpPr/>
            <p:nvPr/>
          </p:nvSpPr>
          <p:spPr>
            <a:xfrm>
              <a:off x="4199035" y="1881666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51"/>
            <p:cNvSpPr/>
            <p:nvPr/>
          </p:nvSpPr>
          <p:spPr>
            <a:xfrm>
              <a:off x="4198505" y="1827450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6" name="Google Shape;8136;p51"/>
            <p:cNvSpPr/>
            <p:nvPr/>
          </p:nvSpPr>
          <p:spPr>
            <a:xfrm>
              <a:off x="4199035" y="1827979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7" name="Google Shape;8137;p51"/>
            <p:cNvSpPr/>
            <p:nvPr/>
          </p:nvSpPr>
          <p:spPr>
            <a:xfrm>
              <a:off x="4198505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51"/>
            <p:cNvSpPr/>
            <p:nvPr/>
          </p:nvSpPr>
          <p:spPr>
            <a:xfrm>
              <a:off x="4199035" y="1774246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51"/>
            <p:cNvSpPr/>
            <p:nvPr/>
          </p:nvSpPr>
          <p:spPr>
            <a:xfrm>
              <a:off x="4144818" y="2042307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51"/>
            <p:cNvSpPr/>
            <p:nvPr/>
          </p:nvSpPr>
          <p:spPr>
            <a:xfrm>
              <a:off x="4144818" y="1988604"/>
              <a:ext cx="54777" cy="54808"/>
            </a:xfrm>
            <a:custGeom>
              <a:avLst/>
              <a:gdLst/>
              <a:ahLst/>
              <a:cxnLst/>
              <a:rect l="l" t="t" r="r" b="b"/>
              <a:pathLst>
                <a:path w="3517" h="3519" extrusionOk="0">
                  <a:moveTo>
                    <a:pt x="0" y="1"/>
                  </a:moveTo>
                  <a:lnTo>
                    <a:pt x="0" y="3519"/>
                  </a:lnTo>
                  <a:lnTo>
                    <a:pt x="3516" y="3519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51"/>
            <p:cNvSpPr/>
            <p:nvPr/>
          </p:nvSpPr>
          <p:spPr>
            <a:xfrm>
              <a:off x="4145348" y="1989165"/>
              <a:ext cx="53703" cy="53687"/>
            </a:xfrm>
            <a:custGeom>
              <a:avLst/>
              <a:gdLst/>
              <a:ahLst/>
              <a:cxnLst/>
              <a:rect l="l" t="t" r="r" b="b"/>
              <a:pathLst>
                <a:path w="3448" h="3447" extrusionOk="0">
                  <a:moveTo>
                    <a:pt x="0" y="1"/>
                  </a:moveTo>
                  <a:lnTo>
                    <a:pt x="0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51"/>
            <p:cNvSpPr/>
            <p:nvPr/>
          </p:nvSpPr>
          <p:spPr>
            <a:xfrm>
              <a:off x="4144818" y="1934871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51"/>
            <p:cNvSpPr/>
            <p:nvPr/>
          </p:nvSpPr>
          <p:spPr>
            <a:xfrm>
              <a:off x="4145348" y="1935416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51"/>
            <p:cNvSpPr/>
            <p:nvPr/>
          </p:nvSpPr>
          <p:spPr>
            <a:xfrm>
              <a:off x="4144818" y="1881137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51"/>
            <p:cNvSpPr/>
            <p:nvPr/>
          </p:nvSpPr>
          <p:spPr>
            <a:xfrm>
              <a:off x="4145348" y="1881666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6" name="Google Shape;8146;p51"/>
            <p:cNvSpPr/>
            <p:nvPr/>
          </p:nvSpPr>
          <p:spPr>
            <a:xfrm>
              <a:off x="4144818" y="1827450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16" y="3518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7" name="Google Shape;8147;p51"/>
            <p:cNvSpPr/>
            <p:nvPr/>
          </p:nvSpPr>
          <p:spPr>
            <a:xfrm>
              <a:off x="4145348" y="1827979"/>
              <a:ext cx="53703" cy="53703"/>
            </a:xfrm>
            <a:custGeom>
              <a:avLst/>
              <a:gdLst/>
              <a:ahLst/>
              <a:cxnLst/>
              <a:rect l="l" t="t" r="r" b="b"/>
              <a:pathLst>
                <a:path w="3448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51"/>
            <p:cNvSpPr/>
            <p:nvPr/>
          </p:nvSpPr>
          <p:spPr>
            <a:xfrm>
              <a:off x="4144818" y="1773700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51"/>
            <p:cNvSpPr/>
            <p:nvPr/>
          </p:nvSpPr>
          <p:spPr>
            <a:xfrm>
              <a:off x="4145348" y="1774246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51"/>
            <p:cNvSpPr/>
            <p:nvPr/>
          </p:nvSpPr>
          <p:spPr>
            <a:xfrm>
              <a:off x="4144818" y="171995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1" name="Google Shape;8151;p51"/>
            <p:cNvSpPr/>
            <p:nvPr/>
          </p:nvSpPr>
          <p:spPr>
            <a:xfrm>
              <a:off x="4144818" y="1666280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6" y="3517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2" name="Google Shape;8152;p51"/>
            <p:cNvSpPr/>
            <p:nvPr/>
          </p:nvSpPr>
          <p:spPr>
            <a:xfrm>
              <a:off x="4145348" y="1666809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51"/>
            <p:cNvSpPr/>
            <p:nvPr/>
          </p:nvSpPr>
          <p:spPr>
            <a:xfrm>
              <a:off x="4144818" y="1612515"/>
              <a:ext cx="54777" cy="54871"/>
            </a:xfrm>
            <a:custGeom>
              <a:avLst/>
              <a:gdLst/>
              <a:ahLst/>
              <a:cxnLst/>
              <a:rect l="l" t="t" r="r" b="b"/>
              <a:pathLst>
                <a:path w="3517" h="3523" extrusionOk="0">
                  <a:moveTo>
                    <a:pt x="0" y="1"/>
                  </a:moveTo>
                  <a:lnTo>
                    <a:pt x="0" y="3522"/>
                  </a:lnTo>
                  <a:lnTo>
                    <a:pt x="3516" y="35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4" name="Google Shape;8154;p51"/>
            <p:cNvSpPr/>
            <p:nvPr/>
          </p:nvSpPr>
          <p:spPr>
            <a:xfrm>
              <a:off x="4145348" y="1613075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5" name="Google Shape;8155;p51"/>
            <p:cNvSpPr/>
            <p:nvPr/>
          </p:nvSpPr>
          <p:spPr>
            <a:xfrm>
              <a:off x="4091069" y="2042307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51"/>
            <p:cNvSpPr/>
            <p:nvPr/>
          </p:nvSpPr>
          <p:spPr>
            <a:xfrm>
              <a:off x="4091069" y="1988604"/>
              <a:ext cx="54855" cy="54808"/>
            </a:xfrm>
            <a:custGeom>
              <a:avLst/>
              <a:gdLst/>
              <a:ahLst/>
              <a:cxnLst/>
              <a:rect l="l" t="t" r="r" b="b"/>
              <a:pathLst>
                <a:path w="3522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7" name="Google Shape;8157;p51"/>
            <p:cNvSpPr/>
            <p:nvPr/>
          </p:nvSpPr>
          <p:spPr>
            <a:xfrm>
              <a:off x="4091614" y="1989165"/>
              <a:ext cx="53765" cy="53687"/>
            </a:xfrm>
            <a:custGeom>
              <a:avLst/>
              <a:gdLst/>
              <a:ahLst/>
              <a:cxnLst/>
              <a:rect l="l" t="t" r="r" b="b"/>
              <a:pathLst>
                <a:path w="3452" h="3447" extrusionOk="0">
                  <a:moveTo>
                    <a:pt x="0" y="1"/>
                  </a:moveTo>
                  <a:lnTo>
                    <a:pt x="0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8" name="Google Shape;8158;p51"/>
            <p:cNvSpPr/>
            <p:nvPr/>
          </p:nvSpPr>
          <p:spPr>
            <a:xfrm>
              <a:off x="4091069" y="1934871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9" name="Google Shape;8159;p51"/>
            <p:cNvSpPr/>
            <p:nvPr/>
          </p:nvSpPr>
          <p:spPr>
            <a:xfrm>
              <a:off x="4091614" y="1935416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0" name="Google Shape;8160;p51"/>
            <p:cNvSpPr/>
            <p:nvPr/>
          </p:nvSpPr>
          <p:spPr>
            <a:xfrm>
              <a:off x="4091069" y="1881137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1" name="Google Shape;8161;p51"/>
            <p:cNvSpPr/>
            <p:nvPr/>
          </p:nvSpPr>
          <p:spPr>
            <a:xfrm>
              <a:off x="4091614" y="1881666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2" name="Google Shape;8162;p51"/>
            <p:cNvSpPr/>
            <p:nvPr/>
          </p:nvSpPr>
          <p:spPr>
            <a:xfrm>
              <a:off x="4091069" y="1827450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3" name="Google Shape;8163;p51"/>
            <p:cNvSpPr/>
            <p:nvPr/>
          </p:nvSpPr>
          <p:spPr>
            <a:xfrm>
              <a:off x="4091614" y="1827979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4" name="Google Shape;8164;p51"/>
            <p:cNvSpPr/>
            <p:nvPr/>
          </p:nvSpPr>
          <p:spPr>
            <a:xfrm>
              <a:off x="4091069" y="1773700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5" name="Google Shape;8165;p51"/>
            <p:cNvSpPr/>
            <p:nvPr/>
          </p:nvSpPr>
          <p:spPr>
            <a:xfrm>
              <a:off x="4091069" y="171995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6" name="Google Shape;8166;p51"/>
            <p:cNvSpPr/>
            <p:nvPr/>
          </p:nvSpPr>
          <p:spPr>
            <a:xfrm>
              <a:off x="4091614" y="1720512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7" name="Google Shape;8167;p51"/>
            <p:cNvSpPr/>
            <p:nvPr/>
          </p:nvSpPr>
          <p:spPr>
            <a:xfrm>
              <a:off x="4091069" y="1666280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8" name="Google Shape;8168;p51"/>
            <p:cNvSpPr/>
            <p:nvPr/>
          </p:nvSpPr>
          <p:spPr>
            <a:xfrm>
              <a:off x="4091069" y="1612515"/>
              <a:ext cx="54855" cy="54871"/>
            </a:xfrm>
            <a:custGeom>
              <a:avLst/>
              <a:gdLst/>
              <a:ahLst/>
              <a:cxnLst/>
              <a:rect l="l" t="t" r="r" b="b"/>
              <a:pathLst>
                <a:path w="3522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9" name="Google Shape;8169;p51"/>
            <p:cNvSpPr/>
            <p:nvPr/>
          </p:nvSpPr>
          <p:spPr>
            <a:xfrm>
              <a:off x="4091614" y="1613075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0" name="Google Shape;8170;p51"/>
            <p:cNvSpPr/>
            <p:nvPr/>
          </p:nvSpPr>
          <p:spPr>
            <a:xfrm>
              <a:off x="4037335" y="2042307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1" name="Google Shape;8171;p51"/>
            <p:cNvSpPr/>
            <p:nvPr/>
          </p:nvSpPr>
          <p:spPr>
            <a:xfrm>
              <a:off x="4037335" y="1988604"/>
              <a:ext cx="54855" cy="54808"/>
            </a:xfrm>
            <a:custGeom>
              <a:avLst/>
              <a:gdLst/>
              <a:ahLst/>
              <a:cxnLst/>
              <a:rect l="l" t="t" r="r" b="b"/>
              <a:pathLst>
                <a:path w="3522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51"/>
            <p:cNvSpPr/>
            <p:nvPr/>
          </p:nvSpPr>
          <p:spPr>
            <a:xfrm>
              <a:off x="4037335" y="1934871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3" name="Google Shape;8173;p51"/>
            <p:cNvSpPr/>
            <p:nvPr/>
          </p:nvSpPr>
          <p:spPr>
            <a:xfrm>
              <a:off x="4037335" y="1881137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4" name="Google Shape;8174;p51"/>
            <p:cNvSpPr/>
            <p:nvPr/>
          </p:nvSpPr>
          <p:spPr>
            <a:xfrm>
              <a:off x="4037880" y="1881666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5" name="Google Shape;8175;p51"/>
            <p:cNvSpPr/>
            <p:nvPr/>
          </p:nvSpPr>
          <p:spPr>
            <a:xfrm>
              <a:off x="4037335" y="1827450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6" name="Google Shape;8176;p51"/>
            <p:cNvSpPr/>
            <p:nvPr/>
          </p:nvSpPr>
          <p:spPr>
            <a:xfrm>
              <a:off x="4037880" y="1827979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7" name="Google Shape;8177;p51"/>
            <p:cNvSpPr/>
            <p:nvPr/>
          </p:nvSpPr>
          <p:spPr>
            <a:xfrm>
              <a:off x="4037335" y="1773700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51"/>
            <p:cNvSpPr/>
            <p:nvPr/>
          </p:nvSpPr>
          <p:spPr>
            <a:xfrm>
              <a:off x="4037880" y="177424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9" name="Google Shape;8179;p51"/>
            <p:cNvSpPr/>
            <p:nvPr/>
          </p:nvSpPr>
          <p:spPr>
            <a:xfrm>
              <a:off x="4037335" y="171995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0" name="Google Shape;8180;p51"/>
            <p:cNvSpPr/>
            <p:nvPr/>
          </p:nvSpPr>
          <p:spPr>
            <a:xfrm>
              <a:off x="4037335" y="1666280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1" name="Google Shape;8181;p51"/>
            <p:cNvSpPr/>
            <p:nvPr/>
          </p:nvSpPr>
          <p:spPr>
            <a:xfrm>
              <a:off x="4037880" y="1666809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2" name="Google Shape;8182;p51"/>
            <p:cNvSpPr/>
            <p:nvPr/>
          </p:nvSpPr>
          <p:spPr>
            <a:xfrm>
              <a:off x="4037335" y="1612515"/>
              <a:ext cx="54855" cy="54871"/>
            </a:xfrm>
            <a:custGeom>
              <a:avLst/>
              <a:gdLst/>
              <a:ahLst/>
              <a:cxnLst/>
              <a:rect l="l" t="t" r="r" b="b"/>
              <a:pathLst>
                <a:path w="3522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3" name="Google Shape;8183;p51"/>
            <p:cNvSpPr/>
            <p:nvPr/>
          </p:nvSpPr>
          <p:spPr>
            <a:xfrm>
              <a:off x="4037880" y="1613075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4" name="Google Shape;8184;p51"/>
            <p:cNvSpPr/>
            <p:nvPr/>
          </p:nvSpPr>
          <p:spPr>
            <a:xfrm>
              <a:off x="3983648" y="1881137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51"/>
            <p:cNvSpPr/>
            <p:nvPr/>
          </p:nvSpPr>
          <p:spPr>
            <a:xfrm>
              <a:off x="3983648" y="1827450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51"/>
            <p:cNvSpPr/>
            <p:nvPr/>
          </p:nvSpPr>
          <p:spPr>
            <a:xfrm>
              <a:off x="3984178" y="1827979"/>
              <a:ext cx="53718" cy="53703"/>
            </a:xfrm>
            <a:custGeom>
              <a:avLst/>
              <a:gdLst/>
              <a:ahLst/>
              <a:cxnLst/>
              <a:rect l="l" t="t" r="r" b="b"/>
              <a:pathLst>
                <a:path w="3449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7" name="Google Shape;8187;p51"/>
            <p:cNvSpPr/>
            <p:nvPr/>
          </p:nvSpPr>
          <p:spPr>
            <a:xfrm>
              <a:off x="3983648" y="1773700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8" name="Google Shape;8188;p51"/>
            <p:cNvSpPr/>
            <p:nvPr/>
          </p:nvSpPr>
          <p:spPr>
            <a:xfrm>
              <a:off x="3984178" y="1774246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51"/>
            <p:cNvSpPr/>
            <p:nvPr/>
          </p:nvSpPr>
          <p:spPr>
            <a:xfrm>
              <a:off x="3983648" y="171995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51"/>
            <p:cNvSpPr/>
            <p:nvPr/>
          </p:nvSpPr>
          <p:spPr>
            <a:xfrm>
              <a:off x="3984178" y="1720512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51"/>
            <p:cNvSpPr/>
            <p:nvPr/>
          </p:nvSpPr>
          <p:spPr>
            <a:xfrm>
              <a:off x="3983648" y="1666280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51"/>
            <p:cNvSpPr/>
            <p:nvPr/>
          </p:nvSpPr>
          <p:spPr>
            <a:xfrm>
              <a:off x="3984178" y="1666809"/>
              <a:ext cx="53718" cy="53718"/>
            </a:xfrm>
            <a:custGeom>
              <a:avLst/>
              <a:gdLst/>
              <a:ahLst/>
              <a:cxnLst/>
              <a:rect l="l" t="t" r="r" b="b"/>
              <a:pathLst>
                <a:path w="344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51"/>
            <p:cNvSpPr/>
            <p:nvPr/>
          </p:nvSpPr>
          <p:spPr>
            <a:xfrm>
              <a:off x="3983648" y="1612515"/>
              <a:ext cx="54777" cy="54871"/>
            </a:xfrm>
            <a:custGeom>
              <a:avLst/>
              <a:gdLst/>
              <a:ahLst/>
              <a:cxnLst/>
              <a:rect l="l" t="t" r="r" b="b"/>
              <a:pathLst>
                <a:path w="3517" h="3523" extrusionOk="0">
                  <a:moveTo>
                    <a:pt x="0" y="1"/>
                  </a:moveTo>
                  <a:lnTo>
                    <a:pt x="0" y="3522"/>
                  </a:lnTo>
                  <a:lnTo>
                    <a:pt x="3517" y="3522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51"/>
            <p:cNvSpPr/>
            <p:nvPr/>
          </p:nvSpPr>
          <p:spPr>
            <a:xfrm>
              <a:off x="3984178" y="1613075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8195;p51"/>
            <p:cNvSpPr/>
            <p:nvPr/>
          </p:nvSpPr>
          <p:spPr>
            <a:xfrm>
              <a:off x="3929915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6" name="Google Shape;8196;p51"/>
            <p:cNvSpPr/>
            <p:nvPr/>
          </p:nvSpPr>
          <p:spPr>
            <a:xfrm>
              <a:off x="3929915" y="1827450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51"/>
            <p:cNvSpPr/>
            <p:nvPr/>
          </p:nvSpPr>
          <p:spPr>
            <a:xfrm>
              <a:off x="3929915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51"/>
            <p:cNvSpPr/>
            <p:nvPr/>
          </p:nvSpPr>
          <p:spPr>
            <a:xfrm>
              <a:off x="3930444" y="177424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9" name="Google Shape;8199;p51"/>
            <p:cNvSpPr/>
            <p:nvPr/>
          </p:nvSpPr>
          <p:spPr>
            <a:xfrm>
              <a:off x="3929915" y="171995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0" name="Google Shape;8200;p51"/>
            <p:cNvSpPr/>
            <p:nvPr/>
          </p:nvSpPr>
          <p:spPr>
            <a:xfrm>
              <a:off x="3930444" y="1720512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1" name="Google Shape;8201;p51"/>
            <p:cNvSpPr/>
            <p:nvPr/>
          </p:nvSpPr>
          <p:spPr>
            <a:xfrm>
              <a:off x="3929915" y="166628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2" name="Google Shape;8202;p51"/>
            <p:cNvSpPr/>
            <p:nvPr/>
          </p:nvSpPr>
          <p:spPr>
            <a:xfrm>
              <a:off x="3930444" y="1666809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3" name="Google Shape;8203;p51"/>
            <p:cNvSpPr/>
            <p:nvPr/>
          </p:nvSpPr>
          <p:spPr>
            <a:xfrm>
              <a:off x="3929915" y="1612515"/>
              <a:ext cx="54840" cy="54871"/>
            </a:xfrm>
            <a:custGeom>
              <a:avLst/>
              <a:gdLst/>
              <a:ahLst/>
              <a:cxnLst/>
              <a:rect l="l" t="t" r="r" b="b"/>
              <a:pathLst>
                <a:path w="3521" h="3523" extrusionOk="0">
                  <a:moveTo>
                    <a:pt x="0" y="1"/>
                  </a:moveTo>
                  <a:lnTo>
                    <a:pt x="0" y="3522"/>
                  </a:lnTo>
                  <a:lnTo>
                    <a:pt x="3520" y="3522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4" name="Google Shape;8204;p51"/>
            <p:cNvSpPr/>
            <p:nvPr/>
          </p:nvSpPr>
          <p:spPr>
            <a:xfrm>
              <a:off x="3876150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5" name="Google Shape;8205;p51"/>
            <p:cNvSpPr/>
            <p:nvPr/>
          </p:nvSpPr>
          <p:spPr>
            <a:xfrm>
              <a:off x="3876150" y="1827450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6" name="Google Shape;8206;p51"/>
            <p:cNvSpPr/>
            <p:nvPr/>
          </p:nvSpPr>
          <p:spPr>
            <a:xfrm>
              <a:off x="3876150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7" name="Google Shape;8207;p51"/>
            <p:cNvSpPr/>
            <p:nvPr/>
          </p:nvSpPr>
          <p:spPr>
            <a:xfrm>
              <a:off x="3876710" y="177424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8" name="Google Shape;8208;p51"/>
            <p:cNvSpPr/>
            <p:nvPr/>
          </p:nvSpPr>
          <p:spPr>
            <a:xfrm>
              <a:off x="3876150" y="171995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9" name="Google Shape;8209;p51"/>
            <p:cNvSpPr/>
            <p:nvPr/>
          </p:nvSpPr>
          <p:spPr>
            <a:xfrm>
              <a:off x="3876150" y="166628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0" name="Google Shape;8210;p51"/>
            <p:cNvSpPr/>
            <p:nvPr/>
          </p:nvSpPr>
          <p:spPr>
            <a:xfrm>
              <a:off x="3876710" y="1666809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1" name="Google Shape;8211;p51"/>
            <p:cNvSpPr/>
            <p:nvPr/>
          </p:nvSpPr>
          <p:spPr>
            <a:xfrm>
              <a:off x="3876150" y="1612515"/>
              <a:ext cx="54840" cy="54871"/>
            </a:xfrm>
            <a:custGeom>
              <a:avLst/>
              <a:gdLst/>
              <a:ahLst/>
              <a:cxnLst/>
              <a:rect l="l" t="t" r="r" b="b"/>
              <a:pathLst>
                <a:path w="3521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2" name="Google Shape;8212;p51"/>
            <p:cNvSpPr/>
            <p:nvPr/>
          </p:nvSpPr>
          <p:spPr>
            <a:xfrm>
              <a:off x="3822478" y="1881137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3" name="Google Shape;8213;p51"/>
            <p:cNvSpPr/>
            <p:nvPr/>
          </p:nvSpPr>
          <p:spPr>
            <a:xfrm>
              <a:off x="3822478" y="1827450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4" name="Google Shape;8214;p51"/>
            <p:cNvSpPr/>
            <p:nvPr/>
          </p:nvSpPr>
          <p:spPr>
            <a:xfrm>
              <a:off x="3822478" y="1773700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5" name="Google Shape;8215;p51"/>
            <p:cNvSpPr/>
            <p:nvPr/>
          </p:nvSpPr>
          <p:spPr>
            <a:xfrm>
              <a:off x="3823008" y="1774246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6" name="Google Shape;8216;p51"/>
            <p:cNvSpPr/>
            <p:nvPr/>
          </p:nvSpPr>
          <p:spPr>
            <a:xfrm>
              <a:off x="3822478" y="171995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7" name="Google Shape;8217;p51"/>
            <p:cNvSpPr/>
            <p:nvPr/>
          </p:nvSpPr>
          <p:spPr>
            <a:xfrm>
              <a:off x="3823008" y="1720512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8" name="Google Shape;8218;p51"/>
            <p:cNvSpPr/>
            <p:nvPr/>
          </p:nvSpPr>
          <p:spPr>
            <a:xfrm>
              <a:off x="3822478" y="1666280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9" name="Google Shape;8219;p51"/>
            <p:cNvSpPr/>
            <p:nvPr/>
          </p:nvSpPr>
          <p:spPr>
            <a:xfrm>
              <a:off x="3823008" y="1666809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7" y="3448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0" name="Google Shape;8220;p51"/>
            <p:cNvSpPr/>
            <p:nvPr/>
          </p:nvSpPr>
          <p:spPr>
            <a:xfrm>
              <a:off x="3822478" y="1612515"/>
              <a:ext cx="54777" cy="54871"/>
            </a:xfrm>
            <a:custGeom>
              <a:avLst/>
              <a:gdLst/>
              <a:ahLst/>
              <a:cxnLst/>
              <a:rect l="l" t="t" r="r" b="b"/>
              <a:pathLst>
                <a:path w="3517" h="3523" extrusionOk="0">
                  <a:moveTo>
                    <a:pt x="0" y="1"/>
                  </a:moveTo>
                  <a:lnTo>
                    <a:pt x="0" y="3522"/>
                  </a:lnTo>
                  <a:lnTo>
                    <a:pt x="3517" y="3522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1" name="Google Shape;8221;p51"/>
            <p:cNvSpPr/>
            <p:nvPr/>
          </p:nvSpPr>
          <p:spPr>
            <a:xfrm>
              <a:off x="3768713" y="1881137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2" name="Google Shape;8222;p51"/>
            <p:cNvSpPr/>
            <p:nvPr/>
          </p:nvSpPr>
          <p:spPr>
            <a:xfrm>
              <a:off x="3768713" y="1827450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3" name="Google Shape;8223;p51"/>
            <p:cNvSpPr/>
            <p:nvPr/>
          </p:nvSpPr>
          <p:spPr>
            <a:xfrm>
              <a:off x="3768713" y="1773700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4" name="Google Shape;8224;p51"/>
            <p:cNvSpPr/>
            <p:nvPr/>
          </p:nvSpPr>
          <p:spPr>
            <a:xfrm>
              <a:off x="3769274" y="177424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5" name="Google Shape;8225;p51"/>
            <p:cNvSpPr/>
            <p:nvPr/>
          </p:nvSpPr>
          <p:spPr>
            <a:xfrm>
              <a:off x="3768713" y="171995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6" name="Google Shape;8226;p51"/>
            <p:cNvSpPr/>
            <p:nvPr/>
          </p:nvSpPr>
          <p:spPr>
            <a:xfrm>
              <a:off x="3768713" y="1666280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7" name="Google Shape;8227;p51"/>
            <p:cNvSpPr/>
            <p:nvPr/>
          </p:nvSpPr>
          <p:spPr>
            <a:xfrm>
              <a:off x="3769274" y="1666809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8" name="Google Shape;8228;p51"/>
            <p:cNvSpPr/>
            <p:nvPr/>
          </p:nvSpPr>
          <p:spPr>
            <a:xfrm>
              <a:off x="3768713" y="1612515"/>
              <a:ext cx="54855" cy="54871"/>
            </a:xfrm>
            <a:custGeom>
              <a:avLst/>
              <a:gdLst/>
              <a:ahLst/>
              <a:cxnLst/>
              <a:rect l="l" t="t" r="r" b="b"/>
              <a:pathLst>
                <a:path w="3522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9" name="Google Shape;8229;p51"/>
            <p:cNvSpPr/>
            <p:nvPr/>
          </p:nvSpPr>
          <p:spPr>
            <a:xfrm>
              <a:off x="3715042" y="1881137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0" name="Google Shape;8230;p51"/>
            <p:cNvSpPr/>
            <p:nvPr/>
          </p:nvSpPr>
          <p:spPr>
            <a:xfrm>
              <a:off x="3715042" y="1827450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1" name="Google Shape;8231;p51"/>
            <p:cNvSpPr/>
            <p:nvPr/>
          </p:nvSpPr>
          <p:spPr>
            <a:xfrm>
              <a:off x="3715042" y="1773700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2" name="Google Shape;8232;p51"/>
            <p:cNvSpPr/>
            <p:nvPr/>
          </p:nvSpPr>
          <p:spPr>
            <a:xfrm>
              <a:off x="3715587" y="1774246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3" name="Google Shape;8233;p51"/>
            <p:cNvSpPr/>
            <p:nvPr/>
          </p:nvSpPr>
          <p:spPr>
            <a:xfrm>
              <a:off x="3715042" y="1719951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4" name="Google Shape;8234;p51"/>
            <p:cNvSpPr/>
            <p:nvPr/>
          </p:nvSpPr>
          <p:spPr>
            <a:xfrm>
              <a:off x="3715587" y="1720512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5" name="Google Shape;8235;p51"/>
            <p:cNvSpPr/>
            <p:nvPr/>
          </p:nvSpPr>
          <p:spPr>
            <a:xfrm>
              <a:off x="3715042" y="1666280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6" name="Google Shape;8236;p51"/>
            <p:cNvSpPr/>
            <p:nvPr/>
          </p:nvSpPr>
          <p:spPr>
            <a:xfrm>
              <a:off x="3715587" y="1666809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7" name="Google Shape;8237;p51"/>
            <p:cNvSpPr/>
            <p:nvPr/>
          </p:nvSpPr>
          <p:spPr>
            <a:xfrm>
              <a:off x="3715042" y="1612515"/>
              <a:ext cx="54793" cy="54871"/>
            </a:xfrm>
            <a:custGeom>
              <a:avLst/>
              <a:gdLst/>
              <a:ahLst/>
              <a:cxnLst/>
              <a:rect l="l" t="t" r="r" b="b"/>
              <a:pathLst>
                <a:path w="3518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17" y="3522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8" name="Google Shape;8238;p51"/>
            <p:cNvSpPr/>
            <p:nvPr/>
          </p:nvSpPr>
          <p:spPr>
            <a:xfrm>
              <a:off x="3661308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9" name="Google Shape;8239;p51"/>
            <p:cNvSpPr/>
            <p:nvPr/>
          </p:nvSpPr>
          <p:spPr>
            <a:xfrm>
              <a:off x="3661308" y="1827450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0" name="Google Shape;8240;p51"/>
            <p:cNvSpPr/>
            <p:nvPr/>
          </p:nvSpPr>
          <p:spPr>
            <a:xfrm>
              <a:off x="3661838" y="1827979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1" name="Google Shape;8241;p51"/>
            <p:cNvSpPr/>
            <p:nvPr/>
          </p:nvSpPr>
          <p:spPr>
            <a:xfrm>
              <a:off x="3661308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2" name="Google Shape;8242;p51"/>
            <p:cNvSpPr/>
            <p:nvPr/>
          </p:nvSpPr>
          <p:spPr>
            <a:xfrm>
              <a:off x="3661838" y="1774246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3" name="Google Shape;8243;p51"/>
            <p:cNvSpPr/>
            <p:nvPr/>
          </p:nvSpPr>
          <p:spPr>
            <a:xfrm>
              <a:off x="3661308" y="171995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4" name="Google Shape;8244;p51"/>
            <p:cNvSpPr/>
            <p:nvPr/>
          </p:nvSpPr>
          <p:spPr>
            <a:xfrm>
              <a:off x="3661838" y="1720512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5" name="Google Shape;8245;p51"/>
            <p:cNvSpPr/>
            <p:nvPr/>
          </p:nvSpPr>
          <p:spPr>
            <a:xfrm>
              <a:off x="3661308" y="166628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6" name="Google Shape;8246;p51"/>
            <p:cNvSpPr/>
            <p:nvPr/>
          </p:nvSpPr>
          <p:spPr>
            <a:xfrm>
              <a:off x="3661838" y="1666809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7" name="Google Shape;8247;p51"/>
            <p:cNvSpPr/>
            <p:nvPr/>
          </p:nvSpPr>
          <p:spPr>
            <a:xfrm>
              <a:off x="3661308" y="1612515"/>
              <a:ext cx="54840" cy="54871"/>
            </a:xfrm>
            <a:custGeom>
              <a:avLst/>
              <a:gdLst/>
              <a:ahLst/>
              <a:cxnLst/>
              <a:rect l="l" t="t" r="r" b="b"/>
              <a:pathLst>
                <a:path w="3521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8" name="Google Shape;8248;p51"/>
            <p:cNvSpPr/>
            <p:nvPr/>
          </p:nvSpPr>
          <p:spPr>
            <a:xfrm>
              <a:off x="3661838" y="1613075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9" name="Google Shape;8249;p51"/>
            <p:cNvSpPr/>
            <p:nvPr/>
          </p:nvSpPr>
          <p:spPr>
            <a:xfrm>
              <a:off x="3607559" y="204230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0" name="Google Shape;8250;p51"/>
            <p:cNvSpPr/>
            <p:nvPr/>
          </p:nvSpPr>
          <p:spPr>
            <a:xfrm>
              <a:off x="3607559" y="1988604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0" y="1"/>
                  </a:moveTo>
                  <a:lnTo>
                    <a:pt x="0" y="3519"/>
                  </a:lnTo>
                  <a:lnTo>
                    <a:pt x="3520" y="3519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1" name="Google Shape;8251;p51"/>
            <p:cNvSpPr/>
            <p:nvPr/>
          </p:nvSpPr>
          <p:spPr>
            <a:xfrm>
              <a:off x="3607559" y="1934871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2" name="Google Shape;8252;p51"/>
            <p:cNvSpPr/>
            <p:nvPr/>
          </p:nvSpPr>
          <p:spPr>
            <a:xfrm>
              <a:off x="3607559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3" name="Google Shape;8253;p51"/>
            <p:cNvSpPr/>
            <p:nvPr/>
          </p:nvSpPr>
          <p:spPr>
            <a:xfrm>
              <a:off x="3608088" y="1881666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4" name="Google Shape;8254;p51"/>
            <p:cNvSpPr/>
            <p:nvPr/>
          </p:nvSpPr>
          <p:spPr>
            <a:xfrm>
              <a:off x="3607559" y="1827450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5" name="Google Shape;8255;p51"/>
            <p:cNvSpPr/>
            <p:nvPr/>
          </p:nvSpPr>
          <p:spPr>
            <a:xfrm>
              <a:off x="3608088" y="1827979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6" name="Google Shape;8256;p51"/>
            <p:cNvSpPr/>
            <p:nvPr/>
          </p:nvSpPr>
          <p:spPr>
            <a:xfrm>
              <a:off x="3607559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7" name="Google Shape;8257;p51"/>
            <p:cNvSpPr/>
            <p:nvPr/>
          </p:nvSpPr>
          <p:spPr>
            <a:xfrm>
              <a:off x="3608088" y="1774246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8" name="Google Shape;8258;p51"/>
            <p:cNvSpPr/>
            <p:nvPr/>
          </p:nvSpPr>
          <p:spPr>
            <a:xfrm>
              <a:off x="3607559" y="171995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9" name="Google Shape;8259;p51"/>
            <p:cNvSpPr/>
            <p:nvPr/>
          </p:nvSpPr>
          <p:spPr>
            <a:xfrm>
              <a:off x="3607559" y="166628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0" name="Google Shape;8260;p51"/>
            <p:cNvSpPr/>
            <p:nvPr/>
          </p:nvSpPr>
          <p:spPr>
            <a:xfrm>
              <a:off x="3608088" y="1666809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1" name="Google Shape;8261;p51"/>
            <p:cNvSpPr/>
            <p:nvPr/>
          </p:nvSpPr>
          <p:spPr>
            <a:xfrm>
              <a:off x="3607559" y="1612515"/>
              <a:ext cx="54840" cy="54871"/>
            </a:xfrm>
            <a:custGeom>
              <a:avLst/>
              <a:gdLst/>
              <a:ahLst/>
              <a:cxnLst/>
              <a:rect l="l" t="t" r="r" b="b"/>
              <a:pathLst>
                <a:path w="3521" h="3523" extrusionOk="0">
                  <a:moveTo>
                    <a:pt x="0" y="1"/>
                  </a:moveTo>
                  <a:lnTo>
                    <a:pt x="0" y="3522"/>
                  </a:lnTo>
                  <a:lnTo>
                    <a:pt x="3520" y="3522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2" name="Google Shape;8262;p51"/>
            <p:cNvSpPr/>
            <p:nvPr/>
          </p:nvSpPr>
          <p:spPr>
            <a:xfrm>
              <a:off x="3608088" y="1613075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3" name="Google Shape;8263;p51"/>
            <p:cNvSpPr/>
            <p:nvPr/>
          </p:nvSpPr>
          <p:spPr>
            <a:xfrm>
              <a:off x="3553872" y="2042307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4" name="Google Shape;8264;p51"/>
            <p:cNvSpPr/>
            <p:nvPr/>
          </p:nvSpPr>
          <p:spPr>
            <a:xfrm>
              <a:off x="3553872" y="1988604"/>
              <a:ext cx="54793" cy="54808"/>
            </a:xfrm>
            <a:custGeom>
              <a:avLst/>
              <a:gdLst/>
              <a:ahLst/>
              <a:cxnLst/>
              <a:rect l="l" t="t" r="r" b="b"/>
              <a:pathLst>
                <a:path w="3518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5" name="Google Shape;8265;p51"/>
            <p:cNvSpPr/>
            <p:nvPr/>
          </p:nvSpPr>
          <p:spPr>
            <a:xfrm>
              <a:off x="3553872" y="1934871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6" name="Google Shape;8266;p51"/>
            <p:cNvSpPr/>
            <p:nvPr/>
          </p:nvSpPr>
          <p:spPr>
            <a:xfrm>
              <a:off x="3554417" y="1935416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7" name="Google Shape;8267;p51"/>
            <p:cNvSpPr/>
            <p:nvPr/>
          </p:nvSpPr>
          <p:spPr>
            <a:xfrm>
              <a:off x="3553872" y="1881137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8" name="Google Shape;8268;p51"/>
            <p:cNvSpPr/>
            <p:nvPr/>
          </p:nvSpPr>
          <p:spPr>
            <a:xfrm>
              <a:off x="3554417" y="1881666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9" name="Google Shape;8269;p51"/>
            <p:cNvSpPr/>
            <p:nvPr/>
          </p:nvSpPr>
          <p:spPr>
            <a:xfrm>
              <a:off x="3553872" y="1827450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0" name="Google Shape;8270;p51"/>
            <p:cNvSpPr/>
            <p:nvPr/>
          </p:nvSpPr>
          <p:spPr>
            <a:xfrm>
              <a:off x="3554417" y="1827979"/>
              <a:ext cx="53703" cy="53703"/>
            </a:xfrm>
            <a:custGeom>
              <a:avLst/>
              <a:gdLst/>
              <a:ahLst/>
              <a:cxnLst/>
              <a:rect l="l" t="t" r="r" b="b"/>
              <a:pathLst>
                <a:path w="3448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1" name="Google Shape;8271;p51"/>
            <p:cNvSpPr/>
            <p:nvPr/>
          </p:nvSpPr>
          <p:spPr>
            <a:xfrm>
              <a:off x="3553872" y="1773700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2" name="Google Shape;8272;p51"/>
            <p:cNvSpPr/>
            <p:nvPr/>
          </p:nvSpPr>
          <p:spPr>
            <a:xfrm>
              <a:off x="3553872" y="1719951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3" name="Google Shape;8273;p51"/>
            <p:cNvSpPr/>
            <p:nvPr/>
          </p:nvSpPr>
          <p:spPr>
            <a:xfrm>
              <a:off x="3553872" y="1666280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4" name="Google Shape;8274;p51"/>
            <p:cNvSpPr/>
            <p:nvPr/>
          </p:nvSpPr>
          <p:spPr>
            <a:xfrm>
              <a:off x="3553872" y="1612515"/>
              <a:ext cx="54793" cy="54871"/>
            </a:xfrm>
            <a:custGeom>
              <a:avLst/>
              <a:gdLst/>
              <a:ahLst/>
              <a:cxnLst/>
              <a:rect l="l" t="t" r="r" b="b"/>
              <a:pathLst>
                <a:path w="3518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17" y="3522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5" name="Google Shape;8275;p51"/>
            <p:cNvSpPr/>
            <p:nvPr/>
          </p:nvSpPr>
          <p:spPr>
            <a:xfrm>
              <a:off x="3554417" y="1613075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6" name="Google Shape;8276;p51"/>
            <p:cNvSpPr/>
            <p:nvPr/>
          </p:nvSpPr>
          <p:spPr>
            <a:xfrm>
              <a:off x="3500122" y="204230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7" name="Google Shape;8277;p51"/>
            <p:cNvSpPr/>
            <p:nvPr/>
          </p:nvSpPr>
          <p:spPr>
            <a:xfrm>
              <a:off x="3500122" y="1988604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0" y="1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8" name="Google Shape;8278;p51"/>
            <p:cNvSpPr/>
            <p:nvPr/>
          </p:nvSpPr>
          <p:spPr>
            <a:xfrm>
              <a:off x="3500683" y="1989165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9" name="Google Shape;8279;p51"/>
            <p:cNvSpPr/>
            <p:nvPr/>
          </p:nvSpPr>
          <p:spPr>
            <a:xfrm>
              <a:off x="3500122" y="1934871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0" name="Google Shape;8280;p51"/>
            <p:cNvSpPr/>
            <p:nvPr/>
          </p:nvSpPr>
          <p:spPr>
            <a:xfrm>
              <a:off x="3500683" y="1935416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1" name="Google Shape;8281;p51"/>
            <p:cNvSpPr/>
            <p:nvPr/>
          </p:nvSpPr>
          <p:spPr>
            <a:xfrm>
              <a:off x="3500122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2" name="Google Shape;8282;p51"/>
            <p:cNvSpPr/>
            <p:nvPr/>
          </p:nvSpPr>
          <p:spPr>
            <a:xfrm>
              <a:off x="3500683" y="1881666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3" name="Google Shape;8283;p51"/>
            <p:cNvSpPr/>
            <p:nvPr/>
          </p:nvSpPr>
          <p:spPr>
            <a:xfrm>
              <a:off x="3500122" y="1827450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4" name="Google Shape;8284;p51"/>
            <p:cNvSpPr/>
            <p:nvPr/>
          </p:nvSpPr>
          <p:spPr>
            <a:xfrm>
              <a:off x="3500683" y="1827979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5" name="Google Shape;8285;p51"/>
            <p:cNvSpPr/>
            <p:nvPr/>
          </p:nvSpPr>
          <p:spPr>
            <a:xfrm>
              <a:off x="3500122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6" name="Google Shape;8286;p51"/>
            <p:cNvSpPr/>
            <p:nvPr/>
          </p:nvSpPr>
          <p:spPr>
            <a:xfrm>
              <a:off x="3500683" y="177424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7" name="Google Shape;8287;p51"/>
            <p:cNvSpPr/>
            <p:nvPr/>
          </p:nvSpPr>
          <p:spPr>
            <a:xfrm>
              <a:off x="3500122" y="171995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8" name="Google Shape;8288;p51"/>
            <p:cNvSpPr/>
            <p:nvPr/>
          </p:nvSpPr>
          <p:spPr>
            <a:xfrm>
              <a:off x="3500122" y="166628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9" name="Google Shape;8289;p51"/>
            <p:cNvSpPr/>
            <p:nvPr/>
          </p:nvSpPr>
          <p:spPr>
            <a:xfrm>
              <a:off x="3500683" y="1666809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0" name="Google Shape;8290;p51"/>
            <p:cNvSpPr/>
            <p:nvPr/>
          </p:nvSpPr>
          <p:spPr>
            <a:xfrm>
              <a:off x="3500122" y="1612515"/>
              <a:ext cx="54840" cy="54871"/>
            </a:xfrm>
            <a:custGeom>
              <a:avLst/>
              <a:gdLst/>
              <a:ahLst/>
              <a:cxnLst/>
              <a:rect l="l" t="t" r="r" b="b"/>
              <a:pathLst>
                <a:path w="3521" h="3523" extrusionOk="0">
                  <a:moveTo>
                    <a:pt x="0" y="1"/>
                  </a:moveTo>
                  <a:lnTo>
                    <a:pt x="0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1" name="Google Shape;8291;p51"/>
            <p:cNvSpPr/>
            <p:nvPr/>
          </p:nvSpPr>
          <p:spPr>
            <a:xfrm>
              <a:off x="3500683" y="1613075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2" name="Google Shape;8292;p51"/>
            <p:cNvSpPr/>
            <p:nvPr/>
          </p:nvSpPr>
          <p:spPr>
            <a:xfrm>
              <a:off x="3446389" y="204230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3" name="Google Shape;8293;p51"/>
            <p:cNvSpPr/>
            <p:nvPr/>
          </p:nvSpPr>
          <p:spPr>
            <a:xfrm>
              <a:off x="3446389" y="1988604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0" y="1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4" name="Google Shape;8294;p51"/>
            <p:cNvSpPr/>
            <p:nvPr/>
          </p:nvSpPr>
          <p:spPr>
            <a:xfrm>
              <a:off x="3446918" y="1989165"/>
              <a:ext cx="53780" cy="53687"/>
            </a:xfrm>
            <a:custGeom>
              <a:avLst/>
              <a:gdLst/>
              <a:ahLst/>
              <a:cxnLst/>
              <a:rect l="l" t="t" r="r" b="b"/>
              <a:pathLst>
                <a:path w="3453" h="3447" extrusionOk="0">
                  <a:moveTo>
                    <a:pt x="1" y="1"/>
                  </a:moveTo>
                  <a:lnTo>
                    <a:pt x="1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5" name="Google Shape;8295;p51"/>
            <p:cNvSpPr/>
            <p:nvPr/>
          </p:nvSpPr>
          <p:spPr>
            <a:xfrm>
              <a:off x="3446389" y="1934871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6" name="Google Shape;8296;p51"/>
            <p:cNvSpPr/>
            <p:nvPr/>
          </p:nvSpPr>
          <p:spPr>
            <a:xfrm>
              <a:off x="3446918" y="1935416"/>
              <a:ext cx="53780" cy="53765"/>
            </a:xfrm>
            <a:custGeom>
              <a:avLst/>
              <a:gdLst/>
              <a:ahLst/>
              <a:cxnLst/>
              <a:rect l="l" t="t" r="r" b="b"/>
              <a:pathLst>
                <a:path w="3453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7" name="Google Shape;8297;p51"/>
            <p:cNvSpPr/>
            <p:nvPr/>
          </p:nvSpPr>
          <p:spPr>
            <a:xfrm>
              <a:off x="3446389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8" name="Google Shape;8298;p51"/>
            <p:cNvSpPr/>
            <p:nvPr/>
          </p:nvSpPr>
          <p:spPr>
            <a:xfrm>
              <a:off x="3446918" y="1881666"/>
              <a:ext cx="53780" cy="53765"/>
            </a:xfrm>
            <a:custGeom>
              <a:avLst/>
              <a:gdLst/>
              <a:ahLst/>
              <a:cxnLst/>
              <a:rect l="l" t="t" r="r" b="b"/>
              <a:pathLst>
                <a:path w="3453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9" name="Google Shape;8299;p51"/>
            <p:cNvSpPr/>
            <p:nvPr/>
          </p:nvSpPr>
          <p:spPr>
            <a:xfrm>
              <a:off x="3446389" y="1827450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0" name="Google Shape;8300;p51"/>
            <p:cNvSpPr/>
            <p:nvPr/>
          </p:nvSpPr>
          <p:spPr>
            <a:xfrm>
              <a:off x="3446918" y="1827979"/>
              <a:ext cx="53780" cy="53703"/>
            </a:xfrm>
            <a:custGeom>
              <a:avLst/>
              <a:gdLst/>
              <a:ahLst/>
              <a:cxnLst/>
              <a:rect l="l" t="t" r="r" b="b"/>
              <a:pathLst>
                <a:path w="3453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1" name="Google Shape;8301;p51"/>
            <p:cNvSpPr/>
            <p:nvPr/>
          </p:nvSpPr>
          <p:spPr>
            <a:xfrm>
              <a:off x="3446389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2" name="Google Shape;8302;p51"/>
            <p:cNvSpPr/>
            <p:nvPr/>
          </p:nvSpPr>
          <p:spPr>
            <a:xfrm>
              <a:off x="3446918" y="1774246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3" name="Google Shape;8303;p51"/>
            <p:cNvSpPr/>
            <p:nvPr/>
          </p:nvSpPr>
          <p:spPr>
            <a:xfrm>
              <a:off x="3392686" y="2042307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4" name="Google Shape;8304;p51"/>
            <p:cNvSpPr/>
            <p:nvPr/>
          </p:nvSpPr>
          <p:spPr>
            <a:xfrm>
              <a:off x="3392686" y="1988604"/>
              <a:ext cx="54808" cy="54808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8" y="3519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05" name="Google Shape;8305;p51"/>
            <p:cNvGrpSpPr/>
            <p:nvPr/>
          </p:nvGrpSpPr>
          <p:grpSpPr>
            <a:xfrm>
              <a:off x="3393247" y="1720512"/>
              <a:ext cx="913302" cy="376074"/>
              <a:chOff x="3393247" y="1720512"/>
              <a:chExt cx="913302" cy="376074"/>
            </a:xfrm>
          </p:grpSpPr>
          <p:sp>
            <p:nvSpPr>
              <p:cNvPr id="8306" name="Google Shape;8306;p51"/>
              <p:cNvSpPr/>
              <p:nvPr/>
            </p:nvSpPr>
            <p:spPr>
              <a:xfrm>
                <a:off x="4252784" y="1989165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52" y="3447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7" name="Google Shape;8307;p51"/>
              <p:cNvSpPr/>
              <p:nvPr/>
            </p:nvSpPr>
            <p:spPr>
              <a:xfrm>
                <a:off x="4199035" y="204283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8" name="Google Shape;8308;p51"/>
              <p:cNvSpPr/>
              <p:nvPr/>
            </p:nvSpPr>
            <p:spPr>
              <a:xfrm>
                <a:off x="4145348" y="2042836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9" name="Google Shape;8309;p51"/>
              <p:cNvSpPr/>
              <p:nvPr/>
            </p:nvSpPr>
            <p:spPr>
              <a:xfrm>
                <a:off x="4091614" y="204283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0" name="Google Shape;8310;p51"/>
              <p:cNvSpPr/>
              <p:nvPr/>
            </p:nvSpPr>
            <p:spPr>
              <a:xfrm>
                <a:off x="4037880" y="1989165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50" y="3447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1" name="Google Shape;8311;p51"/>
              <p:cNvSpPr/>
              <p:nvPr/>
            </p:nvSpPr>
            <p:spPr>
              <a:xfrm>
                <a:off x="4037880" y="1935416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2" name="Google Shape;8312;p51"/>
              <p:cNvSpPr/>
              <p:nvPr/>
            </p:nvSpPr>
            <p:spPr>
              <a:xfrm>
                <a:off x="3984178" y="1881666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3" name="Google Shape;8313;p51"/>
              <p:cNvSpPr/>
              <p:nvPr/>
            </p:nvSpPr>
            <p:spPr>
              <a:xfrm>
                <a:off x="3930444" y="1827979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4" name="Google Shape;8314;p51"/>
              <p:cNvSpPr/>
              <p:nvPr/>
            </p:nvSpPr>
            <p:spPr>
              <a:xfrm>
                <a:off x="3876710" y="1827979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5" name="Google Shape;8315;p51"/>
              <p:cNvSpPr/>
              <p:nvPr/>
            </p:nvSpPr>
            <p:spPr>
              <a:xfrm>
                <a:off x="3823008" y="1827979"/>
                <a:ext cx="53687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6" name="Google Shape;8316;p51"/>
              <p:cNvSpPr/>
              <p:nvPr/>
            </p:nvSpPr>
            <p:spPr>
              <a:xfrm>
                <a:off x="3769274" y="1827979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7" name="Google Shape;8317;p51"/>
              <p:cNvSpPr/>
              <p:nvPr/>
            </p:nvSpPr>
            <p:spPr>
              <a:xfrm>
                <a:off x="3769274" y="172051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8" name="Google Shape;8318;p51"/>
              <p:cNvSpPr/>
              <p:nvPr/>
            </p:nvSpPr>
            <p:spPr>
              <a:xfrm>
                <a:off x="3715587" y="1827979"/>
                <a:ext cx="53703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9" name="Google Shape;8319;p51"/>
              <p:cNvSpPr/>
              <p:nvPr/>
            </p:nvSpPr>
            <p:spPr>
              <a:xfrm>
                <a:off x="3661838" y="1881666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0" name="Google Shape;8320;p51"/>
              <p:cNvSpPr/>
              <p:nvPr/>
            </p:nvSpPr>
            <p:spPr>
              <a:xfrm>
                <a:off x="3608088" y="1989165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52" y="3447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1" name="Google Shape;8321;p51"/>
              <p:cNvSpPr/>
              <p:nvPr/>
            </p:nvSpPr>
            <p:spPr>
              <a:xfrm>
                <a:off x="3608088" y="1935416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2" y="3452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2" name="Google Shape;8322;p51"/>
              <p:cNvSpPr/>
              <p:nvPr/>
            </p:nvSpPr>
            <p:spPr>
              <a:xfrm>
                <a:off x="3554417" y="2042836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3" name="Google Shape;8323;p51"/>
              <p:cNvSpPr/>
              <p:nvPr/>
            </p:nvSpPr>
            <p:spPr>
              <a:xfrm>
                <a:off x="3554417" y="1989165"/>
                <a:ext cx="53703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48" y="3447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4" name="Google Shape;8324;p51"/>
              <p:cNvSpPr/>
              <p:nvPr/>
            </p:nvSpPr>
            <p:spPr>
              <a:xfrm>
                <a:off x="3500683" y="2042836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5" name="Google Shape;8325;p51"/>
              <p:cNvSpPr/>
              <p:nvPr/>
            </p:nvSpPr>
            <p:spPr>
              <a:xfrm>
                <a:off x="3446918" y="2042836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6" name="Google Shape;8326;p51"/>
              <p:cNvSpPr/>
              <p:nvPr/>
            </p:nvSpPr>
            <p:spPr>
              <a:xfrm>
                <a:off x="3393247" y="1989165"/>
                <a:ext cx="53687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47" y="3447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327" name="Google Shape;8327;p51"/>
            <p:cNvSpPr/>
            <p:nvPr/>
          </p:nvSpPr>
          <p:spPr>
            <a:xfrm>
              <a:off x="3392686" y="1934871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8" name="Google Shape;8328;p51"/>
            <p:cNvSpPr/>
            <p:nvPr/>
          </p:nvSpPr>
          <p:spPr>
            <a:xfrm>
              <a:off x="3393247" y="1935416"/>
              <a:ext cx="53687" cy="53765"/>
            </a:xfrm>
            <a:custGeom>
              <a:avLst/>
              <a:gdLst/>
              <a:ahLst/>
              <a:cxnLst/>
              <a:rect l="l" t="t" r="r" b="b"/>
              <a:pathLst>
                <a:path w="3447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7" y="3452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29" name="Google Shape;8329;p51"/>
            <p:cNvGrpSpPr/>
            <p:nvPr/>
          </p:nvGrpSpPr>
          <p:grpSpPr>
            <a:xfrm>
              <a:off x="3338952" y="1290190"/>
              <a:ext cx="1021829" cy="860690"/>
              <a:chOff x="3338952" y="1290190"/>
              <a:chExt cx="1021829" cy="860690"/>
            </a:xfrm>
          </p:grpSpPr>
          <p:sp>
            <p:nvSpPr>
              <p:cNvPr id="8330" name="Google Shape;8330;p51"/>
              <p:cNvSpPr/>
              <p:nvPr/>
            </p:nvSpPr>
            <p:spPr>
              <a:xfrm>
                <a:off x="4305973" y="1988604"/>
                <a:ext cx="54808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9" extrusionOk="0">
                    <a:moveTo>
                      <a:pt x="1" y="1"/>
                    </a:moveTo>
                    <a:lnTo>
                      <a:pt x="1" y="3519"/>
                    </a:lnTo>
                    <a:lnTo>
                      <a:pt x="3519" y="3519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1" name="Google Shape;8331;p51"/>
              <p:cNvSpPr/>
              <p:nvPr/>
            </p:nvSpPr>
            <p:spPr>
              <a:xfrm>
                <a:off x="4306534" y="1989165"/>
                <a:ext cx="53687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7" extrusionOk="0">
                    <a:moveTo>
                      <a:pt x="1" y="1"/>
                    </a:moveTo>
                    <a:lnTo>
                      <a:pt x="1" y="3447"/>
                    </a:lnTo>
                    <a:lnTo>
                      <a:pt x="3447" y="3447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2" name="Google Shape;8332;p51"/>
              <p:cNvSpPr/>
              <p:nvPr/>
            </p:nvSpPr>
            <p:spPr>
              <a:xfrm>
                <a:off x="4305973" y="1934871"/>
                <a:ext cx="54808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19" y="3521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3" name="Google Shape;8333;p51"/>
              <p:cNvSpPr/>
              <p:nvPr/>
            </p:nvSpPr>
            <p:spPr>
              <a:xfrm>
                <a:off x="4306534" y="1935416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4" name="Google Shape;8334;p51"/>
              <p:cNvSpPr/>
              <p:nvPr/>
            </p:nvSpPr>
            <p:spPr>
              <a:xfrm>
                <a:off x="4252784" y="204283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5" name="Google Shape;8335;p51"/>
              <p:cNvSpPr/>
              <p:nvPr/>
            </p:nvSpPr>
            <p:spPr>
              <a:xfrm>
                <a:off x="4252239" y="1881137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6" name="Google Shape;8336;p51"/>
              <p:cNvSpPr/>
              <p:nvPr/>
            </p:nvSpPr>
            <p:spPr>
              <a:xfrm>
                <a:off x="4252784" y="1881666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7" name="Google Shape;8337;p51"/>
              <p:cNvSpPr/>
              <p:nvPr/>
            </p:nvSpPr>
            <p:spPr>
              <a:xfrm>
                <a:off x="4252239" y="1827450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0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8" name="Google Shape;8338;p51"/>
              <p:cNvSpPr/>
              <p:nvPr/>
            </p:nvSpPr>
            <p:spPr>
              <a:xfrm>
                <a:off x="4252784" y="1827979"/>
                <a:ext cx="53765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9" name="Google Shape;8339;p51"/>
              <p:cNvSpPr/>
              <p:nvPr/>
            </p:nvSpPr>
            <p:spPr>
              <a:xfrm>
                <a:off x="4252239" y="1773700"/>
                <a:ext cx="54855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0" name="Google Shape;8340;p51"/>
              <p:cNvSpPr/>
              <p:nvPr/>
            </p:nvSpPr>
            <p:spPr>
              <a:xfrm>
                <a:off x="4252784" y="177424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1" name="Google Shape;8341;p51"/>
              <p:cNvSpPr/>
              <p:nvPr/>
            </p:nvSpPr>
            <p:spPr>
              <a:xfrm>
                <a:off x="4198505" y="209604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2" name="Google Shape;8342;p51"/>
              <p:cNvSpPr/>
              <p:nvPr/>
            </p:nvSpPr>
            <p:spPr>
              <a:xfrm>
                <a:off x="4199035" y="2096570"/>
                <a:ext cx="53765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3" extrusionOk="0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3" name="Google Shape;8343;p51"/>
              <p:cNvSpPr/>
              <p:nvPr/>
            </p:nvSpPr>
            <p:spPr>
              <a:xfrm>
                <a:off x="4198505" y="171995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4" name="Google Shape;8344;p51"/>
              <p:cNvSpPr/>
              <p:nvPr/>
            </p:nvSpPr>
            <p:spPr>
              <a:xfrm>
                <a:off x="4199035" y="1720512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5" name="Google Shape;8345;p51"/>
              <p:cNvSpPr/>
              <p:nvPr/>
            </p:nvSpPr>
            <p:spPr>
              <a:xfrm>
                <a:off x="4198505" y="1666280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6" name="Google Shape;8346;p51"/>
              <p:cNvSpPr/>
              <p:nvPr/>
            </p:nvSpPr>
            <p:spPr>
              <a:xfrm>
                <a:off x="4199035" y="1666809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7" name="Google Shape;8347;p51"/>
              <p:cNvSpPr/>
              <p:nvPr/>
            </p:nvSpPr>
            <p:spPr>
              <a:xfrm>
                <a:off x="4198505" y="1612515"/>
                <a:ext cx="54840" cy="54871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3" extrusionOk="0">
                    <a:moveTo>
                      <a:pt x="1" y="1"/>
                    </a:moveTo>
                    <a:lnTo>
                      <a:pt x="1" y="3522"/>
                    </a:lnTo>
                    <a:lnTo>
                      <a:pt x="3521" y="3522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8" name="Google Shape;8348;p51"/>
              <p:cNvSpPr/>
              <p:nvPr/>
            </p:nvSpPr>
            <p:spPr>
              <a:xfrm>
                <a:off x="4199035" y="1613075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9" name="Google Shape;8349;p51"/>
              <p:cNvSpPr/>
              <p:nvPr/>
            </p:nvSpPr>
            <p:spPr>
              <a:xfrm>
                <a:off x="4144818" y="209604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0" name="Google Shape;8350;p51"/>
              <p:cNvSpPr/>
              <p:nvPr/>
            </p:nvSpPr>
            <p:spPr>
              <a:xfrm>
                <a:off x="4145348" y="2096570"/>
                <a:ext cx="53703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1" name="Google Shape;8351;p51"/>
              <p:cNvSpPr/>
              <p:nvPr/>
            </p:nvSpPr>
            <p:spPr>
              <a:xfrm>
                <a:off x="4145348" y="1720512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2" name="Google Shape;8352;p51"/>
              <p:cNvSpPr/>
              <p:nvPr/>
            </p:nvSpPr>
            <p:spPr>
              <a:xfrm>
                <a:off x="4144818" y="155878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3" name="Google Shape;8353;p51"/>
              <p:cNvSpPr/>
              <p:nvPr/>
            </p:nvSpPr>
            <p:spPr>
              <a:xfrm>
                <a:off x="4145348" y="1559342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4" name="Google Shape;8354;p51"/>
              <p:cNvSpPr/>
              <p:nvPr/>
            </p:nvSpPr>
            <p:spPr>
              <a:xfrm>
                <a:off x="4091069" y="2096041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5" name="Google Shape;8355;p51"/>
              <p:cNvSpPr/>
              <p:nvPr/>
            </p:nvSpPr>
            <p:spPr>
              <a:xfrm>
                <a:off x="4091614" y="2096570"/>
                <a:ext cx="53765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52" y="3452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6" name="Google Shape;8356;p51"/>
              <p:cNvSpPr/>
              <p:nvPr/>
            </p:nvSpPr>
            <p:spPr>
              <a:xfrm>
                <a:off x="4091614" y="177424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7" name="Google Shape;8357;p51"/>
              <p:cNvSpPr/>
              <p:nvPr/>
            </p:nvSpPr>
            <p:spPr>
              <a:xfrm>
                <a:off x="4091614" y="1666809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8" name="Google Shape;8358;p51"/>
              <p:cNvSpPr/>
              <p:nvPr/>
            </p:nvSpPr>
            <p:spPr>
              <a:xfrm>
                <a:off x="4091069" y="1558781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9" name="Google Shape;8359;p51"/>
              <p:cNvSpPr/>
              <p:nvPr/>
            </p:nvSpPr>
            <p:spPr>
              <a:xfrm>
                <a:off x="4091614" y="1559342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0" name="Google Shape;8360;p51"/>
              <p:cNvSpPr/>
              <p:nvPr/>
            </p:nvSpPr>
            <p:spPr>
              <a:xfrm>
                <a:off x="4037880" y="2042836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1" name="Google Shape;8361;p51"/>
              <p:cNvSpPr/>
              <p:nvPr/>
            </p:nvSpPr>
            <p:spPr>
              <a:xfrm>
                <a:off x="4037880" y="172051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2" name="Google Shape;8362;p51"/>
              <p:cNvSpPr/>
              <p:nvPr/>
            </p:nvSpPr>
            <p:spPr>
              <a:xfrm>
                <a:off x="4037335" y="1558781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3" name="Google Shape;8363;p51"/>
              <p:cNvSpPr/>
              <p:nvPr/>
            </p:nvSpPr>
            <p:spPr>
              <a:xfrm>
                <a:off x="4037880" y="155934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4" name="Google Shape;8364;p51"/>
              <p:cNvSpPr/>
              <p:nvPr/>
            </p:nvSpPr>
            <p:spPr>
              <a:xfrm>
                <a:off x="3983648" y="1988604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5" name="Google Shape;8365;p51"/>
              <p:cNvSpPr/>
              <p:nvPr/>
            </p:nvSpPr>
            <p:spPr>
              <a:xfrm>
                <a:off x="3984178" y="1989165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1"/>
                    </a:moveTo>
                    <a:lnTo>
                      <a:pt x="1" y="3447"/>
                    </a:lnTo>
                    <a:lnTo>
                      <a:pt x="3448" y="3447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6" name="Google Shape;8366;p51"/>
              <p:cNvSpPr/>
              <p:nvPr/>
            </p:nvSpPr>
            <p:spPr>
              <a:xfrm>
                <a:off x="3983648" y="1934871"/>
                <a:ext cx="54777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2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7" name="Google Shape;8367;p51"/>
              <p:cNvSpPr/>
              <p:nvPr/>
            </p:nvSpPr>
            <p:spPr>
              <a:xfrm>
                <a:off x="3984178" y="1935416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8" name="Google Shape;8368;p51"/>
              <p:cNvSpPr/>
              <p:nvPr/>
            </p:nvSpPr>
            <p:spPr>
              <a:xfrm>
                <a:off x="3983648" y="155878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9" name="Google Shape;8369;p51"/>
              <p:cNvSpPr/>
              <p:nvPr/>
            </p:nvSpPr>
            <p:spPr>
              <a:xfrm>
                <a:off x="3984178" y="1559342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0" name="Google Shape;8370;p51"/>
              <p:cNvSpPr/>
              <p:nvPr/>
            </p:nvSpPr>
            <p:spPr>
              <a:xfrm>
                <a:off x="3930444" y="1881666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1" name="Google Shape;8371;p51"/>
              <p:cNvSpPr/>
              <p:nvPr/>
            </p:nvSpPr>
            <p:spPr>
              <a:xfrm>
                <a:off x="3930444" y="1613075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2" name="Google Shape;8372;p51"/>
              <p:cNvSpPr/>
              <p:nvPr/>
            </p:nvSpPr>
            <p:spPr>
              <a:xfrm>
                <a:off x="3876710" y="1881666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3" name="Google Shape;8373;p51"/>
              <p:cNvSpPr/>
              <p:nvPr/>
            </p:nvSpPr>
            <p:spPr>
              <a:xfrm>
                <a:off x="3876710" y="172051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4" name="Google Shape;8374;p51"/>
              <p:cNvSpPr/>
              <p:nvPr/>
            </p:nvSpPr>
            <p:spPr>
              <a:xfrm>
                <a:off x="3876710" y="1613075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5" name="Google Shape;8375;p51"/>
              <p:cNvSpPr/>
              <p:nvPr/>
            </p:nvSpPr>
            <p:spPr>
              <a:xfrm>
                <a:off x="3876150" y="1451345"/>
                <a:ext cx="54840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6" name="Google Shape;8376;p51"/>
              <p:cNvSpPr/>
              <p:nvPr/>
            </p:nvSpPr>
            <p:spPr>
              <a:xfrm>
                <a:off x="3876710" y="1451905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7" name="Google Shape;8377;p51"/>
              <p:cNvSpPr/>
              <p:nvPr/>
            </p:nvSpPr>
            <p:spPr>
              <a:xfrm>
                <a:off x="3876150" y="1397611"/>
                <a:ext cx="54840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8" name="Google Shape;8378;p51"/>
              <p:cNvSpPr/>
              <p:nvPr/>
            </p:nvSpPr>
            <p:spPr>
              <a:xfrm>
                <a:off x="3876710" y="1398156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9" name="Google Shape;8379;p51"/>
              <p:cNvSpPr/>
              <p:nvPr/>
            </p:nvSpPr>
            <p:spPr>
              <a:xfrm>
                <a:off x="3823008" y="1881666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0" name="Google Shape;8380;p51"/>
              <p:cNvSpPr/>
              <p:nvPr/>
            </p:nvSpPr>
            <p:spPr>
              <a:xfrm>
                <a:off x="3823008" y="1613075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1" name="Google Shape;8381;p51"/>
              <p:cNvSpPr/>
              <p:nvPr/>
            </p:nvSpPr>
            <p:spPr>
              <a:xfrm>
                <a:off x="3822478" y="155878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2" name="Google Shape;8382;p51"/>
              <p:cNvSpPr/>
              <p:nvPr/>
            </p:nvSpPr>
            <p:spPr>
              <a:xfrm>
                <a:off x="3823008" y="1559342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3" name="Google Shape;8383;p51"/>
              <p:cNvSpPr/>
              <p:nvPr/>
            </p:nvSpPr>
            <p:spPr>
              <a:xfrm>
                <a:off x="3822478" y="1505094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0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4" name="Google Shape;8384;p51"/>
              <p:cNvSpPr/>
              <p:nvPr/>
            </p:nvSpPr>
            <p:spPr>
              <a:xfrm>
                <a:off x="3823008" y="1505639"/>
                <a:ext cx="53687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7" y="3448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5" name="Google Shape;8385;p51"/>
              <p:cNvSpPr/>
              <p:nvPr/>
            </p:nvSpPr>
            <p:spPr>
              <a:xfrm>
                <a:off x="3822478" y="1343924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0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6" name="Google Shape;8386;p51"/>
              <p:cNvSpPr/>
              <p:nvPr/>
            </p:nvSpPr>
            <p:spPr>
              <a:xfrm>
                <a:off x="3823008" y="1344469"/>
                <a:ext cx="53687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1" y="1"/>
                    </a:moveTo>
                    <a:lnTo>
                      <a:pt x="1" y="3447"/>
                    </a:lnTo>
                    <a:lnTo>
                      <a:pt x="3447" y="3447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7" name="Google Shape;8387;p51"/>
              <p:cNvSpPr/>
              <p:nvPr/>
            </p:nvSpPr>
            <p:spPr>
              <a:xfrm>
                <a:off x="3822478" y="1290190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8" name="Google Shape;8388;p51"/>
              <p:cNvSpPr/>
              <p:nvPr/>
            </p:nvSpPr>
            <p:spPr>
              <a:xfrm>
                <a:off x="3823008" y="1290720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9" name="Google Shape;8389;p51"/>
              <p:cNvSpPr/>
              <p:nvPr/>
            </p:nvSpPr>
            <p:spPr>
              <a:xfrm>
                <a:off x="3769274" y="1881666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0" name="Google Shape;8390;p51"/>
              <p:cNvSpPr/>
              <p:nvPr/>
            </p:nvSpPr>
            <p:spPr>
              <a:xfrm>
                <a:off x="3769274" y="1613075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1" name="Google Shape;8391;p51"/>
              <p:cNvSpPr/>
              <p:nvPr/>
            </p:nvSpPr>
            <p:spPr>
              <a:xfrm>
                <a:off x="3715587" y="1881666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2" name="Google Shape;8392;p51"/>
              <p:cNvSpPr/>
              <p:nvPr/>
            </p:nvSpPr>
            <p:spPr>
              <a:xfrm>
                <a:off x="3715587" y="1613075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3" name="Google Shape;8393;p51"/>
              <p:cNvSpPr/>
              <p:nvPr/>
            </p:nvSpPr>
            <p:spPr>
              <a:xfrm>
                <a:off x="3661308" y="1988604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1" y="1"/>
                    </a:moveTo>
                    <a:lnTo>
                      <a:pt x="1" y="3519"/>
                    </a:lnTo>
                    <a:lnTo>
                      <a:pt x="3521" y="3519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4" name="Google Shape;8394;p51"/>
              <p:cNvSpPr/>
              <p:nvPr/>
            </p:nvSpPr>
            <p:spPr>
              <a:xfrm>
                <a:off x="3661838" y="1989165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1" y="1"/>
                    </a:moveTo>
                    <a:lnTo>
                      <a:pt x="1" y="3447"/>
                    </a:lnTo>
                    <a:lnTo>
                      <a:pt x="3451" y="3447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5" name="Google Shape;8395;p51"/>
              <p:cNvSpPr/>
              <p:nvPr/>
            </p:nvSpPr>
            <p:spPr>
              <a:xfrm>
                <a:off x="3661308" y="1934871"/>
                <a:ext cx="54840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6" name="Google Shape;8396;p51"/>
              <p:cNvSpPr/>
              <p:nvPr/>
            </p:nvSpPr>
            <p:spPr>
              <a:xfrm>
                <a:off x="3661838" y="1935416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7" name="Google Shape;8397;p51"/>
              <p:cNvSpPr/>
              <p:nvPr/>
            </p:nvSpPr>
            <p:spPr>
              <a:xfrm>
                <a:off x="3661308" y="155878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8" name="Google Shape;8398;p51"/>
              <p:cNvSpPr/>
              <p:nvPr/>
            </p:nvSpPr>
            <p:spPr>
              <a:xfrm>
                <a:off x="3661838" y="1559342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9" name="Google Shape;8399;p51"/>
              <p:cNvSpPr/>
              <p:nvPr/>
            </p:nvSpPr>
            <p:spPr>
              <a:xfrm>
                <a:off x="3608088" y="204283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0" name="Google Shape;8400;p51"/>
              <p:cNvSpPr/>
              <p:nvPr/>
            </p:nvSpPr>
            <p:spPr>
              <a:xfrm>
                <a:off x="3608088" y="1720512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1" name="Google Shape;8401;p51"/>
              <p:cNvSpPr/>
              <p:nvPr/>
            </p:nvSpPr>
            <p:spPr>
              <a:xfrm>
                <a:off x="3607559" y="155878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20" y="3521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2" name="Google Shape;8402;p51"/>
              <p:cNvSpPr/>
              <p:nvPr/>
            </p:nvSpPr>
            <p:spPr>
              <a:xfrm>
                <a:off x="3608088" y="1559342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3" name="Google Shape;8403;p51"/>
              <p:cNvSpPr/>
              <p:nvPr/>
            </p:nvSpPr>
            <p:spPr>
              <a:xfrm>
                <a:off x="3553872" y="2096041"/>
                <a:ext cx="54793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4" name="Google Shape;8404;p51"/>
              <p:cNvSpPr/>
              <p:nvPr/>
            </p:nvSpPr>
            <p:spPr>
              <a:xfrm>
                <a:off x="3554417" y="2096570"/>
                <a:ext cx="53703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5" name="Google Shape;8405;p51"/>
              <p:cNvSpPr/>
              <p:nvPr/>
            </p:nvSpPr>
            <p:spPr>
              <a:xfrm>
                <a:off x="3554417" y="1774246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6" name="Google Shape;8406;p51"/>
              <p:cNvSpPr/>
              <p:nvPr/>
            </p:nvSpPr>
            <p:spPr>
              <a:xfrm>
                <a:off x="3554417" y="1720512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7" name="Google Shape;8407;p51"/>
              <p:cNvSpPr/>
              <p:nvPr/>
            </p:nvSpPr>
            <p:spPr>
              <a:xfrm>
                <a:off x="3554417" y="1666809"/>
                <a:ext cx="53703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8" name="Google Shape;8408;p51"/>
              <p:cNvSpPr/>
              <p:nvPr/>
            </p:nvSpPr>
            <p:spPr>
              <a:xfrm>
                <a:off x="3553872" y="1558781"/>
                <a:ext cx="54793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9" name="Google Shape;8409;p51"/>
              <p:cNvSpPr/>
              <p:nvPr/>
            </p:nvSpPr>
            <p:spPr>
              <a:xfrm>
                <a:off x="3554417" y="1559342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0" name="Google Shape;8410;p51"/>
              <p:cNvSpPr/>
              <p:nvPr/>
            </p:nvSpPr>
            <p:spPr>
              <a:xfrm>
                <a:off x="3500122" y="209604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1" name="Google Shape;8411;p51"/>
              <p:cNvSpPr/>
              <p:nvPr/>
            </p:nvSpPr>
            <p:spPr>
              <a:xfrm>
                <a:off x="3500683" y="2096570"/>
                <a:ext cx="53749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2" name="Google Shape;8412;p51"/>
              <p:cNvSpPr/>
              <p:nvPr/>
            </p:nvSpPr>
            <p:spPr>
              <a:xfrm>
                <a:off x="3500683" y="172051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3" name="Google Shape;8413;p51"/>
              <p:cNvSpPr/>
              <p:nvPr/>
            </p:nvSpPr>
            <p:spPr>
              <a:xfrm>
                <a:off x="3500122" y="155878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4" name="Google Shape;8414;p51"/>
              <p:cNvSpPr/>
              <p:nvPr/>
            </p:nvSpPr>
            <p:spPr>
              <a:xfrm>
                <a:off x="3500683" y="155934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5" name="Google Shape;8415;p51"/>
              <p:cNvSpPr/>
              <p:nvPr/>
            </p:nvSpPr>
            <p:spPr>
              <a:xfrm>
                <a:off x="3446389" y="209604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6" name="Google Shape;8416;p51"/>
              <p:cNvSpPr/>
              <p:nvPr/>
            </p:nvSpPr>
            <p:spPr>
              <a:xfrm>
                <a:off x="3446918" y="2096570"/>
                <a:ext cx="53780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3" extrusionOk="0">
                    <a:moveTo>
                      <a:pt x="1" y="1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7" name="Google Shape;8417;p51"/>
              <p:cNvSpPr/>
              <p:nvPr/>
            </p:nvSpPr>
            <p:spPr>
              <a:xfrm>
                <a:off x="3446389" y="171995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8" name="Google Shape;8418;p51"/>
              <p:cNvSpPr/>
              <p:nvPr/>
            </p:nvSpPr>
            <p:spPr>
              <a:xfrm>
                <a:off x="3446918" y="1720512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9" name="Google Shape;8419;p51"/>
              <p:cNvSpPr/>
              <p:nvPr/>
            </p:nvSpPr>
            <p:spPr>
              <a:xfrm>
                <a:off x="3446389" y="1666280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0" name="Google Shape;8420;p51"/>
              <p:cNvSpPr/>
              <p:nvPr/>
            </p:nvSpPr>
            <p:spPr>
              <a:xfrm>
                <a:off x="3446918" y="1666809"/>
                <a:ext cx="53780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1" name="Google Shape;8421;p51"/>
              <p:cNvSpPr/>
              <p:nvPr/>
            </p:nvSpPr>
            <p:spPr>
              <a:xfrm>
                <a:off x="3446389" y="1612515"/>
                <a:ext cx="54840" cy="54871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3" extrusionOk="0">
                    <a:moveTo>
                      <a:pt x="0" y="1"/>
                    </a:moveTo>
                    <a:lnTo>
                      <a:pt x="0" y="3522"/>
                    </a:lnTo>
                    <a:lnTo>
                      <a:pt x="3521" y="3522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2" name="Google Shape;8422;p51"/>
              <p:cNvSpPr/>
              <p:nvPr/>
            </p:nvSpPr>
            <p:spPr>
              <a:xfrm>
                <a:off x="3446918" y="1613075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3" name="Google Shape;8423;p51"/>
              <p:cNvSpPr/>
              <p:nvPr/>
            </p:nvSpPr>
            <p:spPr>
              <a:xfrm>
                <a:off x="3393247" y="2042836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4" name="Google Shape;8424;p51"/>
              <p:cNvSpPr/>
              <p:nvPr/>
            </p:nvSpPr>
            <p:spPr>
              <a:xfrm>
                <a:off x="3392686" y="1881137"/>
                <a:ext cx="54808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5" name="Google Shape;8425;p51"/>
              <p:cNvSpPr/>
              <p:nvPr/>
            </p:nvSpPr>
            <p:spPr>
              <a:xfrm>
                <a:off x="3393247" y="1881666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6" name="Google Shape;8426;p51"/>
              <p:cNvSpPr/>
              <p:nvPr/>
            </p:nvSpPr>
            <p:spPr>
              <a:xfrm>
                <a:off x="3392686" y="1827450"/>
                <a:ext cx="54808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8" extrusionOk="0">
                    <a:moveTo>
                      <a:pt x="1" y="0"/>
                    </a:moveTo>
                    <a:lnTo>
                      <a:pt x="1" y="3518"/>
                    </a:lnTo>
                    <a:lnTo>
                      <a:pt x="3518" y="3518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7" name="Google Shape;8427;p51"/>
              <p:cNvSpPr/>
              <p:nvPr/>
            </p:nvSpPr>
            <p:spPr>
              <a:xfrm>
                <a:off x="3393247" y="1827979"/>
                <a:ext cx="53687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8" name="Google Shape;8428;p51"/>
              <p:cNvSpPr/>
              <p:nvPr/>
            </p:nvSpPr>
            <p:spPr>
              <a:xfrm>
                <a:off x="3392686" y="1773700"/>
                <a:ext cx="54808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9" name="Google Shape;8429;p51"/>
              <p:cNvSpPr/>
              <p:nvPr/>
            </p:nvSpPr>
            <p:spPr>
              <a:xfrm>
                <a:off x="3393247" y="1774246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0" name="Google Shape;8430;p51"/>
              <p:cNvSpPr/>
              <p:nvPr/>
            </p:nvSpPr>
            <p:spPr>
              <a:xfrm>
                <a:off x="3338952" y="1988604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1" y="1"/>
                    </a:moveTo>
                    <a:lnTo>
                      <a:pt x="1" y="3519"/>
                    </a:lnTo>
                    <a:lnTo>
                      <a:pt x="3521" y="3519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1" name="Google Shape;8431;p51"/>
              <p:cNvSpPr/>
              <p:nvPr/>
            </p:nvSpPr>
            <p:spPr>
              <a:xfrm>
                <a:off x="3339513" y="1989165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50" y="3447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2" name="Google Shape;8432;p51"/>
              <p:cNvSpPr/>
              <p:nvPr/>
            </p:nvSpPr>
            <p:spPr>
              <a:xfrm>
                <a:off x="3338952" y="1934871"/>
                <a:ext cx="54840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3" name="Google Shape;8433;p51"/>
              <p:cNvSpPr/>
              <p:nvPr/>
            </p:nvSpPr>
            <p:spPr>
              <a:xfrm>
                <a:off x="3339513" y="1935416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886" name="Google Shape;8886;p51"/>
          <p:cNvGrpSpPr/>
          <p:nvPr/>
        </p:nvGrpSpPr>
        <p:grpSpPr>
          <a:xfrm>
            <a:off x="4870753" y="2024736"/>
            <a:ext cx="1021034" cy="2552456"/>
            <a:chOff x="4851353" y="1696561"/>
            <a:chExt cx="1021034" cy="2552456"/>
          </a:xfrm>
        </p:grpSpPr>
        <p:sp>
          <p:nvSpPr>
            <p:cNvPr id="8887" name="Google Shape;8887;p51"/>
            <p:cNvSpPr/>
            <p:nvPr/>
          </p:nvSpPr>
          <p:spPr>
            <a:xfrm>
              <a:off x="4851353" y="1900764"/>
              <a:ext cx="1021034" cy="918954"/>
            </a:xfrm>
            <a:custGeom>
              <a:avLst/>
              <a:gdLst/>
              <a:ahLst/>
              <a:cxnLst/>
              <a:rect l="l" t="t" r="r" b="b"/>
              <a:pathLst>
                <a:path w="39529" h="35577" extrusionOk="0">
                  <a:moveTo>
                    <a:pt x="15812" y="7906"/>
                  </a:moveTo>
                  <a:lnTo>
                    <a:pt x="15812" y="11858"/>
                  </a:lnTo>
                  <a:lnTo>
                    <a:pt x="11859" y="11858"/>
                  </a:lnTo>
                  <a:lnTo>
                    <a:pt x="11859" y="7906"/>
                  </a:lnTo>
                  <a:close/>
                  <a:moveTo>
                    <a:pt x="27670" y="7906"/>
                  </a:moveTo>
                  <a:lnTo>
                    <a:pt x="27670" y="11858"/>
                  </a:lnTo>
                  <a:lnTo>
                    <a:pt x="23717" y="11858"/>
                  </a:lnTo>
                  <a:lnTo>
                    <a:pt x="23717" y="7906"/>
                  </a:lnTo>
                  <a:close/>
                  <a:moveTo>
                    <a:pt x="27670" y="15811"/>
                  </a:moveTo>
                  <a:lnTo>
                    <a:pt x="27670" y="19764"/>
                  </a:lnTo>
                  <a:lnTo>
                    <a:pt x="23717" y="19764"/>
                  </a:lnTo>
                  <a:lnTo>
                    <a:pt x="23717" y="23717"/>
                  </a:lnTo>
                  <a:lnTo>
                    <a:pt x="15812" y="23717"/>
                  </a:lnTo>
                  <a:lnTo>
                    <a:pt x="15812" y="19764"/>
                  </a:lnTo>
                  <a:lnTo>
                    <a:pt x="11859" y="19764"/>
                  </a:lnTo>
                  <a:lnTo>
                    <a:pt x="11859" y="15811"/>
                  </a:lnTo>
                  <a:close/>
                  <a:moveTo>
                    <a:pt x="7906" y="0"/>
                  </a:moveTo>
                  <a:lnTo>
                    <a:pt x="7906" y="3953"/>
                  </a:lnTo>
                  <a:lnTo>
                    <a:pt x="3953" y="3953"/>
                  </a:lnTo>
                  <a:lnTo>
                    <a:pt x="3953" y="11858"/>
                  </a:lnTo>
                  <a:lnTo>
                    <a:pt x="0" y="11858"/>
                  </a:lnTo>
                  <a:lnTo>
                    <a:pt x="0" y="15811"/>
                  </a:lnTo>
                  <a:lnTo>
                    <a:pt x="3953" y="15811"/>
                  </a:lnTo>
                  <a:lnTo>
                    <a:pt x="3953" y="27670"/>
                  </a:lnTo>
                  <a:lnTo>
                    <a:pt x="15812" y="27670"/>
                  </a:lnTo>
                  <a:lnTo>
                    <a:pt x="15812" y="35576"/>
                  </a:lnTo>
                  <a:lnTo>
                    <a:pt x="23717" y="35576"/>
                  </a:lnTo>
                  <a:lnTo>
                    <a:pt x="23717" y="27670"/>
                  </a:lnTo>
                  <a:lnTo>
                    <a:pt x="35576" y="27670"/>
                  </a:lnTo>
                  <a:lnTo>
                    <a:pt x="35576" y="15811"/>
                  </a:lnTo>
                  <a:lnTo>
                    <a:pt x="39529" y="15811"/>
                  </a:lnTo>
                  <a:lnTo>
                    <a:pt x="39529" y="11858"/>
                  </a:lnTo>
                  <a:lnTo>
                    <a:pt x="35576" y="11858"/>
                  </a:lnTo>
                  <a:lnTo>
                    <a:pt x="35576" y="3953"/>
                  </a:lnTo>
                  <a:lnTo>
                    <a:pt x="31623" y="3953"/>
                  </a:lnTo>
                  <a:lnTo>
                    <a:pt x="316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8" name="Google Shape;8888;p51"/>
            <p:cNvSpPr/>
            <p:nvPr/>
          </p:nvSpPr>
          <p:spPr>
            <a:xfrm>
              <a:off x="5157632" y="2104914"/>
              <a:ext cx="102132" cy="102132"/>
            </a:xfrm>
            <a:custGeom>
              <a:avLst/>
              <a:gdLst/>
              <a:ahLst/>
              <a:cxnLst/>
              <a:rect l="l" t="t" r="r" b="b"/>
              <a:pathLst>
                <a:path w="3954" h="3954" extrusionOk="0">
                  <a:moveTo>
                    <a:pt x="1" y="1"/>
                  </a:moveTo>
                  <a:lnTo>
                    <a:pt x="1" y="3954"/>
                  </a:lnTo>
                  <a:lnTo>
                    <a:pt x="3954" y="3954"/>
                  </a:lnTo>
                  <a:lnTo>
                    <a:pt x="395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9" name="Google Shape;8889;p51"/>
            <p:cNvSpPr/>
            <p:nvPr/>
          </p:nvSpPr>
          <p:spPr>
            <a:xfrm>
              <a:off x="4851353" y="1696561"/>
              <a:ext cx="1021034" cy="510504"/>
            </a:xfrm>
            <a:custGeom>
              <a:avLst/>
              <a:gdLst/>
              <a:ahLst/>
              <a:cxnLst/>
              <a:rect l="l" t="t" r="r" b="b"/>
              <a:pathLst>
                <a:path w="39529" h="19764" extrusionOk="0">
                  <a:moveTo>
                    <a:pt x="7906" y="0"/>
                  </a:moveTo>
                  <a:lnTo>
                    <a:pt x="7906" y="3953"/>
                  </a:lnTo>
                  <a:lnTo>
                    <a:pt x="3953" y="3953"/>
                  </a:lnTo>
                  <a:lnTo>
                    <a:pt x="3953" y="7906"/>
                  </a:lnTo>
                  <a:lnTo>
                    <a:pt x="0" y="7906"/>
                  </a:lnTo>
                  <a:lnTo>
                    <a:pt x="0" y="11859"/>
                  </a:lnTo>
                  <a:lnTo>
                    <a:pt x="0" y="19764"/>
                  </a:lnTo>
                  <a:lnTo>
                    <a:pt x="3953" y="19764"/>
                  </a:lnTo>
                  <a:lnTo>
                    <a:pt x="3953" y="11859"/>
                  </a:lnTo>
                  <a:lnTo>
                    <a:pt x="7906" y="11859"/>
                  </a:lnTo>
                  <a:lnTo>
                    <a:pt x="7906" y="7906"/>
                  </a:lnTo>
                  <a:lnTo>
                    <a:pt x="31623" y="7906"/>
                  </a:lnTo>
                  <a:lnTo>
                    <a:pt x="31623" y="11859"/>
                  </a:lnTo>
                  <a:lnTo>
                    <a:pt x="35576" y="11859"/>
                  </a:lnTo>
                  <a:lnTo>
                    <a:pt x="35576" y="19764"/>
                  </a:lnTo>
                  <a:lnTo>
                    <a:pt x="39529" y="19764"/>
                  </a:lnTo>
                  <a:lnTo>
                    <a:pt x="39529" y="11859"/>
                  </a:lnTo>
                  <a:lnTo>
                    <a:pt x="39529" y="7906"/>
                  </a:lnTo>
                  <a:lnTo>
                    <a:pt x="35576" y="7906"/>
                  </a:lnTo>
                  <a:lnTo>
                    <a:pt x="35576" y="3953"/>
                  </a:lnTo>
                  <a:lnTo>
                    <a:pt x="31623" y="3953"/>
                  </a:lnTo>
                  <a:lnTo>
                    <a:pt x="316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0" name="Google Shape;8890;p51"/>
            <p:cNvSpPr/>
            <p:nvPr/>
          </p:nvSpPr>
          <p:spPr>
            <a:xfrm>
              <a:off x="5463910" y="2104914"/>
              <a:ext cx="102132" cy="102132"/>
            </a:xfrm>
            <a:custGeom>
              <a:avLst/>
              <a:gdLst/>
              <a:ahLst/>
              <a:cxnLst/>
              <a:rect l="l" t="t" r="r" b="b"/>
              <a:pathLst>
                <a:path w="3954" h="3954" extrusionOk="0">
                  <a:moveTo>
                    <a:pt x="1" y="1"/>
                  </a:moveTo>
                  <a:lnTo>
                    <a:pt x="1" y="3954"/>
                  </a:lnTo>
                  <a:lnTo>
                    <a:pt x="3954" y="3954"/>
                  </a:lnTo>
                  <a:lnTo>
                    <a:pt x="395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1" name="Google Shape;8891;p51"/>
            <p:cNvSpPr/>
            <p:nvPr/>
          </p:nvSpPr>
          <p:spPr>
            <a:xfrm>
              <a:off x="5157632" y="2309116"/>
              <a:ext cx="408424" cy="204238"/>
            </a:xfrm>
            <a:custGeom>
              <a:avLst/>
              <a:gdLst/>
              <a:ahLst/>
              <a:cxnLst/>
              <a:rect l="l" t="t" r="r" b="b"/>
              <a:pathLst>
                <a:path w="15812" h="7907" extrusionOk="0">
                  <a:moveTo>
                    <a:pt x="1" y="1"/>
                  </a:moveTo>
                  <a:lnTo>
                    <a:pt x="1" y="3954"/>
                  </a:lnTo>
                  <a:lnTo>
                    <a:pt x="3954" y="3954"/>
                  </a:lnTo>
                  <a:lnTo>
                    <a:pt x="3954" y="7907"/>
                  </a:lnTo>
                  <a:lnTo>
                    <a:pt x="11859" y="7907"/>
                  </a:lnTo>
                  <a:lnTo>
                    <a:pt x="11859" y="3954"/>
                  </a:lnTo>
                  <a:lnTo>
                    <a:pt x="15812" y="3954"/>
                  </a:lnTo>
                  <a:lnTo>
                    <a:pt x="1581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2" name="Google Shape;8892;p51"/>
            <p:cNvSpPr/>
            <p:nvPr/>
          </p:nvSpPr>
          <p:spPr>
            <a:xfrm>
              <a:off x="4953429" y="2921749"/>
              <a:ext cx="102132" cy="714742"/>
            </a:xfrm>
            <a:custGeom>
              <a:avLst/>
              <a:gdLst/>
              <a:ahLst/>
              <a:cxnLst/>
              <a:rect l="l" t="t" r="r" b="b"/>
              <a:pathLst>
                <a:path w="3954" h="27671" extrusionOk="0">
                  <a:moveTo>
                    <a:pt x="1" y="0"/>
                  </a:moveTo>
                  <a:lnTo>
                    <a:pt x="1" y="27670"/>
                  </a:lnTo>
                  <a:lnTo>
                    <a:pt x="3954" y="27670"/>
                  </a:lnTo>
                  <a:lnTo>
                    <a:pt x="3954" y="19764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3" name="Google Shape;8893;p51"/>
            <p:cNvSpPr/>
            <p:nvPr/>
          </p:nvSpPr>
          <p:spPr>
            <a:xfrm>
              <a:off x="4953429" y="2717547"/>
              <a:ext cx="816848" cy="714716"/>
            </a:xfrm>
            <a:custGeom>
              <a:avLst/>
              <a:gdLst/>
              <a:ahLst/>
              <a:cxnLst/>
              <a:rect l="l" t="t" r="r" b="b"/>
              <a:pathLst>
                <a:path w="31624" h="27670" extrusionOk="0">
                  <a:moveTo>
                    <a:pt x="23718" y="7906"/>
                  </a:moveTo>
                  <a:lnTo>
                    <a:pt x="23718" y="11859"/>
                  </a:lnTo>
                  <a:lnTo>
                    <a:pt x="19765" y="11859"/>
                  </a:lnTo>
                  <a:lnTo>
                    <a:pt x="19765" y="7906"/>
                  </a:lnTo>
                  <a:close/>
                  <a:moveTo>
                    <a:pt x="1" y="0"/>
                  </a:moveTo>
                  <a:lnTo>
                    <a:pt x="1" y="7906"/>
                  </a:lnTo>
                  <a:lnTo>
                    <a:pt x="3954" y="7906"/>
                  </a:lnTo>
                  <a:lnTo>
                    <a:pt x="3954" y="27670"/>
                  </a:lnTo>
                  <a:lnTo>
                    <a:pt x="27671" y="27670"/>
                  </a:lnTo>
                  <a:lnTo>
                    <a:pt x="27671" y="7906"/>
                  </a:lnTo>
                  <a:lnTo>
                    <a:pt x="31624" y="7906"/>
                  </a:lnTo>
                  <a:lnTo>
                    <a:pt x="31624" y="0"/>
                  </a:lnTo>
                  <a:lnTo>
                    <a:pt x="19765" y="0"/>
                  </a:lnTo>
                  <a:lnTo>
                    <a:pt x="19765" y="3953"/>
                  </a:lnTo>
                  <a:lnTo>
                    <a:pt x="11860" y="3953"/>
                  </a:lnTo>
                  <a:lnTo>
                    <a:pt x="1186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4" name="Google Shape;8894;p51"/>
            <p:cNvSpPr/>
            <p:nvPr/>
          </p:nvSpPr>
          <p:spPr>
            <a:xfrm>
              <a:off x="5668113" y="2921749"/>
              <a:ext cx="102132" cy="714742"/>
            </a:xfrm>
            <a:custGeom>
              <a:avLst/>
              <a:gdLst/>
              <a:ahLst/>
              <a:cxnLst/>
              <a:rect l="l" t="t" r="r" b="b"/>
              <a:pathLst>
                <a:path w="3954" h="27671" extrusionOk="0">
                  <a:moveTo>
                    <a:pt x="1" y="0"/>
                  </a:moveTo>
                  <a:lnTo>
                    <a:pt x="1" y="19764"/>
                  </a:lnTo>
                  <a:lnTo>
                    <a:pt x="1" y="27670"/>
                  </a:lnTo>
                  <a:lnTo>
                    <a:pt x="3954" y="27670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5" name="Google Shape;8895;p51"/>
            <p:cNvSpPr/>
            <p:nvPr/>
          </p:nvSpPr>
          <p:spPr>
            <a:xfrm>
              <a:off x="5055530" y="3432229"/>
              <a:ext cx="612636" cy="714716"/>
            </a:xfrm>
            <a:custGeom>
              <a:avLst/>
              <a:gdLst/>
              <a:ahLst/>
              <a:cxnLst/>
              <a:rect l="l" t="t" r="r" b="b"/>
              <a:pathLst>
                <a:path w="23718" h="27670" extrusionOk="0">
                  <a:moveTo>
                    <a:pt x="1" y="0"/>
                  </a:moveTo>
                  <a:lnTo>
                    <a:pt x="1" y="7906"/>
                  </a:lnTo>
                  <a:lnTo>
                    <a:pt x="1" y="27670"/>
                  </a:lnTo>
                  <a:lnTo>
                    <a:pt x="7907" y="27670"/>
                  </a:lnTo>
                  <a:lnTo>
                    <a:pt x="7907" y="3953"/>
                  </a:lnTo>
                  <a:lnTo>
                    <a:pt x="15812" y="3953"/>
                  </a:lnTo>
                  <a:lnTo>
                    <a:pt x="15812" y="27670"/>
                  </a:lnTo>
                  <a:lnTo>
                    <a:pt x="23718" y="27670"/>
                  </a:lnTo>
                  <a:lnTo>
                    <a:pt x="23718" y="7906"/>
                  </a:lnTo>
                  <a:lnTo>
                    <a:pt x="237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6" name="Google Shape;8896;p51"/>
            <p:cNvSpPr/>
            <p:nvPr/>
          </p:nvSpPr>
          <p:spPr>
            <a:xfrm>
              <a:off x="4953429" y="4146885"/>
              <a:ext cx="306344" cy="102132"/>
            </a:xfrm>
            <a:custGeom>
              <a:avLst/>
              <a:gdLst/>
              <a:ahLst/>
              <a:cxnLst/>
              <a:rect l="l" t="t" r="r" b="b"/>
              <a:pathLst>
                <a:path w="11860" h="3954" extrusionOk="0">
                  <a:moveTo>
                    <a:pt x="1" y="1"/>
                  </a:moveTo>
                  <a:lnTo>
                    <a:pt x="1" y="3954"/>
                  </a:lnTo>
                  <a:lnTo>
                    <a:pt x="11860" y="3954"/>
                  </a:lnTo>
                  <a:lnTo>
                    <a:pt x="1186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7" name="Google Shape;8897;p51"/>
            <p:cNvSpPr/>
            <p:nvPr/>
          </p:nvSpPr>
          <p:spPr>
            <a:xfrm>
              <a:off x="5463910" y="4146885"/>
              <a:ext cx="306344" cy="102132"/>
            </a:xfrm>
            <a:custGeom>
              <a:avLst/>
              <a:gdLst/>
              <a:ahLst/>
              <a:cxnLst/>
              <a:rect l="l" t="t" r="r" b="b"/>
              <a:pathLst>
                <a:path w="11860" h="3954" extrusionOk="0">
                  <a:moveTo>
                    <a:pt x="1" y="1"/>
                  </a:moveTo>
                  <a:lnTo>
                    <a:pt x="1" y="3954"/>
                  </a:lnTo>
                  <a:lnTo>
                    <a:pt x="11860" y="3954"/>
                  </a:lnTo>
                  <a:lnTo>
                    <a:pt x="1186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8" name="Google Shape;8898;p51"/>
            <p:cNvSpPr/>
            <p:nvPr/>
          </p:nvSpPr>
          <p:spPr>
            <a:xfrm>
              <a:off x="5463910" y="2921749"/>
              <a:ext cx="102132" cy="102080"/>
            </a:xfrm>
            <a:custGeom>
              <a:avLst/>
              <a:gdLst/>
              <a:ahLst/>
              <a:cxnLst/>
              <a:rect l="l" t="t" r="r" b="b"/>
              <a:pathLst>
                <a:path w="3954" h="3952" extrusionOk="0">
                  <a:moveTo>
                    <a:pt x="1" y="0"/>
                  </a:moveTo>
                  <a:lnTo>
                    <a:pt x="1" y="3952"/>
                  </a:lnTo>
                  <a:lnTo>
                    <a:pt x="3954" y="3952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9" name="Google Shape;8899;p51"/>
          <p:cNvGrpSpPr/>
          <p:nvPr/>
        </p:nvGrpSpPr>
        <p:grpSpPr>
          <a:xfrm>
            <a:off x="6198021" y="1922635"/>
            <a:ext cx="1021060" cy="2654562"/>
            <a:chOff x="6178621" y="1594460"/>
            <a:chExt cx="1021060" cy="2654562"/>
          </a:xfrm>
        </p:grpSpPr>
        <p:sp>
          <p:nvSpPr>
            <p:cNvPr id="8900" name="Google Shape;8900;p51"/>
            <p:cNvSpPr/>
            <p:nvPr/>
          </p:nvSpPr>
          <p:spPr>
            <a:xfrm>
              <a:off x="6280722" y="2002865"/>
              <a:ext cx="816848" cy="102132"/>
            </a:xfrm>
            <a:custGeom>
              <a:avLst/>
              <a:gdLst/>
              <a:ahLst/>
              <a:cxnLst/>
              <a:rect l="l" t="t" r="r" b="b"/>
              <a:pathLst>
                <a:path w="31624" h="3954" extrusionOk="0">
                  <a:moveTo>
                    <a:pt x="1" y="0"/>
                  </a:moveTo>
                  <a:lnTo>
                    <a:pt x="1" y="3953"/>
                  </a:lnTo>
                  <a:lnTo>
                    <a:pt x="31624" y="3953"/>
                  </a:lnTo>
                  <a:lnTo>
                    <a:pt x="3162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1" name="Google Shape;8901;p51"/>
            <p:cNvSpPr/>
            <p:nvPr/>
          </p:nvSpPr>
          <p:spPr>
            <a:xfrm>
              <a:off x="6280722" y="2104966"/>
              <a:ext cx="816848" cy="204186"/>
            </a:xfrm>
            <a:custGeom>
              <a:avLst/>
              <a:gdLst/>
              <a:ahLst/>
              <a:cxnLst/>
              <a:rect l="l" t="t" r="r" b="b"/>
              <a:pathLst>
                <a:path w="31624" h="7905" extrusionOk="0">
                  <a:moveTo>
                    <a:pt x="1" y="0"/>
                  </a:moveTo>
                  <a:lnTo>
                    <a:pt x="1" y="3952"/>
                  </a:lnTo>
                  <a:lnTo>
                    <a:pt x="3953" y="3952"/>
                  </a:lnTo>
                  <a:lnTo>
                    <a:pt x="3953" y="7905"/>
                  </a:lnTo>
                  <a:lnTo>
                    <a:pt x="11859" y="7905"/>
                  </a:lnTo>
                  <a:lnTo>
                    <a:pt x="11859" y="3952"/>
                  </a:lnTo>
                  <a:lnTo>
                    <a:pt x="19765" y="3952"/>
                  </a:lnTo>
                  <a:lnTo>
                    <a:pt x="19765" y="7905"/>
                  </a:lnTo>
                  <a:lnTo>
                    <a:pt x="27671" y="7905"/>
                  </a:lnTo>
                  <a:lnTo>
                    <a:pt x="27671" y="3952"/>
                  </a:lnTo>
                  <a:lnTo>
                    <a:pt x="31624" y="3952"/>
                  </a:lnTo>
                  <a:lnTo>
                    <a:pt x="31624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2" name="Google Shape;8902;p51"/>
            <p:cNvSpPr/>
            <p:nvPr/>
          </p:nvSpPr>
          <p:spPr>
            <a:xfrm>
              <a:off x="6178621" y="1594460"/>
              <a:ext cx="1021060" cy="612610"/>
            </a:xfrm>
            <a:custGeom>
              <a:avLst/>
              <a:gdLst/>
              <a:ahLst/>
              <a:cxnLst/>
              <a:rect l="l" t="t" r="r" b="b"/>
              <a:pathLst>
                <a:path w="39530" h="23717" extrusionOk="0">
                  <a:moveTo>
                    <a:pt x="23718" y="0"/>
                  </a:moveTo>
                  <a:lnTo>
                    <a:pt x="23718" y="3953"/>
                  </a:lnTo>
                  <a:lnTo>
                    <a:pt x="7906" y="3953"/>
                  </a:lnTo>
                  <a:lnTo>
                    <a:pt x="7906" y="7906"/>
                  </a:lnTo>
                  <a:lnTo>
                    <a:pt x="3954" y="7906"/>
                  </a:lnTo>
                  <a:lnTo>
                    <a:pt x="3954" y="11859"/>
                  </a:lnTo>
                  <a:lnTo>
                    <a:pt x="1" y="11859"/>
                  </a:lnTo>
                  <a:lnTo>
                    <a:pt x="1" y="15812"/>
                  </a:lnTo>
                  <a:lnTo>
                    <a:pt x="1" y="23717"/>
                  </a:lnTo>
                  <a:lnTo>
                    <a:pt x="3954" y="23717"/>
                  </a:lnTo>
                  <a:lnTo>
                    <a:pt x="3954" y="19765"/>
                  </a:lnTo>
                  <a:lnTo>
                    <a:pt x="3954" y="15812"/>
                  </a:lnTo>
                  <a:lnTo>
                    <a:pt x="35577" y="15812"/>
                  </a:lnTo>
                  <a:lnTo>
                    <a:pt x="35577" y="19765"/>
                  </a:lnTo>
                  <a:lnTo>
                    <a:pt x="35577" y="23717"/>
                  </a:lnTo>
                  <a:lnTo>
                    <a:pt x="39530" y="23717"/>
                  </a:lnTo>
                  <a:lnTo>
                    <a:pt x="39530" y="15812"/>
                  </a:lnTo>
                  <a:lnTo>
                    <a:pt x="39530" y="11859"/>
                  </a:lnTo>
                  <a:lnTo>
                    <a:pt x="35577" y="11859"/>
                  </a:lnTo>
                  <a:lnTo>
                    <a:pt x="35577" y="7906"/>
                  </a:lnTo>
                  <a:lnTo>
                    <a:pt x="31624" y="7906"/>
                  </a:lnTo>
                  <a:lnTo>
                    <a:pt x="31624" y="3953"/>
                  </a:lnTo>
                  <a:lnTo>
                    <a:pt x="316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3" name="Google Shape;8903;p51"/>
            <p:cNvSpPr/>
            <p:nvPr/>
          </p:nvSpPr>
          <p:spPr>
            <a:xfrm>
              <a:off x="6587001" y="2411218"/>
              <a:ext cx="204238" cy="102132"/>
            </a:xfrm>
            <a:custGeom>
              <a:avLst/>
              <a:gdLst/>
              <a:ahLst/>
              <a:cxnLst/>
              <a:rect l="l" t="t" r="r" b="b"/>
              <a:pathLst>
                <a:path w="7907" h="3954" extrusionOk="0">
                  <a:moveTo>
                    <a:pt x="1" y="1"/>
                  </a:moveTo>
                  <a:lnTo>
                    <a:pt x="1" y="3954"/>
                  </a:lnTo>
                  <a:lnTo>
                    <a:pt x="7907" y="3954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4" name="Google Shape;8904;p51"/>
            <p:cNvSpPr/>
            <p:nvPr/>
          </p:nvSpPr>
          <p:spPr>
            <a:xfrm>
              <a:off x="6178621" y="2207015"/>
              <a:ext cx="1021060" cy="612688"/>
            </a:xfrm>
            <a:custGeom>
              <a:avLst/>
              <a:gdLst/>
              <a:ahLst/>
              <a:cxnLst/>
              <a:rect l="l" t="t" r="r" b="b"/>
              <a:pathLst>
                <a:path w="39530" h="23720" extrusionOk="0">
                  <a:moveTo>
                    <a:pt x="23719" y="7907"/>
                  </a:moveTo>
                  <a:lnTo>
                    <a:pt x="23719" y="11860"/>
                  </a:lnTo>
                  <a:lnTo>
                    <a:pt x="15812" y="11860"/>
                  </a:lnTo>
                  <a:lnTo>
                    <a:pt x="15812" y="7907"/>
                  </a:lnTo>
                  <a:close/>
                  <a:moveTo>
                    <a:pt x="1" y="1"/>
                  </a:moveTo>
                  <a:lnTo>
                    <a:pt x="1" y="3954"/>
                  </a:lnTo>
                  <a:lnTo>
                    <a:pt x="3954" y="3954"/>
                  </a:lnTo>
                  <a:lnTo>
                    <a:pt x="3954" y="15813"/>
                  </a:lnTo>
                  <a:lnTo>
                    <a:pt x="15812" y="15813"/>
                  </a:lnTo>
                  <a:lnTo>
                    <a:pt x="15812" y="23719"/>
                  </a:lnTo>
                  <a:lnTo>
                    <a:pt x="23719" y="23719"/>
                  </a:lnTo>
                  <a:lnTo>
                    <a:pt x="23719" y="15813"/>
                  </a:lnTo>
                  <a:lnTo>
                    <a:pt x="35577" y="15813"/>
                  </a:lnTo>
                  <a:lnTo>
                    <a:pt x="35577" y="3954"/>
                  </a:lnTo>
                  <a:lnTo>
                    <a:pt x="39530" y="3954"/>
                  </a:lnTo>
                  <a:lnTo>
                    <a:pt x="39530" y="1"/>
                  </a:lnTo>
                  <a:lnTo>
                    <a:pt x="31624" y="1"/>
                  </a:lnTo>
                  <a:lnTo>
                    <a:pt x="31624" y="3954"/>
                  </a:lnTo>
                  <a:lnTo>
                    <a:pt x="23719" y="3954"/>
                  </a:lnTo>
                  <a:lnTo>
                    <a:pt x="23719" y="1"/>
                  </a:lnTo>
                  <a:lnTo>
                    <a:pt x="15812" y="1"/>
                  </a:lnTo>
                  <a:lnTo>
                    <a:pt x="15812" y="3954"/>
                  </a:lnTo>
                  <a:lnTo>
                    <a:pt x="7907" y="3954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5" name="Google Shape;8905;p51"/>
            <p:cNvSpPr/>
            <p:nvPr/>
          </p:nvSpPr>
          <p:spPr>
            <a:xfrm>
              <a:off x="6280722" y="2921749"/>
              <a:ext cx="102106" cy="714742"/>
            </a:xfrm>
            <a:custGeom>
              <a:avLst/>
              <a:gdLst/>
              <a:ahLst/>
              <a:cxnLst/>
              <a:rect l="l" t="t" r="r" b="b"/>
              <a:pathLst>
                <a:path w="3953" h="27671" extrusionOk="0">
                  <a:moveTo>
                    <a:pt x="1" y="0"/>
                  </a:moveTo>
                  <a:lnTo>
                    <a:pt x="1" y="27670"/>
                  </a:lnTo>
                  <a:lnTo>
                    <a:pt x="3953" y="27670"/>
                  </a:lnTo>
                  <a:lnTo>
                    <a:pt x="3953" y="19764"/>
                  </a:lnTo>
                  <a:lnTo>
                    <a:pt x="39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6" name="Google Shape;8906;p51"/>
            <p:cNvSpPr/>
            <p:nvPr/>
          </p:nvSpPr>
          <p:spPr>
            <a:xfrm>
              <a:off x="6280722" y="2717547"/>
              <a:ext cx="816848" cy="714716"/>
            </a:xfrm>
            <a:custGeom>
              <a:avLst/>
              <a:gdLst/>
              <a:ahLst/>
              <a:cxnLst/>
              <a:rect l="l" t="t" r="r" b="b"/>
              <a:pathLst>
                <a:path w="31624" h="27670" extrusionOk="0">
                  <a:moveTo>
                    <a:pt x="19766" y="11858"/>
                  </a:moveTo>
                  <a:lnTo>
                    <a:pt x="19766" y="19764"/>
                  </a:lnTo>
                  <a:lnTo>
                    <a:pt x="11859" y="19764"/>
                  </a:lnTo>
                  <a:lnTo>
                    <a:pt x="11859" y="11858"/>
                  </a:lnTo>
                  <a:close/>
                  <a:moveTo>
                    <a:pt x="1" y="0"/>
                  </a:moveTo>
                  <a:lnTo>
                    <a:pt x="1" y="7906"/>
                  </a:lnTo>
                  <a:lnTo>
                    <a:pt x="3954" y="7906"/>
                  </a:lnTo>
                  <a:lnTo>
                    <a:pt x="3954" y="27670"/>
                  </a:lnTo>
                  <a:lnTo>
                    <a:pt x="27671" y="27670"/>
                  </a:lnTo>
                  <a:lnTo>
                    <a:pt x="27671" y="7906"/>
                  </a:lnTo>
                  <a:lnTo>
                    <a:pt x="31624" y="7906"/>
                  </a:lnTo>
                  <a:lnTo>
                    <a:pt x="31624" y="0"/>
                  </a:lnTo>
                  <a:lnTo>
                    <a:pt x="19766" y="0"/>
                  </a:lnTo>
                  <a:lnTo>
                    <a:pt x="19766" y="3953"/>
                  </a:lnTo>
                  <a:lnTo>
                    <a:pt x="11859" y="3953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7" name="Google Shape;8907;p51"/>
            <p:cNvSpPr/>
            <p:nvPr/>
          </p:nvSpPr>
          <p:spPr>
            <a:xfrm>
              <a:off x="6995406" y="2921749"/>
              <a:ext cx="102132" cy="714742"/>
            </a:xfrm>
            <a:custGeom>
              <a:avLst/>
              <a:gdLst/>
              <a:ahLst/>
              <a:cxnLst/>
              <a:rect l="l" t="t" r="r" b="b"/>
              <a:pathLst>
                <a:path w="3954" h="27671" extrusionOk="0">
                  <a:moveTo>
                    <a:pt x="1" y="0"/>
                  </a:moveTo>
                  <a:lnTo>
                    <a:pt x="1" y="19764"/>
                  </a:lnTo>
                  <a:lnTo>
                    <a:pt x="1" y="27670"/>
                  </a:lnTo>
                  <a:lnTo>
                    <a:pt x="3954" y="27670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8" name="Google Shape;8908;p51"/>
            <p:cNvSpPr/>
            <p:nvPr/>
          </p:nvSpPr>
          <p:spPr>
            <a:xfrm>
              <a:off x="6382798" y="3432229"/>
              <a:ext cx="612662" cy="612662"/>
            </a:xfrm>
            <a:custGeom>
              <a:avLst/>
              <a:gdLst/>
              <a:ahLst/>
              <a:cxnLst/>
              <a:rect l="l" t="t" r="r" b="b"/>
              <a:pathLst>
                <a:path w="23719" h="23719" extrusionOk="0">
                  <a:moveTo>
                    <a:pt x="1" y="0"/>
                  </a:moveTo>
                  <a:lnTo>
                    <a:pt x="1" y="7906"/>
                  </a:lnTo>
                  <a:lnTo>
                    <a:pt x="1" y="23718"/>
                  </a:lnTo>
                  <a:lnTo>
                    <a:pt x="7907" y="23718"/>
                  </a:lnTo>
                  <a:lnTo>
                    <a:pt x="7907" y="3953"/>
                  </a:lnTo>
                  <a:lnTo>
                    <a:pt x="15813" y="3953"/>
                  </a:lnTo>
                  <a:lnTo>
                    <a:pt x="15813" y="23718"/>
                  </a:lnTo>
                  <a:lnTo>
                    <a:pt x="23719" y="23718"/>
                  </a:lnTo>
                  <a:lnTo>
                    <a:pt x="23719" y="7906"/>
                  </a:lnTo>
                  <a:lnTo>
                    <a:pt x="237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9" name="Google Shape;8909;p51"/>
            <p:cNvSpPr/>
            <p:nvPr/>
          </p:nvSpPr>
          <p:spPr>
            <a:xfrm>
              <a:off x="6280722" y="4044836"/>
              <a:ext cx="306318" cy="204186"/>
            </a:xfrm>
            <a:custGeom>
              <a:avLst/>
              <a:gdLst/>
              <a:ahLst/>
              <a:cxnLst/>
              <a:rect l="l" t="t" r="r" b="b"/>
              <a:pathLst>
                <a:path w="11859" h="7905" extrusionOk="0">
                  <a:moveTo>
                    <a:pt x="3953" y="0"/>
                  </a:moveTo>
                  <a:lnTo>
                    <a:pt x="3953" y="3952"/>
                  </a:lnTo>
                  <a:lnTo>
                    <a:pt x="1" y="3952"/>
                  </a:lnTo>
                  <a:lnTo>
                    <a:pt x="1" y="7905"/>
                  </a:lnTo>
                  <a:lnTo>
                    <a:pt x="11859" y="7905"/>
                  </a:lnTo>
                  <a:lnTo>
                    <a:pt x="11859" y="3952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0" name="Google Shape;8910;p51"/>
            <p:cNvSpPr/>
            <p:nvPr/>
          </p:nvSpPr>
          <p:spPr>
            <a:xfrm>
              <a:off x="6791203" y="4044836"/>
              <a:ext cx="306344" cy="204186"/>
            </a:xfrm>
            <a:custGeom>
              <a:avLst/>
              <a:gdLst/>
              <a:ahLst/>
              <a:cxnLst/>
              <a:rect l="l" t="t" r="r" b="b"/>
              <a:pathLst>
                <a:path w="11860" h="7905" extrusionOk="0">
                  <a:moveTo>
                    <a:pt x="1" y="0"/>
                  </a:moveTo>
                  <a:lnTo>
                    <a:pt x="1" y="3952"/>
                  </a:lnTo>
                  <a:lnTo>
                    <a:pt x="1" y="7905"/>
                  </a:lnTo>
                  <a:lnTo>
                    <a:pt x="11860" y="7905"/>
                  </a:lnTo>
                  <a:lnTo>
                    <a:pt x="11860" y="3952"/>
                  </a:lnTo>
                  <a:lnTo>
                    <a:pt x="7907" y="3952"/>
                  </a:lnTo>
                  <a:lnTo>
                    <a:pt x="79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1" name="Google Shape;8911;p51"/>
            <p:cNvSpPr/>
            <p:nvPr/>
          </p:nvSpPr>
          <p:spPr>
            <a:xfrm>
              <a:off x="6587001" y="3023850"/>
              <a:ext cx="204238" cy="204186"/>
            </a:xfrm>
            <a:custGeom>
              <a:avLst/>
              <a:gdLst/>
              <a:ahLst/>
              <a:cxnLst/>
              <a:rect l="l" t="t" r="r" b="b"/>
              <a:pathLst>
                <a:path w="7907" h="7905" extrusionOk="0">
                  <a:moveTo>
                    <a:pt x="1" y="0"/>
                  </a:moveTo>
                  <a:lnTo>
                    <a:pt x="1" y="7905"/>
                  </a:lnTo>
                  <a:lnTo>
                    <a:pt x="7907" y="7905"/>
                  </a:lnTo>
                  <a:lnTo>
                    <a:pt x="790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2" name="Google Shape;8912;p51"/>
          <p:cNvGrpSpPr/>
          <p:nvPr/>
        </p:nvGrpSpPr>
        <p:grpSpPr>
          <a:xfrm>
            <a:off x="7525339" y="2024733"/>
            <a:ext cx="1021060" cy="2552507"/>
            <a:chOff x="7505939" y="1696558"/>
            <a:chExt cx="1021060" cy="2552507"/>
          </a:xfrm>
        </p:grpSpPr>
        <p:sp>
          <p:nvSpPr>
            <p:cNvPr id="8913" name="Google Shape;8913;p51"/>
            <p:cNvSpPr/>
            <p:nvPr/>
          </p:nvSpPr>
          <p:spPr>
            <a:xfrm>
              <a:off x="8118521" y="4044832"/>
              <a:ext cx="102132" cy="102132"/>
            </a:xfrm>
            <a:custGeom>
              <a:avLst/>
              <a:gdLst/>
              <a:ahLst/>
              <a:cxnLst/>
              <a:rect l="l" t="t" r="r" b="b"/>
              <a:pathLst>
                <a:path w="3954" h="3954" extrusionOk="0">
                  <a:moveTo>
                    <a:pt x="1" y="0"/>
                  </a:moveTo>
                  <a:lnTo>
                    <a:pt x="1" y="3953"/>
                  </a:lnTo>
                  <a:lnTo>
                    <a:pt x="3954" y="3953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4" name="Google Shape;8914;p51"/>
            <p:cNvSpPr/>
            <p:nvPr/>
          </p:nvSpPr>
          <p:spPr>
            <a:xfrm>
              <a:off x="7812217" y="4044832"/>
              <a:ext cx="102132" cy="102132"/>
            </a:xfrm>
            <a:custGeom>
              <a:avLst/>
              <a:gdLst/>
              <a:ahLst/>
              <a:cxnLst/>
              <a:rect l="l" t="t" r="r" b="b"/>
              <a:pathLst>
                <a:path w="3954" h="3954" extrusionOk="0">
                  <a:moveTo>
                    <a:pt x="1" y="0"/>
                  </a:moveTo>
                  <a:lnTo>
                    <a:pt x="1" y="3953"/>
                  </a:lnTo>
                  <a:lnTo>
                    <a:pt x="3954" y="3953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5" name="Google Shape;8915;p51"/>
            <p:cNvSpPr/>
            <p:nvPr/>
          </p:nvSpPr>
          <p:spPr>
            <a:xfrm>
              <a:off x="7505939" y="2002861"/>
              <a:ext cx="1021060" cy="816848"/>
            </a:xfrm>
            <a:custGeom>
              <a:avLst/>
              <a:gdLst/>
              <a:ahLst/>
              <a:cxnLst/>
              <a:rect l="l" t="t" r="r" b="b"/>
              <a:pathLst>
                <a:path w="39530" h="31624" extrusionOk="0">
                  <a:moveTo>
                    <a:pt x="15812" y="7906"/>
                  </a:moveTo>
                  <a:lnTo>
                    <a:pt x="15812" y="11858"/>
                  </a:lnTo>
                  <a:lnTo>
                    <a:pt x="11859" y="11858"/>
                  </a:lnTo>
                  <a:lnTo>
                    <a:pt x="11859" y="7906"/>
                  </a:lnTo>
                  <a:close/>
                  <a:moveTo>
                    <a:pt x="27671" y="7906"/>
                  </a:moveTo>
                  <a:lnTo>
                    <a:pt x="27671" y="11858"/>
                  </a:lnTo>
                  <a:lnTo>
                    <a:pt x="23719" y="11858"/>
                  </a:lnTo>
                  <a:lnTo>
                    <a:pt x="23719" y="7906"/>
                  </a:lnTo>
                  <a:close/>
                  <a:moveTo>
                    <a:pt x="23719" y="15811"/>
                  </a:moveTo>
                  <a:lnTo>
                    <a:pt x="23719" y="19765"/>
                  </a:lnTo>
                  <a:lnTo>
                    <a:pt x="15812" y="19765"/>
                  </a:lnTo>
                  <a:lnTo>
                    <a:pt x="15812" y="15811"/>
                  </a:lnTo>
                  <a:close/>
                  <a:moveTo>
                    <a:pt x="27671" y="0"/>
                  </a:moveTo>
                  <a:lnTo>
                    <a:pt x="27671" y="3953"/>
                  </a:lnTo>
                  <a:lnTo>
                    <a:pt x="3954" y="3953"/>
                  </a:lnTo>
                  <a:lnTo>
                    <a:pt x="3954" y="7906"/>
                  </a:lnTo>
                  <a:lnTo>
                    <a:pt x="1" y="7906"/>
                  </a:lnTo>
                  <a:lnTo>
                    <a:pt x="1" y="11858"/>
                  </a:lnTo>
                  <a:lnTo>
                    <a:pt x="3954" y="11858"/>
                  </a:lnTo>
                  <a:lnTo>
                    <a:pt x="3954" y="23717"/>
                  </a:lnTo>
                  <a:lnTo>
                    <a:pt x="15812" y="23717"/>
                  </a:lnTo>
                  <a:lnTo>
                    <a:pt x="15812" y="31623"/>
                  </a:lnTo>
                  <a:lnTo>
                    <a:pt x="23719" y="31623"/>
                  </a:lnTo>
                  <a:lnTo>
                    <a:pt x="23719" y="23717"/>
                  </a:lnTo>
                  <a:lnTo>
                    <a:pt x="35577" y="23717"/>
                  </a:lnTo>
                  <a:lnTo>
                    <a:pt x="35577" y="11858"/>
                  </a:lnTo>
                  <a:lnTo>
                    <a:pt x="39530" y="11858"/>
                  </a:lnTo>
                  <a:lnTo>
                    <a:pt x="39530" y="7906"/>
                  </a:lnTo>
                  <a:lnTo>
                    <a:pt x="35577" y="7906"/>
                  </a:lnTo>
                  <a:lnTo>
                    <a:pt x="35577" y="3953"/>
                  </a:lnTo>
                  <a:lnTo>
                    <a:pt x="31624" y="3953"/>
                  </a:lnTo>
                  <a:lnTo>
                    <a:pt x="316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6" name="Google Shape;8916;p51"/>
            <p:cNvSpPr/>
            <p:nvPr/>
          </p:nvSpPr>
          <p:spPr>
            <a:xfrm>
              <a:off x="8118521" y="2207063"/>
              <a:ext cx="102132" cy="102132"/>
            </a:xfrm>
            <a:custGeom>
              <a:avLst/>
              <a:gdLst/>
              <a:ahLst/>
              <a:cxnLst/>
              <a:rect l="l" t="t" r="r" b="b"/>
              <a:pathLst>
                <a:path w="3954" h="3954" extrusionOk="0">
                  <a:moveTo>
                    <a:pt x="1" y="0"/>
                  </a:moveTo>
                  <a:lnTo>
                    <a:pt x="1" y="3953"/>
                  </a:lnTo>
                  <a:lnTo>
                    <a:pt x="3954" y="3953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7" name="Google Shape;8917;p51"/>
            <p:cNvSpPr/>
            <p:nvPr/>
          </p:nvSpPr>
          <p:spPr>
            <a:xfrm>
              <a:off x="8118521" y="2309164"/>
              <a:ext cx="408450" cy="510530"/>
            </a:xfrm>
            <a:custGeom>
              <a:avLst/>
              <a:gdLst/>
              <a:ahLst/>
              <a:cxnLst/>
              <a:rect l="l" t="t" r="r" b="b"/>
              <a:pathLst>
                <a:path w="15813" h="19765" extrusionOk="0">
                  <a:moveTo>
                    <a:pt x="11860" y="0"/>
                  </a:moveTo>
                  <a:lnTo>
                    <a:pt x="11860" y="11858"/>
                  </a:lnTo>
                  <a:lnTo>
                    <a:pt x="1" y="11858"/>
                  </a:lnTo>
                  <a:lnTo>
                    <a:pt x="1" y="15811"/>
                  </a:lnTo>
                  <a:lnTo>
                    <a:pt x="11860" y="15811"/>
                  </a:lnTo>
                  <a:lnTo>
                    <a:pt x="11860" y="19764"/>
                  </a:lnTo>
                  <a:lnTo>
                    <a:pt x="15813" y="19764"/>
                  </a:lnTo>
                  <a:lnTo>
                    <a:pt x="1581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8" name="Google Shape;8918;p51"/>
            <p:cNvSpPr/>
            <p:nvPr/>
          </p:nvSpPr>
          <p:spPr>
            <a:xfrm>
              <a:off x="7505939" y="2309164"/>
              <a:ext cx="408424" cy="510530"/>
            </a:xfrm>
            <a:custGeom>
              <a:avLst/>
              <a:gdLst/>
              <a:ahLst/>
              <a:cxnLst/>
              <a:rect l="l" t="t" r="r" b="b"/>
              <a:pathLst>
                <a:path w="15812" h="19765" extrusionOk="0">
                  <a:moveTo>
                    <a:pt x="1" y="0"/>
                  </a:moveTo>
                  <a:lnTo>
                    <a:pt x="1" y="19764"/>
                  </a:lnTo>
                  <a:lnTo>
                    <a:pt x="3954" y="19764"/>
                  </a:lnTo>
                  <a:lnTo>
                    <a:pt x="3954" y="15811"/>
                  </a:lnTo>
                  <a:lnTo>
                    <a:pt x="15812" y="15811"/>
                  </a:lnTo>
                  <a:lnTo>
                    <a:pt x="15812" y="11858"/>
                  </a:lnTo>
                  <a:lnTo>
                    <a:pt x="3954" y="11858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9" name="Google Shape;8919;p51"/>
            <p:cNvSpPr/>
            <p:nvPr/>
          </p:nvSpPr>
          <p:spPr>
            <a:xfrm>
              <a:off x="7812217" y="2207063"/>
              <a:ext cx="102132" cy="102132"/>
            </a:xfrm>
            <a:custGeom>
              <a:avLst/>
              <a:gdLst/>
              <a:ahLst/>
              <a:cxnLst/>
              <a:rect l="l" t="t" r="r" b="b"/>
              <a:pathLst>
                <a:path w="3954" h="3954" extrusionOk="0">
                  <a:moveTo>
                    <a:pt x="1" y="0"/>
                  </a:moveTo>
                  <a:lnTo>
                    <a:pt x="1" y="3953"/>
                  </a:lnTo>
                  <a:lnTo>
                    <a:pt x="3954" y="3953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0" name="Google Shape;8920;p51"/>
            <p:cNvSpPr/>
            <p:nvPr/>
          </p:nvSpPr>
          <p:spPr>
            <a:xfrm>
              <a:off x="7914319" y="2411214"/>
              <a:ext cx="204238" cy="102132"/>
            </a:xfrm>
            <a:custGeom>
              <a:avLst/>
              <a:gdLst/>
              <a:ahLst/>
              <a:cxnLst/>
              <a:rect l="l" t="t" r="r" b="b"/>
              <a:pathLst>
                <a:path w="7907" h="3954" extrusionOk="0">
                  <a:moveTo>
                    <a:pt x="1" y="1"/>
                  </a:moveTo>
                  <a:lnTo>
                    <a:pt x="1" y="3954"/>
                  </a:lnTo>
                  <a:lnTo>
                    <a:pt x="7907" y="3954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1" name="Google Shape;8921;p51"/>
            <p:cNvSpPr/>
            <p:nvPr/>
          </p:nvSpPr>
          <p:spPr>
            <a:xfrm>
              <a:off x="7608040" y="2717543"/>
              <a:ext cx="816848" cy="714716"/>
            </a:xfrm>
            <a:custGeom>
              <a:avLst/>
              <a:gdLst/>
              <a:ahLst/>
              <a:cxnLst/>
              <a:rect l="l" t="t" r="r" b="b"/>
              <a:pathLst>
                <a:path w="31624" h="27670" extrusionOk="0">
                  <a:moveTo>
                    <a:pt x="1" y="0"/>
                  </a:moveTo>
                  <a:lnTo>
                    <a:pt x="1" y="3953"/>
                  </a:lnTo>
                  <a:lnTo>
                    <a:pt x="1" y="7906"/>
                  </a:lnTo>
                  <a:lnTo>
                    <a:pt x="3953" y="7906"/>
                  </a:lnTo>
                  <a:lnTo>
                    <a:pt x="3953" y="27670"/>
                  </a:lnTo>
                  <a:lnTo>
                    <a:pt x="27671" y="27670"/>
                  </a:lnTo>
                  <a:lnTo>
                    <a:pt x="27671" y="7906"/>
                  </a:lnTo>
                  <a:lnTo>
                    <a:pt x="31624" y="7906"/>
                  </a:lnTo>
                  <a:lnTo>
                    <a:pt x="31624" y="3953"/>
                  </a:lnTo>
                  <a:lnTo>
                    <a:pt x="31624" y="0"/>
                  </a:lnTo>
                  <a:lnTo>
                    <a:pt x="19765" y="0"/>
                  </a:lnTo>
                  <a:lnTo>
                    <a:pt x="19765" y="3953"/>
                  </a:lnTo>
                  <a:lnTo>
                    <a:pt x="11859" y="3953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2" name="Google Shape;8922;p51"/>
            <p:cNvSpPr/>
            <p:nvPr/>
          </p:nvSpPr>
          <p:spPr>
            <a:xfrm>
              <a:off x="8322724" y="2921745"/>
              <a:ext cx="102132" cy="714742"/>
            </a:xfrm>
            <a:custGeom>
              <a:avLst/>
              <a:gdLst/>
              <a:ahLst/>
              <a:cxnLst/>
              <a:rect l="l" t="t" r="r" b="b"/>
              <a:pathLst>
                <a:path w="3954" h="27671" extrusionOk="0">
                  <a:moveTo>
                    <a:pt x="1" y="0"/>
                  </a:moveTo>
                  <a:lnTo>
                    <a:pt x="1" y="19764"/>
                  </a:lnTo>
                  <a:lnTo>
                    <a:pt x="1" y="27670"/>
                  </a:lnTo>
                  <a:lnTo>
                    <a:pt x="3954" y="27670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3" name="Google Shape;8923;p51"/>
            <p:cNvSpPr/>
            <p:nvPr/>
          </p:nvSpPr>
          <p:spPr>
            <a:xfrm>
              <a:off x="7608040" y="2921745"/>
              <a:ext cx="102106" cy="714742"/>
            </a:xfrm>
            <a:custGeom>
              <a:avLst/>
              <a:gdLst/>
              <a:ahLst/>
              <a:cxnLst/>
              <a:rect l="l" t="t" r="r" b="b"/>
              <a:pathLst>
                <a:path w="3953" h="27671" extrusionOk="0">
                  <a:moveTo>
                    <a:pt x="1" y="0"/>
                  </a:moveTo>
                  <a:lnTo>
                    <a:pt x="1" y="27670"/>
                  </a:lnTo>
                  <a:lnTo>
                    <a:pt x="3953" y="27670"/>
                  </a:lnTo>
                  <a:lnTo>
                    <a:pt x="3953" y="19764"/>
                  </a:lnTo>
                  <a:lnTo>
                    <a:pt x="39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4" name="Google Shape;8924;p51"/>
            <p:cNvSpPr/>
            <p:nvPr/>
          </p:nvSpPr>
          <p:spPr>
            <a:xfrm>
              <a:off x="8118521" y="4146933"/>
              <a:ext cx="204238" cy="102132"/>
            </a:xfrm>
            <a:custGeom>
              <a:avLst/>
              <a:gdLst/>
              <a:ahLst/>
              <a:cxnLst/>
              <a:rect l="l" t="t" r="r" b="b"/>
              <a:pathLst>
                <a:path w="7907" h="3954" extrusionOk="0">
                  <a:moveTo>
                    <a:pt x="1" y="0"/>
                  </a:moveTo>
                  <a:lnTo>
                    <a:pt x="1" y="3953"/>
                  </a:lnTo>
                  <a:lnTo>
                    <a:pt x="7907" y="3953"/>
                  </a:lnTo>
                  <a:lnTo>
                    <a:pt x="79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5" name="Google Shape;8925;p51"/>
            <p:cNvSpPr/>
            <p:nvPr/>
          </p:nvSpPr>
          <p:spPr>
            <a:xfrm>
              <a:off x="7710116" y="4146933"/>
              <a:ext cx="204238" cy="102132"/>
            </a:xfrm>
            <a:custGeom>
              <a:avLst/>
              <a:gdLst/>
              <a:ahLst/>
              <a:cxnLst/>
              <a:rect l="l" t="t" r="r" b="b"/>
              <a:pathLst>
                <a:path w="7907" h="3954" extrusionOk="0">
                  <a:moveTo>
                    <a:pt x="1" y="0"/>
                  </a:moveTo>
                  <a:lnTo>
                    <a:pt x="1" y="3953"/>
                  </a:lnTo>
                  <a:lnTo>
                    <a:pt x="7907" y="3953"/>
                  </a:lnTo>
                  <a:lnTo>
                    <a:pt x="79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6" name="Google Shape;8926;p51"/>
            <p:cNvSpPr/>
            <p:nvPr/>
          </p:nvSpPr>
          <p:spPr>
            <a:xfrm>
              <a:off x="7505939" y="1696558"/>
              <a:ext cx="1021060" cy="510556"/>
            </a:xfrm>
            <a:custGeom>
              <a:avLst/>
              <a:gdLst/>
              <a:ahLst/>
              <a:cxnLst/>
              <a:rect l="l" t="t" r="r" b="b"/>
              <a:pathLst>
                <a:path w="39530" h="19766" extrusionOk="0">
                  <a:moveTo>
                    <a:pt x="7906" y="0"/>
                  </a:moveTo>
                  <a:lnTo>
                    <a:pt x="7906" y="3953"/>
                  </a:lnTo>
                  <a:lnTo>
                    <a:pt x="3954" y="3953"/>
                  </a:lnTo>
                  <a:lnTo>
                    <a:pt x="3954" y="7906"/>
                  </a:lnTo>
                  <a:lnTo>
                    <a:pt x="1" y="7906"/>
                  </a:lnTo>
                  <a:lnTo>
                    <a:pt x="1" y="11859"/>
                  </a:lnTo>
                  <a:lnTo>
                    <a:pt x="1" y="15812"/>
                  </a:lnTo>
                  <a:lnTo>
                    <a:pt x="1" y="19765"/>
                  </a:lnTo>
                  <a:lnTo>
                    <a:pt x="3954" y="19765"/>
                  </a:lnTo>
                  <a:lnTo>
                    <a:pt x="3954" y="15812"/>
                  </a:lnTo>
                  <a:lnTo>
                    <a:pt x="27671" y="15812"/>
                  </a:lnTo>
                  <a:lnTo>
                    <a:pt x="27671" y="11859"/>
                  </a:lnTo>
                  <a:lnTo>
                    <a:pt x="31624" y="11859"/>
                  </a:lnTo>
                  <a:lnTo>
                    <a:pt x="31624" y="15812"/>
                  </a:lnTo>
                  <a:lnTo>
                    <a:pt x="35577" y="15812"/>
                  </a:lnTo>
                  <a:lnTo>
                    <a:pt x="35577" y="19765"/>
                  </a:lnTo>
                  <a:lnTo>
                    <a:pt x="39530" y="19765"/>
                  </a:lnTo>
                  <a:lnTo>
                    <a:pt x="39530" y="15812"/>
                  </a:lnTo>
                  <a:lnTo>
                    <a:pt x="39530" y="11859"/>
                  </a:lnTo>
                  <a:lnTo>
                    <a:pt x="39530" y="7906"/>
                  </a:lnTo>
                  <a:lnTo>
                    <a:pt x="35577" y="7906"/>
                  </a:lnTo>
                  <a:lnTo>
                    <a:pt x="35577" y="3953"/>
                  </a:lnTo>
                  <a:lnTo>
                    <a:pt x="31624" y="3953"/>
                  </a:lnTo>
                  <a:lnTo>
                    <a:pt x="3162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7" name="Google Shape;8927;p51"/>
            <p:cNvSpPr/>
            <p:nvPr/>
          </p:nvSpPr>
          <p:spPr>
            <a:xfrm>
              <a:off x="7710116" y="3432225"/>
              <a:ext cx="612662" cy="612662"/>
            </a:xfrm>
            <a:custGeom>
              <a:avLst/>
              <a:gdLst/>
              <a:ahLst/>
              <a:cxnLst/>
              <a:rect l="l" t="t" r="r" b="b"/>
              <a:pathLst>
                <a:path w="23719" h="23719" extrusionOk="0">
                  <a:moveTo>
                    <a:pt x="1" y="0"/>
                  </a:moveTo>
                  <a:lnTo>
                    <a:pt x="1" y="7906"/>
                  </a:lnTo>
                  <a:lnTo>
                    <a:pt x="3954" y="7906"/>
                  </a:lnTo>
                  <a:lnTo>
                    <a:pt x="3954" y="23718"/>
                  </a:lnTo>
                  <a:lnTo>
                    <a:pt x="7907" y="23718"/>
                  </a:lnTo>
                  <a:lnTo>
                    <a:pt x="7907" y="7906"/>
                  </a:lnTo>
                  <a:lnTo>
                    <a:pt x="15813" y="7906"/>
                  </a:lnTo>
                  <a:lnTo>
                    <a:pt x="15813" y="23718"/>
                  </a:lnTo>
                  <a:lnTo>
                    <a:pt x="19766" y="23718"/>
                  </a:lnTo>
                  <a:lnTo>
                    <a:pt x="19766" y="7906"/>
                  </a:lnTo>
                  <a:lnTo>
                    <a:pt x="23719" y="7906"/>
                  </a:lnTo>
                  <a:lnTo>
                    <a:pt x="237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8" name="Google Shape;8928;p51"/>
          <p:cNvGrpSpPr/>
          <p:nvPr/>
        </p:nvGrpSpPr>
        <p:grpSpPr>
          <a:xfrm>
            <a:off x="5521330" y="1210370"/>
            <a:ext cx="428390" cy="367189"/>
            <a:chOff x="753950" y="238125"/>
            <a:chExt cx="6111125" cy="5238075"/>
          </a:xfrm>
        </p:grpSpPr>
        <p:sp>
          <p:nvSpPr>
            <p:cNvPr id="8929" name="Google Shape;8929;p51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0" name="Google Shape;8930;p51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1" name="Google Shape;8931;p51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2" name="Google Shape;8932;p51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3" name="Google Shape;8933;p51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4" name="Google Shape;8934;p51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5" name="Google Shape;8935;p51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6" name="Google Shape;8936;p51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7" name="Google Shape;8937;p51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8" name="Google Shape;8938;p51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9" name="Google Shape;8939;p51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0" name="Google Shape;8940;p51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1" name="Google Shape;8941;p51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2" name="Google Shape;8942;p51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3" name="Google Shape;8943;p51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4" name="Google Shape;8944;p51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5" name="Google Shape;8945;p51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6" name="Google Shape;8946;p51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7" name="Google Shape;8947;p51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8" name="Google Shape;8948;p51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9" name="Google Shape;8949;p51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0" name="Google Shape;8950;p51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1" name="Google Shape;8951;p51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2" name="Google Shape;8952;p51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3" name="Google Shape;8953;p51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4" name="Google Shape;8954;p51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5" name="Google Shape;8955;p51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6" name="Google Shape;8956;p51"/>
          <p:cNvGrpSpPr/>
          <p:nvPr/>
        </p:nvGrpSpPr>
        <p:grpSpPr>
          <a:xfrm>
            <a:off x="6372536" y="1184851"/>
            <a:ext cx="836459" cy="418227"/>
            <a:chOff x="311697" y="-12"/>
            <a:chExt cx="4437449" cy="2218709"/>
          </a:xfrm>
        </p:grpSpPr>
        <p:sp>
          <p:nvSpPr>
            <p:cNvPr id="8957" name="Google Shape;8957;p51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8" name="Google Shape;8958;p51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9" name="Google Shape;8959;p51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0" name="Google Shape;8960;p51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1" name="Google Shape;8961;p51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2" name="Google Shape;8962;p51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3" name="Google Shape;8963;p51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4" name="Google Shape;8964;p51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5" name="Google Shape;8965;p51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6" name="Google Shape;8966;p51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7" name="Google Shape;8967;p51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8" name="Google Shape;8968;p51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9" name="Google Shape;8969;p51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0" name="Google Shape;8970;p51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1" name="Google Shape;8971;p51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2" name="Google Shape;8972;p51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3" name="Google Shape;8973;p51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4" name="Google Shape;8974;p51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5" name="Google Shape;8975;p51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6" name="Google Shape;8976;p51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7" name="Google Shape;8977;p51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8" name="Google Shape;8978;p51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9" name="Google Shape;8979;p51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0" name="Google Shape;8980;p51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1" name="Google Shape;8981;p51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2" name="Google Shape;8982;p51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3" name="Google Shape;8983;p51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4" name="Google Shape;8984;p51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5" name="Google Shape;8985;p51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6" name="Google Shape;8986;p51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7" name="Google Shape;8987;p51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8" name="Google Shape;8988;p51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9" name="Google Shape;8989;p51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0" name="Google Shape;8990;p51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1" name="Google Shape;8991;p51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2" name="Google Shape;8992;p51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3" name="Google Shape;8993;p51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4" name="Google Shape;8994;p51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5" name="Google Shape;8995;p51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6" name="Google Shape;8996;p51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7" name="Google Shape;8997;p51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8" name="Google Shape;8998;p51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9" name="Google Shape;8999;p51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0" name="Google Shape;9000;p51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1" name="Google Shape;9001;p51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2" name="Google Shape;9002;p51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3" name="Google Shape;9003;p51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4" name="Google Shape;9004;p51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5" name="Google Shape;9005;p51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6" name="Google Shape;9006;p51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7" name="Google Shape;9007;p51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8" name="Google Shape;9008;p51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9" name="Google Shape;9009;p51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0" name="Google Shape;9010;p51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1" name="Google Shape;9011;p51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2" name="Google Shape;9012;p51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3" name="Google Shape;9013;p51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4" name="Google Shape;9014;p51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5" name="Google Shape;9015;p51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6" name="Google Shape;9016;p51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7" name="Google Shape;9017;p51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8" name="Google Shape;9018;p51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9" name="Google Shape;9019;p51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0" name="Google Shape;9020;p51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1" name="Google Shape;9021;p51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2" name="Google Shape;9022;p51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3" name="Google Shape;9023;p51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4" name="Google Shape;9024;p51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5" name="Google Shape;9025;p51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6" name="Google Shape;9026;p51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7" name="Google Shape;9027;p51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8" name="Google Shape;9028;p51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9" name="Google Shape;9029;p51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0" name="Google Shape;9030;p51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1" name="Google Shape;9031;p51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2" name="Google Shape;9032;p51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3" name="Google Shape;9033;p51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4" name="Google Shape;9034;p51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5" name="Google Shape;9035;p51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6" name="Google Shape;9036;p51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7" name="Google Shape;9037;p51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8" name="Google Shape;9038;p51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9" name="Google Shape;9039;p51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0" name="Google Shape;9040;p51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1" name="Google Shape;9041;p51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2" name="Google Shape;9042;p51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3" name="Google Shape;9043;p51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4" name="Google Shape;9044;p51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5" name="Google Shape;9045;p51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6" name="Google Shape;9046;p51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7" name="Google Shape;9047;p51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8" name="Google Shape;9048;p51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9" name="Google Shape;9049;p51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0" name="Google Shape;9050;p51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1" name="Google Shape;9051;p51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2" name="Google Shape;9052;p51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3" name="Google Shape;9053;p51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4" name="Google Shape;9054;p51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5" name="Google Shape;9055;p51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6" name="Google Shape;9056;p51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7" name="Google Shape;9057;p51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8" name="Google Shape;9058;p51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9" name="Google Shape;9059;p51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0" name="Google Shape;9060;p51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1" name="Google Shape;9061;p51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2" name="Google Shape;9062;p51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3" name="Google Shape;9063;p51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4" name="Google Shape;9064;p51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5" name="Google Shape;9065;p51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6" name="Google Shape;9066;p51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7" name="Google Shape;9067;p51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8" name="Google Shape;9068;p51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9" name="Google Shape;9069;p51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0" name="Google Shape;9070;p51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1" name="Google Shape;9071;p51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2" name="Google Shape;9072;p51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3" name="Google Shape;9073;p51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4" name="Google Shape;9074;p51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5" name="Google Shape;9075;p51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6" name="Google Shape;9076;p51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7" name="Google Shape;9077;p51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8" name="Google Shape;9078;p51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9" name="Google Shape;9079;p51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0" name="Google Shape;9080;p51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1" name="Google Shape;9081;p51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2" name="Google Shape;9082;p51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3" name="Google Shape;9083;p51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4" name="Google Shape;9084;p51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5" name="Google Shape;9085;p51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6" name="Google Shape;9086;p51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7" name="Google Shape;9087;p51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8" name="Google Shape;9088;p51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9" name="Google Shape;9089;p51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0" name="Google Shape;9090;p51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1" name="Google Shape;9091;p51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2" name="Google Shape;9092;p51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3" name="Google Shape;9093;p51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4" name="Google Shape;9094;p51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5" name="Google Shape;9095;p51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6" name="Google Shape;9096;p51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7" name="Google Shape;9097;p51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8" name="Google Shape;9098;p51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9" name="Google Shape;9099;p51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0" name="Google Shape;9100;p51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1" name="Google Shape;9101;p51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2" name="Google Shape;9102;p51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3" name="Google Shape;9103;p51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4" name="Google Shape;9104;p51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5" name="Google Shape;9105;p51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6" name="Google Shape;9106;p51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7" name="Google Shape;9107;p51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8" name="Google Shape;9108;p51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9" name="Google Shape;9109;p51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0" name="Google Shape;9110;p51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1" name="Google Shape;9111;p51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2" name="Google Shape;9112;p51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3" name="Google Shape;9113;p51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4" name="Google Shape;9114;p51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5" name="Google Shape;9115;p51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6" name="Google Shape;9116;p51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7" name="Google Shape;9117;p51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8" name="Google Shape;9118;p51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9" name="Google Shape;9119;p51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0" name="Google Shape;9120;p51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1" name="Google Shape;9121;p51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2" name="Google Shape;9122;p51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3" name="Google Shape;9123;p51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4" name="Google Shape;9124;p51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5" name="Google Shape;9125;p51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6" name="Google Shape;9126;p51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7" name="Google Shape;9127;p51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8" name="Google Shape;9128;p51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9" name="Google Shape;9129;p51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0" name="Google Shape;9130;p51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1" name="Google Shape;9131;p51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2" name="Google Shape;9132;p51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3" name="Google Shape;9133;p51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4" name="Google Shape;9134;p51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5" name="Google Shape;9135;p51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6" name="Google Shape;9136;p51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7" name="Google Shape;9137;p51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8" name="Google Shape;9138;p51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9" name="Google Shape;9139;p51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0" name="Google Shape;9140;p51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1" name="Google Shape;9141;p51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2" name="Google Shape;9142;p51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3" name="Google Shape;9143;p51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4" name="Google Shape;9144;p51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5" name="Google Shape;9145;p51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6" name="Google Shape;9146;p51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7" name="Google Shape;9147;p51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8" name="Google Shape;9148;p51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9" name="Google Shape;9149;p51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0" name="Google Shape;9150;p51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1" name="Google Shape;9151;p51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2" name="Google Shape;9152;p51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3" name="Google Shape;9153;p51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4" name="Google Shape;9154;p51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5" name="Google Shape;9155;p51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6" name="Google Shape;9156;p51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7" name="Google Shape;9157;p51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8" name="Google Shape;9158;p51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9" name="Google Shape;9159;p51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0" name="Google Shape;9160;p51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1" name="Google Shape;9161;p51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2" name="Google Shape;9162;p51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3" name="Google Shape;9163;p51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4" name="Google Shape;9164;p51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5" name="Google Shape;9165;p51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6" name="Google Shape;9166;p51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7" name="Google Shape;9167;p51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8" name="Google Shape;9168;p51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9" name="Google Shape;9169;p51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0" name="Google Shape;9170;p51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1" name="Google Shape;9171;p51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2" name="Google Shape;9172;p51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3" name="Google Shape;9173;p51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4" name="Google Shape;9174;p51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5" name="Google Shape;9175;p51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6" name="Google Shape;9176;p51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7" name="Google Shape;9177;p51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8" name="Google Shape;9178;p51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9" name="Google Shape;9179;p51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0" name="Google Shape;9180;p51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1" name="Google Shape;9181;p51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2" name="Google Shape;9182;p51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3" name="Google Shape;9183;p51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4" name="Google Shape;9184;p51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5" name="Google Shape;9185;p51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6" name="Google Shape;9186;p51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7" name="Google Shape;9187;p51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8" name="Google Shape;9188;p51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9" name="Google Shape;9189;p51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0" name="Google Shape;9190;p51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1" name="Google Shape;9191;p51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2" name="Google Shape;9192;p51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3" name="Google Shape;9193;p51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4" name="Google Shape;9194;p51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5" name="Google Shape;9195;p51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6" name="Google Shape;9196;p51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7" name="Google Shape;9197;p51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8" name="Google Shape;9198;p51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9" name="Google Shape;9199;p51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0" name="Google Shape;9200;p51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1" name="Google Shape;9201;p51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2" name="Google Shape;9202;p51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3" name="Google Shape;9203;p51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4" name="Google Shape;9204;p51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5" name="Google Shape;9205;p51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6" name="Google Shape;9206;p51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7" name="Google Shape;9207;p51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8" name="Google Shape;9208;p51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9" name="Google Shape;9209;p51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0" name="Google Shape;9210;p51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1" name="Google Shape;9211;p51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2" name="Google Shape;9212;p51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3" name="Google Shape;9213;p51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4" name="Google Shape;9214;p51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5" name="Google Shape;9215;p51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6" name="Google Shape;9216;p51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7" name="Google Shape;9217;p51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8" name="Google Shape;9218;p51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9" name="Google Shape;9219;p51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0" name="Google Shape;9220;p51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1" name="Google Shape;9221;p51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2" name="Google Shape;9222;p51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3" name="Google Shape;9223;p51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4" name="Google Shape;9224;p51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5" name="Google Shape;9225;p51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6" name="Google Shape;9226;p51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7" name="Google Shape;9227;p51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8" name="Google Shape;9228;p51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9" name="Google Shape;9229;p51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0" name="Google Shape;9230;p51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1" name="Google Shape;9231;p51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2" name="Google Shape;9232;p51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3" name="Google Shape;9233;p51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4" name="Google Shape;9234;p51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5" name="Google Shape;9235;p51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6" name="Google Shape;9236;p51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7" name="Google Shape;9237;p51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8" name="Google Shape;9238;p51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9" name="Google Shape;9239;p51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0" name="Google Shape;9240;p51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1" name="Google Shape;9241;p51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2" name="Google Shape;9242;p51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3" name="Google Shape;9243;p51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4" name="Google Shape;9244;p51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5" name="Google Shape;9245;p51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6" name="Google Shape;9246;p51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7" name="Google Shape;9247;p51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8" name="Google Shape;9248;p51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9" name="Google Shape;9249;p51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0" name="Google Shape;9250;p51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1" name="Google Shape;9251;p51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2" name="Google Shape;9252;p51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3" name="Google Shape;9253;p51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4" name="Google Shape;9254;p51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5" name="Google Shape;9255;p51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6" name="Google Shape;9256;p51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7" name="Google Shape;9257;p51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8" name="Google Shape;9258;p51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9" name="Google Shape;9259;p51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0" name="Google Shape;9260;p51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1" name="Google Shape;9261;p51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2" name="Google Shape;9262;p51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3" name="Google Shape;9263;p51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4" name="Google Shape;9264;p51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5" name="Google Shape;9265;p51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6" name="Google Shape;9266;p51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7" name="Google Shape;9267;p51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8" name="Google Shape;9268;p51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9" name="Google Shape;9269;p51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0" name="Google Shape;9270;p51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1" name="Google Shape;9271;p51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2" name="Google Shape;9272;p51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3" name="Google Shape;9273;p51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4" name="Google Shape;9274;p51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5" name="Google Shape;9275;p51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6" name="Google Shape;9276;p51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7" name="Google Shape;9277;p51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8" name="Google Shape;9278;p51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9" name="Google Shape;9279;p51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0" name="Google Shape;9280;p51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1" name="Google Shape;9281;p51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2" name="Google Shape;9282;p51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3" name="Google Shape;9283;p51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4" name="Google Shape;9284;p51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5" name="Google Shape;9285;p51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86" name="Google Shape;9286;p51"/>
          <p:cNvGrpSpPr/>
          <p:nvPr/>
        </p:nvGrpSpPr>
        <p:grpSpPr>
          <a:xfrm>
            <a:off x="7631788" y="1261979"/>
            <a:ext cx="263998" cy="263956"/>
            <a:chOff x="1031000" y="3038742"/>
            <a:chExt cx="263998" cy="263956"/>
          </a:xfrm>
        </p:grpSpPr>
        <p:sp>
          <p:nvSpPr>
            <p:cNvPr id="9287" name="Google Shape;9287;p51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8" name="Google Shape;9288;p51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9" name="Google Shape;9289;p51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0" name="Google Shape;9290;p51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4" name="Google Shape;4804;p50">
            <a:extLst>
              <a:ext uri="{FF2B5EF4-FFF2-40B4-BE49-F238E27FC236}">
                <a16:creationId xmlns:a16="http://schemas.microsoft.com/office/drawing/2014/main" id="{188BD7E2-562F-4881-A903-99BE53979CFA}"/>
              </a:ext>
            </a:extLst>
          </p:cNvPr>
          <p:cNvGrpSpPr/>
          <p:nvPr/>
        </p:nvGrpSpPr>
        <p:grpSpPr>
          <a:xfrm>
            <a:off x="706828" y="1507766"/>
            <a:ext cx="481089" cy="459650"/>
            <a:chOff x="274200" y="1158325"/>
            <a:chExt cx="531825" cy="50812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815" name="Google Shape;4805;p50">
              <a:extLst>
                <a:ext uri="{FF2B5EF4-FFF2-40B4-BE49-F238E27FC236}">
                  <a16:creationId xmlns:a16="http://schemas.microsoft.com/office/drawing/2014/main" id="{4F24B83B-C5D9-4356-B5E5-979757A67DA5}"/>
                </a:ext>
              </a:extLst>
            </p:cNvPr>
            <p:cNvSpPr/>
            <p:nvPr/>
          </p:nvSpPr>
          <p:spPr>
            <a:xfrm>
              <a:off x="274200" y="1158325"/>
              <a:ext cx="531825" cy="474025"/>
            </a:xfrm>
            <a:custGeom>
              <a:avLst/>
              <a:gdLst/>
              <a:ahLst/>
              <a:cxnLst/>
              <a:rect l="l" t="t" r="r" b="b"/>
              <a:pathLst>
                <a:path w="21273" h="18961" extrusionOk="0">
                  <a:moveTo>
                    <a:pt x="1388" y="1"/>
                  </a:moveTo>
                  <a:lnTo>
                    <a:pt x="1388" y="1387"/>
                  </a:lnTo>
                  <a:lnTo>
                    <a:pt x="0" y="1387"/>
                  </a:lnTo>
                  <a:lnTo>
                    <a:pt x="0" y="16185"/>
                  </a:lnTo>
                  <a:lnTo>
                    <a:pt x="1388" y="16185"/>
                  </a:lnTo>
                  <a:lnTo>
                    <a:pt x="1388" y="17573"/>
                  </a:lnTo>
                  <a:lnTo>
                    <a:pt x="7399" y="17573"/>
                  </a:lnTo>
                  <a:lnTo>
                    <a:pt x="7399" y="18961"/>
                  </a:lnTo>
                  <a:lnTo>
                    <a:pt x="13874" y="18961"/>
                  </a:lnTo>
                  <a:lnTo>
                    <a:pt x="13874" y="17573"/>
                  </a:lnTo>
                  <a:lnTo>
                    <a:pt x="19885" y="17573"/>
                  </a:lnTo>
                  <a:lnTo>
                    <a:pt x="19885" y="16185"/>
                  </a:lnTo>
                  <a:lnTo>
                    <a:pt x="21273" y="16185"/>
                  </a:lnTo>
                  <a:lnTo>
                    <a:pt x="21273" y="1387"/>
                  </a:lnTo>
                  <a:lnTo>
                    <a:pt x="19885" y="1387"/>
                  </a:lnTo>
                  <a:lnTo>
                    <a:pt x="198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4806;p50">
              <a:extLst>
                <a:ext uri="{FF2B5EF4-FFF2-40B4-BE49-F238E27FC236}">
                  <a16:creationId xmlns:a16="http://schemas.microsoft.com/office/drawing/2014/main" id="{20623578-3E8E-4F73-80D8-09487BFD6436}"/>
                </a:ext>
              </a:extLst>
            </p:cNvPr>
            <p:cNvSpPr/>
            <p:nvPr/>
          </p:nvSpPr>
          <p:spPr>
            <a:xfrm>
              <a:off x="274200" y="1158325"/>
              <a:ext cx="531825" cy="369975"/>
            </a:xfrm>
            <a:custGeom>
              <a:avLst/>
              <a:gdLst/>
              <a:ahLst/>
              <a:cxnLst/>
              <a:rect l="l" t="t" r="r" b="b"/>
              <a:pathLst>
                <a:path w="21273" h="14799" extrusionOk="0">
                  <a:moveTo>
                    <a:pt x="1388" y="1"/>
                  </a:moveTo>
                  <a:lnTo>
                    <a:pt x="1388" y="1387"/>
                  </a:lnTo>
                  <a:lnTo>
                    <a:pt x="0" y="1387"/>
                  </a:lnTo>
                  <a:lnTo>
                    <a:pt x="0" y="14799"/>
                  </a:lnTo>
                  <a:lnTo>
                    <a:pt x="21273" y="14799"/>
                  </a:lnTo>
                  <a:lnTo>
                    <a:pt x="21273" y="1387"/>
                  </a:lnTo>
                  <a:lnTo>
                    <a:pt x="19885" y="1387"/>
                  </a:lnTo>
                  <a:lnTo>
                    <a:pt x="198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4807;p50">
              <a:extLst>
                <a:ext uri="{FF2B5EF4-FFF2-40B4-BE49-F238E27FC236}">
                  <a16:creationId xmlns:a16="http://schemas.microsoft.com/office/drawing/2014/main" id="{6884B57F-ABE0-4123-92FF-4A32F814C4AC}"/>
                </a:ext>
              </a:extLst>
            </p:cNvPr>
            <p:cNvSpPr/>
            <p:nvPr/>
          </p:nvSpPr>
          <p:spPr>
            <a:xfrm>
              <a:off x="343550" y="1401100"/>
              <a:ext cx="34725" cy="34700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388" y="1387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4808;p50">
              <a:extLst>
                <a:ext uri="{FF2B5EF4-FFF2-40B4-BE49-F238E27FC236}">
                  <a16:creationId xmlns:a16="http://schemas.microsoft.com/office/drawing/2014/main" id="{66E74B4D-EE7C-4EAD-A23B-A9B841BF9810}"/>
                </a:ext>
              </a:extLst>
            </p:cNvPr>
            <p:cNvSpPr/>
            <p:nvPr/>
          </p:nvSpPr>
          <p:spPr>
            <a:xfrm>
              <a:off x="378250" y="1366400"/>
              <a:ext cx="34675" cy="34725"/>
            </a:xfrm>
            <a:custGeom>
              <a:avLst/>
              <a:gdLst/>
              <a:ahLst/>
              <a:cxnLst/>
              <a:rect l="l" t="t" r="r" b="b"/>
              <a:pathLst>
                <a:path w="1387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4809;p50">
              <a:extLst>
                <a:ext uri="{FF2B5EF4-FFF2-40B4-BE49-F238E27FC236}">
                  <a16:creationId xmlns:a16="http://schemas.microsoft.com/office/drawing/2014/main" id="{BFE6F715-9342-4667-B309-99A20FD54D3F}"/>
                </a:ext>
              </a:extLst>
            </p:cNvPr>
            <p:cNvSpPr/>
            <p:nvPr/>
          </p:nvSpPr>
          <p:spPr>
            <a:xfrm>
              <a:off x="412900" y="1331750"/>
              <a:ext cx="34725" cy="34675"/>
            </a:xfrm>
            <a:custGeom>
              <a:avLst/>
              <a:gdLst/>
              <a:ahLst/>
              <a:cxnLst/>
              <a:rect l="l" t="t" r="r" b="b"/>
              <a:pathLst>
                <a:path w="1389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4810;p50">
              <a:extLst>
                <a:ext uri="{FF2B5EF4-FFF2-40B4-BE49-F238E27FC236}">
                  <a16:creationId xmlns:a16="http://schemas.microsoft.com/office/drawing/2014/main" id="{C8D7A433-D939-4A40-B34A-60C69818758F}"/>
                </a:ext>
              </a:extLst>
            </p:cNvPr>
            <p:cNvSpPr/>
            <p:nvPr/>
          </p:nvSpPr>
          <p:spPr>
            <a:xfrm>
              <a:off x="447600" y="129705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389" y="1388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4811;p50">
              <a:extLst>
                <a:ext uri="{FF2B5EF4-FFF2-40B4-BE49-F238E27FC236}">
                  <a16:creationId xmlns:a16="http://schemas.microsoft.com/office/drawing/2014/main" id="{E276E3EC-C744-4BB7-A856-3AFAD2072FB0}"/>
                </a:ext>
              </a:extLst>
            </p:cNvPr>
            <p:cNvSpPr/>
            <p:nvPr/>
          </p:nvSpPr>
          <p:spPr>
            <a:xfrm>
              <a:off x="482275" y="126235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1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4812;p50">
              <a:extLst>
                <a:ext uri="{FF2B5EF4-FFF2-40B4-BE49-F238E27FC236}">
                  <a16:creationId xmlns:a16="http://schemas.microsoft.com/office/drawing/2014/main" id="{52757C64-3A26-45E8-AD5F-F8592F491D67}"/>
                </a:ext>
              </a:extLst>
            </p:cNvPr>
            <p:cNvSpPr/>
            <p:nvPr/>
          </p:nvSpPr>
          <p:spPr>
            <a:xfrm>
              <a:off x="516975" y="122770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4813;p50">
              <a:extLst>
                <a:ext uri="{FF2B5EF4-FFF2-40B4-BE49-F238E27FC236}">
                  <a16:creationId xmlns:a16="http://schemas.microsoft.com/office/drawing/2014/main" id="{0C31A43F-457B-4D2C-9FD8-CA72DA3A1E36}"/>
                </a:ext>
              </a:extLst>
            </p:cNvPr>
            <p:cNvSpPr/>
            <p:nvPr/>
          </p:nvSpPr>
          <p:spPr>
            <a:xfrm>
              <a:off x="274200" y="1158325"/>
              <a:ext cx="208100" cy="208100"/>
            </a:xfrm>
            <a:custGeom>
              <a:avLst/>
              <a:gdLst/>
              <a:ahLst/>
              <a:cxnLst/>
              <a:rect l="l" t="t" r="r" b="b"/>
              <a:pathLst>
                <a:path w="8324" h="8324" extrusionOk="0">
                  <a:moveTo>
                    <a:pt x="5549" y="1"/>
                  </a:moveTo>
                  <a:lnTo>
                    <a:pt x="5549" y="1387"/>
                  </a:lnTo>
                  <a:lnTo>
                    <a:pt x="5549" y="2775"/>
                  </a:lnTo>
                  <a:lnTo>
                    <a:pt x="4162" y="2775"/>
                  </a:lnTo>
                  <a:lnTo>
                    <a:pt x="4162" y="4162"/>
                  </a:lnTo>
                  <a:lnTo>
                    <a:pt x="2775" y="4162"/>
                  </a:lnTo>
                  <a:lnTo>
                    <a:pt x="2775" y="5549"/>
                  </a:lnTo>
                  <a:lnTo>
                    <a:pt x="0" y="5549"/>
                  </a:lnTo>
                  <a:lnTo>
                    <a:pt x="0" y="8324"/>
                  </a:lnTo>
                  <a:lnTo>
                    <a:pt x="2775" y="8324"/>
                  </a:lnTo>
                  <a:lnTo>
                    <a:pt x="2775" y="6937"/>
                  </a:lnTo>
                  <a:lnTo>
                    <a:pt x="4162" y="6937"/>
                  </a:lnTo>
                  <a:lnTo>
                    <a:pt x="4162" y="5549"/>
                  </a:lnTo>
                  <a:lnTo>
                    <a:pt x="5549" y="5549"/>
                  </a:lnTo>
                  <a:lnTo>
                    <a:pt x="5549" y="4162"/>
                  </a:lnTo>
                  <a:lnTo>
                    <a:pt x="6937" y="4162"/>
                  </a:lnTo>
                  <a:lnTo>
                    <a:pt x="6937" y="2775"/>
                  </a:lnTo>
                  <a:lnTo>
                    <a:pt x="8323" y="2775"/>
                  </a:lnTo>
                  <a:lnTo>
                    <a:pt x="8323" y="1387"/>
                  </a:lnTo>
                  <a:lnTo>
                    <a:pt x="8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4814;p50">
              <a:extLst>
                <a:ext uri="{FF2B5EF4-FFF2-40B4-BE49-F238E27FC236}">
                  <a16:creationId xmlns:a16="http://schemas.microsoft.com/office/drawing/2014/main" id="{7EA3810B-80E1-4170-8089-2FACC3C3BBCC}"/>
                </a:ext>
              </a:extLst>
            </p:cNvPr>
            <p:cNvSpPr/>
            <p:nvPr/>
          </p:nvSpPr>
          <p:spPr>
            <a:xfrm>
              <a:off x="551675" y="1158325"/>
              <a:ext cx="34675" cy="69400"/>
            </a:xfrm>
            <a:custGeom>
              <a:avLst/>
              <a:gdLst/>
              <a:ahLst/>
              <a:cxnLst/>
              <a:rect l="l" t="t" r="r" b="b"/>
              <a:pathLst>
                <a:path w="1387" h="2776" extrusionOk="0">
                  <a:moveTo>
                    <a:pt x="0" y="1"/>
                  </a:moveTo>
                  <a:lnTo>
                    <a:pt x="0" y="1387"/>
                  </a:lnTo>
                  <a:lnTo>
                    <a:pt x="0" y="2775"/>
                  </a:lnTo>
                  <a:lnTo>
                    <a:pt x="1387" y="2775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4815;p50">
              <a:extLst>
                <a:ext uri="{FF2B5EF4-FFF2-40B4-BE49-F238E27FC236}">
                  <a16:creationId xmlns:a16="http://schemas.microsoft.com/office/drawing/2014/main" id="{E1438F27-5ACF-4DEC-980D-32E3396623FD}"/>
                </a:ext>
              </a:extLst>
            </p:cNvPr>
            <p:cNvSpPr/>
            <p:nvPr/>
          </p:nvSpPr>
          <p:spPr>
            <a:xfrm>
              <a:off x="274200" y="1435775"/>
              <a:ext cx="69375" cy="34725"/>
            </a:xfrm>
            <a:custGeom>
              <a:avLst/>
              <a:gdLst/>
              <a:ahLst/>
              <a:cxnLst/>
              <a:rect l="l" t="t" r="r" b="b"/>
              <a:pathLst>
                <a:path w="2775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2775" y="1388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4816;p50">
              <a:extLst>
                <a:ext uri="{FF2B5EF4-FFF2-40B4-BE49-F238E27FC236}">
                  <a16:creationId xmlns:a16="http://schemas.microsoft.com/office/drawing/2014/main" id="{2A3172D0-CFDF-411E-B820-EED84B533999}"/>
                </a:ext>
              </a:extLst>
            </p:cNvPr>
            <p:cNvSpPr/>
            <p:nvPr/>
          </p:nvSpPr>
          <p:spPr>
            <a:xfrm>
              <a:off x="274200" y="1193000"/>
              <a:ext cx="531825" cy="369950"/>
            </a:xfrm>
            <a:custGeom>
              <a:avLst/>
              <a:gdLst/>
              <a:ahLst/>
              <a:cxnLst/>
              <a:rect l="l" t="t" r="r" b="b"/>
              <a:pathLst>
                <a:path w="21273" h="14798" extrusionOk="0">
                  <a:moveTo>
                    <a:pt x="0" y="0"/>
                  </a:moveTo>
                  <a:lnTo>
                    <a:pt x="0" y="14798"/>
                  </a:lnTo>
                  <a:lnTo>
                    <a:pt x="1388" y="14798"/>
                  </a:lnTo>
                  <a:lnTo>
                    <a:pt x="1388" y="13412"/>
                  </a:lnTo>
                  <a:lnTo>
                    <a:pt x="19885" y="13412"/>
                  </a:lnTo>
                  <a:lnTo>
                    <a:pt x="19885" y="14798"/>
                  </a:lnTo>
                  <a:lnTo>
                    <a:pt x="21273" y="14798"/>
                  </a:lnTo>
                  <a:lnTo>
                    <a:pt x="21273" y="0"/>
                  </a:lnTo>
                  <a:lnTo>
                    <a:pt x="19885" y="0"/>
                  </a:lnTo>
                  <a:lnTo>
                    <a:pt x="19885" y="12024"/>
                  </a:lnTo>
                  <a:lnTo>
                    <a:pt x="1388" y="12024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4817;p50">
              <a:extLst>
                <a:ext uri="{FF2B5EF4-FFF2-40B4-BE49-F238E27FC236}">
                  <a16:creationId xmlns:a16="http://schemas.microsoft.com/office/drawing/2014/main" id="{3B9C0A86-3378-416E-85DA-982BEC84CD92}"/>
                </a:ext>
              </a:extLst>
            </p:cNvPr>
            <p:cNvSpPr/>
            <p:nvPr/>
          </p:nvSpPr>
          <p:spPr>
            <a:xfrm>
              <a:off x="401363" y="1631726"/>
              <a:ext cx="277500" cy="34725"/>
            </a:xfrm>
            <a:custGeom>
              <a:avLst/>
              <a:gdLst/>
              <a:ahLst/>
              <a:cxnLst/>
              <a:rect l="l" t="t" r="r" b="b"/>
              <a:pathLst>
                <a:path w="11100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1100" y="1388"/>
                  </a:lnTo>
                  <a:lnTo>
                    <a:pt x="111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4818;p50">
              <a:extLst>
                <a:ext uri="{FF2B5EF4-FFF2-40B4-BE49-F238E27FC236}">
                  <a16:creationId xmlns:a16="http://schemas.microsoft.com/office/drawing/2014/main" id="{B08EFFF4-D629-487F-AB06-2A13D2910A3A}"/>
                </a:ext>
              </a:extLst>
            </p:cNvPr>
            <p:cNvSpPr/>
            <p:nvPr/>
          </p:nvSpPr>
          <p:spPr>
            <a:xfrm>
              <a:off x="308900" y="1158325"/>
              <a:ext cx="462425" cy="34700"/>
            </a:xfrm>
            <a:custGeom>
              <a:avLst/>
              <a:gdLst/>
              <a:ahLst/>
              <a:cxnLst/>
              <a:rect l="l" t="t" r="r" b="b"/>
              <a:pathLst>
                <a:path w="18497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8497" y="1387"/>
                  </a:lnTo>
                  <a:lnTo>
                    <a:pt x="184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4819;p50">
              <a:extLst>
                <a:ext uri="{FF2B5EF4-FFF2-40B4-BE49-F238E27FC236}">
                  <a16:creationId xmlns:a16="http://schemas.microsoft.com/office/drawing/2014/main" id="{CC6F258B-D693-442C-A145-5C61F61147D3}"/>
                </a:ext>
              </a:extLst>
            </p:cNvPr>
            <p:cNvSpPr/>
            <p:nvPr/>
          </p:nvSpPr>
          <p:spPr>
            <a:xfrm>
              <a:off x="308900" y="1562925"/>
              <a:ext cx="462425" cy="69425"/>
            </a:xfrm>
            <a:custGeom>
              <a:avLst/>
              <a:gdLst/>
              <a:ahLst/>
              <a:cxnLst/>
              <a:rect l="l" t="t" r="r" b="b"/>
              <a:pathLst>
                <a:path w="18497" h="2777" extrusionOk="0">
                  <a:moveTo>
                    <a:pt x="0" y="1"/>
                  </a:moveTo>
                  <a:lnTo>
                    <a:pt x="0" y="1389"/>
                  </a:lnTo>
                  <a:lnTo>
                    <a:pt x="6011" y="1389"/>
                  </a:lnTo>
                  <a:lnTo>
                    <a:pt x="6011" y="2777"/>
                  </a:lnTo>
                  <a:lnTo>
                    <a:pt x="7399" y="2777"/>
                  </a:lnTo>
                  <a:lnTo>
                    <a:pt x="7399" y="1389"/>
                  </a:lnTo>
                  <a:lnTo>
                    <a:pt x="11098" y="1389"/>
                  </a:lnTo>
                  <a:lnTo>
                    <a:pt x="11098" y="2777"/>
                  </a:lnTo>
                  <a:lnTo>
                    <a:pt x="12486" y="2777"/>
                  </a:lnTo>
                  <a:lnTo>
                    <a:pt x="12486" y="1389"/>
                  </a:lnTo>
                  <a:lnTo>
                    <a:pt x="18497" y="1389"/>
                  </a:lnTo>
                  <a:lnTo>
                    <a:pt x="184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0" name="Google Shape;4928;p50">
            <a:extLst>
              <a:ext uri="{FF2B5EF4-FFF2-40B4-BE49-F238E27FC236}">
                <a16:creationId xmlns:a16="http://schemas.microsoft.com/office/drawing/2014/main" id="{7FC400B3-F9B8-4701-A36A-DAEBEE951601}"/>
              </a:ext>
            </a:extLst>
          </p:cNvPr>
          <p:cNvGrpSpPr/>
          <p:nvPr/>
        </p:nvGrpSpPr>
        <p:grpSpPr>
          <a:xfrm>
            <a:off x="706828" y="4087750"/>
            <a:ext cx="481134" cy="481089"/>
            <a:chOff x="3720125" y="1806200"/>
            <a:chExt cx="531875" cy="53182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831" name="Google Shape;4929;p50">
              <a:extLst>
                <a:ext uri="{FF2B5EF4-FFF2-40B4-BE49-F238E27FC236}">
                  <a16:creationId xmlns:a16="http://schemas.microsoft.com/office/drawing/2014/main" id="{F538BC8F-E204-4EE3-B272-CFC0C962E261}"/>
                </a:ext>
              </a:extLst>
            </p:cNvPr>
            <p:cNvSpPr/>
            <p:nvPr/>
          </p:nvSpPr>
          <p:spPr>
            <a:xfrm>
              <a:off x="3720175" y="1806200"/>
              <a:ext cx="265900" cy="265925"/>
            </a:xfrm>
            <a:custGeom>
              <a:avLst/>
              <a:gdLst/>
              <a:ahLst/>
              <a:cxnLst/>
              <a:rect l="l" t="t" r="r" b="b"/>
              <a:pathLst>
                <a:path w="10636" h="10637" extrusionOk="0">
                  <a:moveTo>
                    <a:pt x="6473" y="1"/>
                  </a:moveTo>
                  <a:lnTo>
                    <a:pt x="6473" y="1387"/>
                  </a:lnTo>
                  <a:lnTo>
                    <a:pt x="4161" y="1387"/>
                  </a:lnTo>
                  <a:lnTo>
                    <a:pt x="4161" y="2775"/>
                  </a:lnTo>
                  <a:lnTo>
                    <a:pt x="2775" y="2775"/>
                  </a:lnTo>
                  <a:lnTo>
                    <a:pt x="2775" y="4161"/>
                  </a:lnTo>
                  <a:lnTo>
                    <a:pt x="1387" y="4161"/>
                  </a:lnTo>
                  <a:lnTo>
                    <a:pt x="1387" y="6474"/>
                  </a:lnTo>
                  <a:lnTo>
                    <a:pt x="0" y="6474"/>
                  </a:lnTo>
                  <a:lnTo>
                    <a:pt x="0" y="10636"/>
                  </a:lnTo>
                  <a:lnTo>
                    <a:pt x="2775" y="10636"/>
                  </a:lnTo>
                  <a:lnTo>
                    <a:pt x="2775" y="6474"/>
                  </a:lnTo>
                  <a:lnTo>
                    <a:pt x="4161" y="6474"/>
                  </a:lnTo>
                  <a:lnTo>
                    <a:pt x="4161" y="4161"/>
                  </a:lnTo>
                  <a:lnTo>
                    <a:pt x="6473" y="4161"/>
                  </a:lnTo>
                  <a:lnTo>
                    <a:pt x="6473" y="2775"/>
                  </a:lnTo>
                  <a:lnTo>
                    <a:pt x="10636" y="2775"/>
                  </a:lnTo>
                  <a:lnTo>
                    <a:pt x="10636" y="1387"/>
                  </a:lnTo>
                  <a:lnTo>
                    <a:pt x="106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4930;p50">
              <a:extLst>
                <a:ext uri="{FF2B5EF4-FFF2-40B4-BE49-F238E27FC236}">
                  <a16:creationId xmlns:a16="http://schemas.microsoft.com/office/drawing/2014/main" id="{61A3597F-4B09-41DE-9535-0E33A60D9F3B}"/>
                </a:ext>
              </a:extLst>
            </p:cNvPr>
            <p:cNvSpPr/>
            <p:nvPr/>
          </p:nvSpPr>
          <p:spPr>
            <a:xfrm>
              <a:off x="3882000" y="1806200"/>
              <a:ext cx="208150" cy="34675"/>
            </a:xfrm>
            <a:custGeom>
              <a:avLst/>
              <a:gdLst/>
              <a:ahLst/>
              <a:cxnLst/>
              <a:rect l="l" t="t" r="r" b="b"/>
              <a:pathLst>
                <a:path w="8326" h="1387" extrusionOk="0">
                  <a:moveTo>
                    <a:pt x="0" y="1"/>
                  </a:moveTo>
                  <a:lnTo>
                    <a:pt x="0" y="1387"/>
                  </a:lnTo>
                  <a:lnTo>
                    <a:pt x="8325" y="1387"/>
                  </a:lnTo>
                  <a:lnTo>
                    <a:pt x="83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4931;p50">
              <a:extLst>
                <a:ext uri="{FF2B5EF4-FFF2-40B4-BE49-F238E27FC236}">
                  <a16:creationId xmlns:a16="http://schemas.microsoft.com/office/drawing/2014/main" id="{F5A8263E-9346-4546-8050-27EBD77D86EB}"/>
                </a:ext>
              </a:extLst>
            </p:cNvPr>
            <p:cNvSpPr/>
            <p:nvPr/>
          </p:nvSpPr>
          <p:spPr>
            <a:xfrm>
              <a:off x="3720175" y="1806200"/>
              <a:ext cx="531800" cy="531825"/>
            </a:xfrm>
            <a:custGeom>
              <a:avLst/>
              <a:gdLst/>
              <a:ahLst/>
              <a:cxnLst/>
              <a:rect l="l" t="t" r="r" b="b"/>
              <a:pathLst>
                <a:path w="21272" h="21273" extrusionOk="0">
                  <a:moveTo>
                    <a:pt x="6473" y="1"/>
                  </a:moveTo>
                  <a:lnTo>
                    <a:pt x="6473" y="1387"/>
                  </a:lnTo>
                  <a:lnTo>
                    <a:pt x="4161" y="1387"/>
                  </a:lnTo>
                  <a:lnTo>
                    <a:pt x="4161" y="2775"/>
                  </a:lnTo>
                  <a:lnTo>
                    <a:pt x="2775" y="2775"/>
                  </a:lnTo>
                  <a:lnTo>
                    <a:pt x="2775" y="4161"/>
                  </a:lnTo>
                  <a:lnTo>
                    <a:pt x="1387" y="4161"/>
                  </a:lnTo>
                  <a:lnTo>
                    <a:pt x="1387" y="6474"/>
                  </a:lnTo>
                  <a:lnTo>
                    <a:pt x="0" y="6474"/>
                  </a:lnTo>
                  <a:lnTo>
                    <a:pt x="0" y="14798"/>
                  </a:lnTo>
                  <a:lnTo>
                    <a:pt x="1387" y="14798"/>
                  </a:lnTo>
                  <a:lnTo>
                    <a:pt x="1387" y="17111"/>
                  </a:lnTo>
                  <a:lnTo>
                    <a:pt x="2775" y="17111"/>
                  </a:lnTo>
                  <a:lnTo>
                    <a:pt x="2775" y="17573"/>
                  </a:lnTo>
                  <a:lnTo>
                    <a:pt x="2775" y="18497"/>
                  </a:lnTo>
                  <a:lnTo>
                    <a:pt x="4161" y="18497"/>
                  </a:lnTo>
                  <a:lnTo>
                    <a:pt x="4161" y="18961"/>
                  </a:lnTo>
                  <a:lnTo>
                    <a:pt x="4161" y="19885"/>
                  </a:lnTo>
                  <a:lnTo>
                    <a:pt x="6473" y="19885"/>
                  </a:lnTo>
                  <a:lnTo>
                    <a:pt x="6473" y="20347"/>
                  </a:lnTo>
                  <a:lnTo>
                    <a:pt x="6473" y="21273"/>
                  </a:lnTo>
                  <a:lnTo>
                    <a:pt x="14798" y="21273"/>
                  </a:lnTo>
                  <a:lnTo>
                    <a:pt x="14798" y="20347"/>
                  </a:lnTo>
                  <a:lnTo>
                    <a:pt x="14798" y="19885"/>
                  </a:lnTo>
                  <a:lnTo>
                    <a:pt x="17110" y="19885"/>
                  </a:lnTo>
                  <a:lnTo>
                    <a:pt x="17110" y="18961"/>
                  </a:lnTo>
                  <a:lnTo>
                    <a:pt x="17110" y="18497"/>
                  </a:lnTo>
                  <a:lnTo>
                    <a:pt x="18497" y="18497"/>
                  </a:lnTo>
                  <a:lnTo>
                    <a:pt x="18497" y="17573"/>
                  </a:lnTo>
                  <a:lnTo>
                    <a:pt x="18497" y="17111"/>
                  </a:lnTo>
                  <a:lnTo>
                    <a:pt x="19885" y="17111"/>
                  </a:lnTo>
                  <a:lnTo>
                    <a:pt x="19885" y="14798"/>
                  </a:lnTo>
                  <a:lnTo>
                    <a:pt x="21271" y="14798"/>
                  </a:lnTo>
                  <a:lnTo>
                    <a:pt x="21271" y="6474"/>
                  </a:lnTo>
                  <a:lnTo>
                    <a:pt x="19885" y="6474"/>
                  </a:lnTo>
                  <a:lnTo>
                    <a:pt x="19885" y="4161"/>
                  </a:lnTo>
                  <a:lnTo>
                    <a:pt x="18497" y="4161"/>
                  </a:lnTo>
                  <a:lnTo>
                    <a:pt x="18497" y="2775"/>
                  </a:lnTo>
                  <a:lnTo>
                    <a:pt x="17110" y="2775"/>
                  </a:lnTo>
                  <a:lnTo>
                    <a:pt x="17110" y="1387"/>
                  </a:lnTo>
                  <a:lnTo>
                    <a:pt x="14798" y="1387"/>
                  </a:lnTo>
                  <a:lnTo>
                    <a:pt x="147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4932;p50">
              <a:extLst>
                <a:ext uri="{FF2B5EF4-FFF2-40B4-BE49-F238E27FC236}">
                  <a16:creationId xmlns:a16="http://schemas.microsoft.com/office/drawing/2014/main" id="{B1D05D84-EBF2-4E90-AC3D-C08BDB9ACFCB}"/>
                </a:ext>
              </a:extLst>
            </p:cNvPr>
            <p:cNvSpPr/>
            <p:nvPr/>
          </p:nvSpPr>
          <p:spPr>
            <a:xfrm>
              <a:off x="4020750" y="1806200"/>
              <a:ext cx="34700" cy="69375"/>
            </a:xfrm>
            <a:custGeom>
              <a:avLst/>
              <a:gdLst/>
              <a:ahLst/>
              <a:cxnLst/>
              <a:rect l="l" t="t" r="r" b="b"/>
              <a:pathLst>
                <a:path w="1388" h="2775" extrusionOk="0">
                  <a:moveTo>
                    <a:pt x="1" y="1"/>
                  </a:moveTo>
                  <a:lnTo>
                    <a:pt x="1" y="1387"/>
                  </a:lnTo>
                  <a:lnTo>
                    <a:pt x="1" y="2775"/>
                  </a:lnTo>
                  <a:lnTo>
                    <a:pt x="1387" y="2775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4933;p50">
              <a:extLst>
                <a:ext uri="{FF2B5EF4-FFF2-40B4-BE49-F238E27FC236}">
                  <a16:creationId xmlns:a16="http://schemas.microsoft.com/office/drawing/2014/main" id="{CBF064BB-EAA3-4EAD-9E76-172661ACF0DD}"/>
                </a:ext>
              </a:extLst>
            </p:cNvPr>
            <p:cNvSpPr/>
            <p:nvPr/>
          </p:nvSpPr>
          <p:spPr>
            <a:xfrm>
              <a:off x="3720175" y="2106775"/>
              <a:ext cx="69375" cy="34700"/>
            </a:xfrm>
            <a:custGeom>
              <a:avLst/>
              <a:gdLst/>
              <a:ahLst/>
              <a:cxnLst/>
              <a:rect l="l" t="t" r="r" b="b"/>
              <a:pathLst>
                <a:path w="2775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2775" y="1387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4934;p50">
              <a:extLst>
                <a:ext uri="{FF2B5EF4-FFF2-40B4-BE49-F238E27FC236}">
                  <a16:creationId xmlns:a16="http://schemas.microsoft.com/office/drawing/2014/main" id="{16F5F8AF-82E2-45C7-9EDE-CB1E387AA6CB}"/>
                </a:ext>
              </a:extLst>
            </p:cNvPr>
            <p:cNvSpPr/>
            <p:nvPr/>
          </p:nvSpPr>
          <p:spPr>
            <a:xfrm>
              <a:off x="3824200" y="1840850"/>
              <a:ext cx="57825" cy="34725"/>
            </a:xfrm>
            <a:custGeom>
              <a:avLst/>
              <a:gdLst/>
              <a:ahLst/>
              <a:cxnLst/>
              <a:rect l="l" t="t" r="r" b="b"/>
              <a:pathLst>
                <a:path w="2313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2312" y="138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4935;p50">
              <a:extLst>
                <a:ext uri="{FF2B5EF4-FFF2-40B4-BE49-F238E27FC236}">
                  <a16:creationId xmlns:a16="http://schemas.microsoft.com/office/drawing/2014/main" id="{BE2264E8-5F40-455A-981A-FA1C4A321292}"/>
                </a:ext>
              </a:extLst>
            </p:cNvPr>
            <p:cNvSpPr/>
            <p:nvPr/>
          </p:nvSpPr>
          <p:spPr>
            <a:xfrm>
              <a:off x="3789525" y="1875550"/>
              <a:ext cx="34700" cy="34700"/>
            </a:xfrm>
            <a:custGeom>
              <a:avLst/>
              <a:gdLst/>
              <a:ahLst/>
              <a:cxnLst/>
              <a:rect l="l" t="t" r="r" b="b"/>
              <a:pathLst>
                <a:path w="1388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4936;p50">
              <a:extLst>
                <a:ext uri="{FF2B5EF4-FFF2-40B4-BE49-F238E27FC236}">
                  <a16:creationId xmlns:a16="http://schemas.microsoft.com/office/drawing/2014/main" id="{B99879C2-ABAD-4E31-8ACF-43C6DF1E7044}"/>
                </a:ext>
              </a:extLst>
            </p:cNvPr>
            <p:cNvSpPr/>
            <p:nvPr/>
          </p:nvSpPr>
          <p:spPr>
            <a:xfrm>
              <a:off x="3754825" y="1910225"/>
              <a:ext cx="34725" cy="57825"/>
            </a:xfrm>
            <a:custGeom>
              <a:avLst/>
              <a:gdLst/>
              <a:ahLst/>
              <a:cxnLst/>
              <a:rect l="l" t="t" r="r" b="b"/>
              <a:pathLst>
                <a:path w="1389" h="2313" extrusionOk="0">
                  <a:moveTo>
                    <a:pt x="1" y="0"/>
                  </a:moveTo>
                  <a:lnTo>
                    <a:pt x="1" y="2313"/>
                  </a:lnTo>
                  <a:lnTo>
                    <a:pt x="1389" y="2313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4937;p50">
              <a:extLst>
                <a:ext uri="{FF2B5EF4-FFF2-40B4-BE49-F238E27FC236}">
                  <a16:creationId xmlns:a16="http://schemas.microsoft.com/office/drawing/2014/main" id="{5D04F1B9-D2A9-48DD-A7F0-1A1DE2A0600B}"/>
                </a:ext>
              </a:extLst>
            </p:cNvPr>
            <p:cNvSpPr/>
            <p:nvPr/>
          </p:nvSpPr>
          <p:spPr>
            <a:xfrm>
              <a:off x="3754825" y="2176150"/>
              <a:ext cx="34725" cy="57825"/>
            </a:xfrm>
            <a:custGeom>
              <a:avLst/>
              <a:gdLst/>
              <a:ahLst/>
              <a:cxnLst/>
              <a:rect l="l" t="t" r="r" b="b"/>
              <a:pathLst>
                <a:path w="1389" h="2313" extrusionOk="0">
                  <a:moveTo>
                    <a:pt x="1" y="0"/>
                  </a:moveTo>
                  <a:lnTo>
                    <a:pt x="1" y="2313"/>
                  </a:lnTo>
                  <a:lnTo>
                    <a:pt x="1389" y="2313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4938;p50">
              <a:extLst>
                <a:ext uri="{FF2B5EF4-FFF2-40B4-BE49-F238E27FC236}">
                  <a16:creationId xmlns:a16="http://schemas.microsoft.com/office/drawing/2014/main" id="{846098F5-EEBE-4246-B3B3-C1E18340DC87}"/>
                </a:ext>
              </a:extLst>
            </p:cNvPr>
            <p:cNvSpPr/>
            <p:nvPr/>
          </p:nvSpPr>
          <p:spPr>
            <a:xfrm>
              <a:off x="3789525" y="2233950"/>
              <a:ext cx="34700" cy="34700"/>
            </a:xfrm>
            <a:custGeom>
              <a:avLst/>
              <a:gdLst/>
              <a:ahLst/>
              <a:cxnLst/>
              <a:rect l="l" t="t" r="r" b="b"/>
              <a:pathLst>
                <a:path w="1388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4939;p50">
              <a:extLst>
                <a:ext uri="{FF2B5EF4-FFF2-40B4-BE49-F238E27FC236}">
                  <a16:creationId xmlns:a16="http://schemas.microsoft.com/office/drawing/2014/main" id="{43994048-0540-4BE5-B957-A4096606293F}"/>
                </a:ext>
              </a:extLst>
            </p:cNvPr>
            <p:cNvSpPr/>
            <p:nvPr/>
          </p:nvSpPr>
          <p:spPr>
            <a:xfrm>
              <a:off x="3824200" y="2268625"/>
              <a:ext cx="57825" cy="34725"/>
            </a:xfrm>
            <a:custGeom>
              <a:avLst/>
              <a:gdLst/>
              <a:ahLst/>
              <a:cxnLst/>
              <a:rect l="l" t="t" r="r" b="b"/>
              <a:pathLst>
                <a:path w="2313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2312" y="1388"/>
                  </a:lnTo>
                  <a:lnTo>
                    <a:pt x="23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4940;p50">
              <a:extLst>
                <a:ext uri="{FF2B5EF4-FFF2-40B4-BE49-F238E27FC236}">
                  <a16:creationId xmlns:a16="http://schemas.microsoft.com/office/drawing/2014/main" id="{4DB6616D-4B85-407A-9B90-972C49187A4B}"/>
                </a:ext>
              </a:extLst>
            </p:cNvPr>
            <p:cNvSpPr/>
            <p:nvPr/>
          </p:nvSpPr>
          <p:spPr>
            <a:xfrm>
              <a:off x="3882000" y="2303325"/>
              <a:ext cx="208150" cy="34700"/>
            </a:xfrm>
            <a:custGeom>
              <a:avLst/>
              <a:gdLst/>
              <a:ahLst/>
              <a:cxnLst/>
              <a:rect l="l" t="t" r="r" b="b"/>
              <a:pathLst>
                <a:path w="8326" h="1388" extrusionOk="0">
                  <a:moveTo>
                    <a:pt x="0" y="0"/>
                  </a:moveTo>
                  <a:lnTo>
                    <a:pt x="0" y="1388"/>
                  </a:lnTo>
                  <a:lnTo>
                    <a:pt x="8325" y="1388"/>
                  </a:lnTo>
                  <a:lnTo>
                    <a:pt x="83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4941;p50">
              <a:extLst>
                <a:ext uri="{FF2B5EF4-FFF2-40B4-BE49-F238E27FC236}">
                  <a16:creationId xmlns:a16="http://schemas.microsoft.com/office/drawing/2014/main" id="{5A05AC28-4F81-44B9-9F05-EF61245942AC}"/>
                </a:ext>
              </a:extLst>
            </p:cNvPr>
            <p:cNvSpPr/>
            <p:nvPr/>
          </p:nvSpPr>
          <p:spPr>
            <a:xfrm>
              <a:off x="3720125" y="1968025"/>
              <a:ext cx="34725" cy="208150"/>
            </a:xfrm>
            <a:custGeom>
              <a:avLst/>
              <a:gdLst/>
              <a:ahLst/>
              <a:cxnLst/>
              <a:rect l="l" t="t" r="r" b="b"/>
              <a:pathLst>
                <a:path w="1389" h="8326" extrusionOk="0">
                  <a:moveTo>
                    <a:pt x="1" y="1"/>
                  </a:moveTo>
                  <a:lnTo>
                    <a:pt x="1" y="8325"/>
                  </a:lnTo>
                  <a:lnTo>
                    <a:pt x="1389" y="8325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4942;p50">
              <a:extLst>
                <a:ext uri="{FF2B5EF4-FFF2-40B4-BE49-F238E27FC236}">
                  <a16:creationId xmlns:a16="http://schemas.microsoft.com/office/drawing/2014/main" id="{556B8B8B-588C-4531-8617-14C91AB309E9}"/>
                </a:ext>
              </a:extLst>
            </p:cNvPr>
            <p:cNvSpPr/>
            <p:nvPr/>
          </p:nvSpPr>
          <p:spPr>
            <a:xfrm>
              <a:off x="4090125" y="1840850"/>
              <a:ext cx="57825" cy="34725"/>
            </a:xfrm>
            <a:custGeom>
              <a:avLst/>
              <a:gdLst/>
              <a:ahLst/>
              <a:cxnLst/>
              <a:rect l="l" t="t" r="r" b="b"/>
              <a:pathLst>
                <a:path w="2313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2312" y="138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4943;p50">
              <a:extLst>
                <a:ext uri="{FF2B5EF4-FFF2-40B4-BE49-F238E27FC236}">
                  <a16:creationId xmlns:a16="http://schemas.microsoft.com/office/drawing/2014/main" id="{D0DC93AA-8800-4853-8EBB-D0DFDA87D98C}"/>
                </a:ext>
              </a:extLst>
            </p:cNvPr>
            <p:cNvSpPr/>
            <p:nvPr/>
          </p:nvSpPr>
          <p:spPr>
            <a:xfrm>
              <a:off x="4147925" y="1875550"/>
              <a:ext cx="34675" cy="34700"/>
            </a:xfrm>
            <a:custGeom>
              <a:avLst/>
              <a:gdLst/>
              <a:ahLst/>
              <a:cxnLst/>
              <a:rect l="l" t="t" r="r" b="b"/>
              <a:pathLst>
                <a:path w="1387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4944;p50">
              <a:extLst>
                <a:ext uri="{FF2B5EF4-FFF2-40B4-BE49-F238E27FC236}">
                  <a16:creationId xmlns:a16="http://schemas.microsoft.com/office/drawing/2014/main" id="{6D32D1DC-6182-4B36-AC8E-04FDC703F0E8}"/>
                </a:ext>
              </a:extLst>
            </p:cNvPr>
            <p:cNvSpPr/>
            <p:nvPr/>
          </p:nvSpPr>
          <p:spPr>
            <a:xfrm>
              <a:off x="4182575" y="1910225"/>
              <a:ext cx="34725" cy="57825"/>
            </a:xfrm>
            <a:custGeom>
              <a:avLst/>
              <a:gdLst/>
              <a:ahLst/>
              <a:cxnLst/>
              <a:rect l="l" t="t" r="r" b="b"/>
              <a:pathLst>
                <a:path w="1389" h="2313" extrusionOk="0">
                  <a:moveTo>
                    <a:pt x="1" y="0"/>
                  </a:moveTo>
                  <a:lnTo>
                    <a:pt x="1" y="2313"/>
                  </a:lnTo>
                  <a:lnTo>
                    <a:pt x="1389" y="2313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4945;p50">
              <a:extLst>
                <a:ext uri="{FF2B5EF4-FFF2-40B4-BE49-F238E27FC236}">
                  <a16:creationId xmlns:a16="http://schemas.microsoft.com/office/drawing/2014/main" id="{9F83CF3E-9D68-4AA3-98F2-51D6E3235A3D}"/>
                </a:ext>
              </a:extLst>
            </p:cNvPr>
            <p:cNvSpPr/>
            <p:nvPr/>
          </p:nvSpPr>
          <p:spPr>
            <a:xfrm>
              <a:off x="4182575" y="2176150"/>
              <a:ext cx="34725" cy="57825"/>
            </a:xfrm>
            <a:custGeom>
              <a:avLst/>
              <a:gdLst/>
              <a:ahLst/>
              <a:cxnLst/>
              <a:rect l="l" t="t" r="r" b="b"/>
              <a:pathLst>
                <a:path w="1389" h="2313" extrusionOk="0">
                  <a:moveTo>
                    <a:pt x="1" y="0"/>
                  </a:moveTo>
                  <a:lnTo>
                    <a:pt x="1" y="2313"/>
                  </a:lnTo>
                  <a:lnTo>
                    <a:pt x="1389" y="2313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4946;p50">
              <a:extLst>
                <a:ext uri="{FF2B5EF4-FFF2-40B4-BE49-F238E27FC236}">
                  <a16:creationId xmlns:a16="http://schemas.microsoft.com/office/drawing/2014/main" id="{8327987D-7A10-484F-9D9A-123555B556C2}"/>
                </a:ext>
              </a:extLst>
            </p:cNvPr>
            <p:cNvSpPr/>
            <p:nvPr/>
          </p:nvSpPr>
          <p:spPr>
            <a:xfrm>
              <a:off x="4147925" y="2233950"/>
              <a:ext cx="34675" cy="34700"/>
            </a:xfrm>
            <a:custGeom>
              <a:avLst/>
              <a:gdLst/>
              <a:ahLst/>
              <a:cxnLst/>
              <a:rect l="l" t="t" r="r" b="b"/>
              <a:pathLst>
                <a:path w="1387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4947;p50">
              <a:extLst>
                <a:ext uri="{FF2B5EF4-FFF2-40B4-BE49-F238E27FC236}">
                  <a16:creationId xmlns:a16="http://schemas.microsoft.com/office/drawing/2014/main" id="{0E10DF1F-B899-4387-A70E-24C08E48E6FB}"/>
                </a:ext>
              </a:extLst>
            </p:cNvPr>
            <p:cNvSpPr/>
            <p:nvPr/>
          </p:nvSpPr>
          <p:spPr>
            <a:xfrm>
              <a:off x="4090125" y="2268625"/>
              <a:ext cx="57825" cy="34725"/>
            </a:xfrm>
            <a:custGeom>
              <a:avLst/>
              <a:gdLst/>
              <a:ahLst/>
              <a:cxnLst/>
              <a:rect l="l" t="t" r="r" b="b"/>
              <a:pathLst>
                <a:path w="2313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2312" y="1388"/>
                  </a:lnTo>
                  <a:lnTo>
                    <a:pt x="23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4948;p50">
              <a:extLst>
                <a:ext uri="{FF2B5EF4-FFF2-40B4-BE49-F238E27FC236}">
                  <a16:creationId xmlns:a16="http://schemas.microsoft.com/office/drawing/2014/main" id="{7B57B943-930F-4624-8822-B3BB6BF3D42E}"/>
                </a:ext>
              </a:extLst>
            </p:cNvPr>
            <p:cNvSpPr/>
            <p:nvPr/>
          </p:nvSpPr>
          <p:spPr>
            <a:xfrm>
              <a:off x="4217275" y="1968025"/>
              <a:ext cx="34725" cy="208150"/>
            </a:xfrm>
            <a:custGeom>
              <a:avLst/>
              <a:gdLst/>
              <a:ahLst/>
              <a:cxnLst/>
              <a:rect l="l" t="t" r="r" b="b"/>
              <a:pathLst>
                <a:path w="1389" h="8326" extrusionOk="0">
                  <a:moveTo>
                    <a:pt x="1" y="1"/>
                  </a:moveTo>
                  <a:lnTo>
                    <a:pt x="1" y="8325"/>
                  </a:lnTo>
                  <a:lnTo>
                    <a:pt x="1389" y="8325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4949;p50">
              <a:extLst>
                <a:ext uri="{FF2B5EF4-FFF2-40B4-BE49-F238E27FC236}">
                  <a16:creationId xmlns:a16="http://schemas.microsoft.com/office/drawing/2014/main" id="{4F234FBE-1829-48A5-99FD-528882C1589D}"/>
                </a:ext>
              </a:extLst>
            </p:cNvPr>
            <p:cNvSpPr/>
            <p:nvPr/>
          </p:nvSpPr>
          <p:spPr>
            <a:xfrm>
              <a:off x="3824200" y="1944925"/>
              <a:ext cx="300600" cy="254350"/>
            </a:xfrm>
            <a:custGeom>
              <a:avLst/>
              <a:gdLst/>
              <a:ahLst/>
              <a:cxnLst/>
              <a:rect l="l" t="t" r="r" b="b"/>
              <a:pathLst>
                <a:path w="12024" h="10174" extrusionOk="0">
                  <a:moveTo>
                    <a:pt x="10175" y="0"/>
                  </a:moveTo>
                  <a:lnTo>
                    <a:pt x="10175" y="1388"/>
                  </a:lnTo>
                  <a:lnTo>
                    <a:pt x="8787" y="1388"/>
                  </a:lnTo>
                  <a:lnTo>
                    <a:pt x="8787" y="2775"/>
                  </a:lnTo>
                  <a:lnTo>
                    <a:pt x="7399" y="2775"/>
                  </a:lnTo>
                  <a:lnTo>
                    <a:pt x="7399" y="4163"/>
                  </a:lnTo>
                  <a:lnTo>
                    <a:pt x="6013" y="4163"/>
                  </a:lnTo>
                  <a:lnTo>
                    <a:pt x="6013" y="5549"/>
                  </a:lnTo>
                  <a:lnTo>
                    <a:pt x="4625" y="5549"/>
                  </a:lnTo>
                  <a:lnTo>
                    <a:pt x="4625" y="6937"/>
                  </a:lnTo>
                  <a:lnTo>
                    <a:pt x="3238" y="6937"/>
                  </a:lnTo>
                  <a:lnTo>
                    <a:pt x="3238" y="5549"/>
                  </a:lnTo>
                  <a:lnTo>
                    <a:pt x="1850" y="5549"/>
                  </a:lnTo>
                  <a:lnTo>
                    <a:pt x="1850" y="4163"/>
                  </a:lnTo>
                  <a:lnTo>
                    <a:pt x="0" y="4163"/>
                  </a:lnTo>
                  <a:lnTo>
                    <a:pt x="0" y="7399"/>
                  </a:lnTo>
                  <a:lnTo>
                    <a:pt x="1388" y="7399"/>
                  </a:lnTo>
                  <a:lnTo>
                    <a:pt x="1388" y="8787"/>
                  </a:lnTo>
                  <a:lnTo>
                    <a:pt x="2776" y="8787"/>
                  </a:lnTo>
                  <a:lnTo>
                    <a:pt x="2776" y="10174"/>
                  </a:lnTo>
                  <a:lnTo>
                    <a:pt x="5087" y="10174"/>
                  </a:lnTo>
                  <a:lnTo>
                    <a:pt x="5087" y="8787"/>
                  </a:lnTo>
                  <a:lnTo>
                    <a:pt x="6475" y="8787"/>
                  </a:lnTo>
                  <a:lnTo>
                    <a:pt x="6475" y="7399"/>
                  </a:lnTo>
                  <a:lnTo>
                    <a:pt x="7863" y="7399"/>
                  </a:lnTo>
                  <a:lnTo>
                    <a:pt x="7863" y="6013"/>
                  </a:lnTo>
                  <a:lnTo>
                    <a:pt x="9249" y="6013"/>
                  </a:lnTo>
                  <a:lnTo>
                    <a:pt x="9249" y="4625"/>
                  </a:lnTo>
                  <a:lnTo>
                    <a:pt x="10637" y="4625"/>
                  </a:lnTo>
                  <a:lnTo>
                    <a:pt x="10637" y="3237"/>
                  </a:lnTo>
                  <a:lnTo>
                    <a:pt x="12024" y="3237"/>
                  </a:lnTo>
                  <a:lnTo>
                    <a:pt x="120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2" name="Google Shape;4990;p50">
            <a:extLst>
              <a:ext uri="{FF2B5EF4-FFF2-40B4-BE49-F238E27FC236}">
                <a16:creationId xmlns:a16="http://schemas.microsoft.com/office/drawing/2014/main" id="{24A7067A-61CB-4A31-90FF-BBD3C9E5EB14}"/>
              </a:ext>
            </a:extLst>
          </p:cNvPr>
          <p:cNvGrpSpPr/>
          <p:nvPr/>
        </p:nvGrpSpPr>
        <p:grpSpPr>
          <a:xfrm>
            <a:off x="1756408" y="3133743"/>
            <a:ext cx="481112" cy="407907"/>
            <a:chOff x="5611625" y="1889950"/>
            <a:chExt cx="531850" cy="45092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853" name="Google Shape;4991;p50">
              <a:extLst>
                <a:ext uri="{FF2B5EF4-FFF2-40B4-BE49-F238E27FC236}">
                  <a16:creationId xmlns:a16="http://schemas.microsoft.com/office/drawing/2014/main" id="{1B747F17-4DD3-40BB-9776-BC9D007240EC}"/>
                </a:ext>
              </a:extLst>
            </p:cNvPr>
            <p:cNvSpPr/>
            <p:nvPr/>
          </p:nvSpPr>
          <p:spPr>
            <a:xfrm>
              <a:off x="5611625" y="1924650"/>
              <a:ext cx="346825" cy="416225"/>
            </a:xfrm>
            <a:custGeom>
              <a:avLst/>
              <a:gdLst/>
              <a:ahLst/>
              <a:cxnLst/>
              <a:rect l="l" t="t" r="r" b="b"/>
              <a:pathLst>
                <a:path w="13873" h="16649" extrusionOk="0">
                  <a:moveTo>
                    <a:pt x="4161" y="0"/>
                  </a:moveTo>
                  <a:lnTo>
                    <a:pt x="4161" y="1388"/>
                  </a:lnTo>
                  <a:lnTo>
                    <a:pt x="2775" y="1388"/>
                  </a:lnTo>
                  <a:lnTo>
                    <a:pt x="2775" y="2775"/>
                  </a:lnTo>
                  <a:lnTo>
                    <a:pt x="1387" y="2775"/>
                  </a:lnTo>
                  <a:lnTo>
                    <a:pt x="1387" y="8324"/>
                  </a:lnTo>
                  <a:lnTo>
                    <a:pt x="2775" y="8324"/>
                  </a:lnTo>
                  <a:lnTo>
                    <a:pt x="2775" y="9249"/>
                  </a:lnTo>
                  <a:lnTo>
                    <a:pt x="2775" y="9712"/>
                  </a:lnTo>
                  <a:lnTo>
                    <a:pt x="2775" y="11099"/>
                  </a:lnTo>
                  <a:lnTo>
                    <a:pt x="1387" y="11099"/>
                  </a:lnTo>
                  <a:lnTo>
                    <a:pt x="1387" y="12486"/>
                  </a:lnTo>
                  <a:lnTo>
                    <a:pt x="1" y="12486"/>
                  </a:lnTo>
                  <a:lnTo>
                    <a:pt x="1" y="15260"/>
                  </a:lnTo>
                  <a:lnTo>
                    <a:pt x="1" y="16648"/>
                  </a:lnTo>
                  <a:lnTo>
                    <a:pt x="13873" y="16648"/>
                  </a:lnTo>
                  <a:lnTo>
                    <a:pt x="13873" y="15260"/>
                  </a:lnTo>
                  <a:lnTo>
                    <a:pt x="13873" y="12486"/>
                  </a:lnTo>
                  <a:lnTo>
                    <a:pt x="12486" y="12486"/>
                  </a:lnTo>
                  <a:lnTo>
                    <a:pt x="12486" y="11099"/>
                  </a:lnTo>
                  <a:lnTo>
                    <a:pt x="11098" y="11099"/>
                  </a:lnTo>
                  <a:lnTo>
                    <a:pt x="11098" y="9712"/>
                  </a:lnTo>
                  <a:lnTo>
                    <a:pt x="11098" y="9249"/>
                  </a:lnTo>
                  <a:lnTo>
                    <a:pt x="11098" y="8324"/>
                  </a:lnTo>
                  <a:lnTo>
                    <a:pt x="12486" y="8324"/>
                  </a:lnTo>
                  <a:lnTo>
                    <a:pt x="12486" y="2775"/>
                  </a:lnTo>
                  <a:lnTo>
                    <a:pt x="11098" y="2775"/>
                  </a:lnTo>
                  <a:lnTo>
                    <a:pt x="11098" y="1388"/>
                  </a:lnTo>
                  <a:lnTo>
                    <a:pt x="9712" y="1388"/>
                  </a:lnTo>
                  <a:lnTo>
                    <a:pt x="97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4992;p50">
              <a:extLst>
                <a:ext uri="{FF2B5EF4-FFF2-40B4-BE49-F238E27FC236}">
                  <a16:creationId xmlns:a16="http://schemas.microsoft.com/office/drawing/2014/main" id="{B8718429-3994-4FE7-8812-007F146E57A4}"/>
                </a:ext>
              </a:extLst>
            </p:cNvPr>
            <p:cNvSpPr/>
            <p:nvPr/>
          </p:nvSpPr>
          <p:spPr>
            <a:xfrm>
              <a:off x="5646275" y="1924650"/>
              <a:ext cx="104100" cy="104075"/>
            </a:xfrm>
            <a:custGeom>
              <a:avLst/>
              <a:gdLst/>
              <a:ahLst/>
              <a:cxnLst/>
              <a:rect l="l" t="t" r="r" b="b"/>
              <a:pathLst>
                <a:path w="4164" h="4163" extrusionOk="0">
                  <a:moveTo>
                    <a:pt x="2775" y="0"/>
                  </a:moveTo>
                  <a:lnTo>
                    <a:pt x="2775" y="1388"/>
                  </a:lnTo>
                  <a:lnTo>
                    <a:pt x="1389" y="1388"/>
                  </a:lnTo>
                  <a:lnTo>
                    <a:pt x="1389" y="2775"/>
                  </a:lnTo>
                  <a:lnTo>
                    <a:pt x="1" y="2775"/>
                  </a:lnTo>
                  <a:lnTo>
                    <a:pt x="1" y="4163"/>
                  </a:lnTo>
                  <a:lnTo>
                    <a:pt x="2775" y="4163"/>
                  </a:lnTo>
                  <a:lnTo>
                    <a:pt x="2775" y="2775"/>
                  </a:lnTo>
                  <a:lnTo>
                    <a:pt x="4163" y="2775"/>
                  </a:lnTo>
                  <a:lnTo>
                    <a:pt x="4163" y="1388"/>
                  </a:lnTo>
                  <a:lnTo>
                    <a:pt x="41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4993;p50">
              <a:extLst>
                <a:ext uri="{FF2B5EF4-FFF2-40B4-BE49-F238E27FC236}">
                  <a16:creationId xmlns:a16="http://schemas.microsoft.com/office/drawing/2014/main" id="{33E21B3A-B6A9-4BFB-8185-E68FBEEA2FF5}"/>
                </a:ext>
              </a:extLst>
            </p:cNvPr>
            <p:cNvSpPr/>
            <p:nvPr/>
          </p:nvSpPr>
          <p:spPr>
            <a:xfrm>
              <a:off x="5611625" y="2167425"/>
              <a:ext cx="104050" cy="104075"/>
            </a:xfrm>
            <a:custGeom>
              <a:avLst/>
              <a:gdLst/>
              <a:ahLst/>
              <a:cxnLst/>
              <a:rect l="l" t="t" r="r" b="b"/>
              <a:pathLst>
                <a:path w="4162" h="4163" extrusionOk="0">
                  <a:moveTo>
                    <a:pt x="2775" y="1"/>
                  </a:moveTo>
                  <a:lnTo>
                    <a:pt x="2775" y="1388"/>
                  </a:lnTo>
                  <a:lnTo>
                    <a:pt x="1387" y="1388"/>
                  </a:lnTo>
                  <a:lnTo>
                    <a:pt x="1387" y="2775"/>
                  </a:lnTo>
                  <a:lnTo>
                    <a:pt x="1" y="2775"/>
                  </a:lnTo>
                  <a:lnTo>
                    <a:pt x="1" y="4163"/>
                  </a:lnTo>
                  <a:lnTo>
                    <a:pt x="2775" y="4163"/>
                  </a:lnTo>
                  <a:lnTo>
                    <a:pt x="2775" y="2775"/>
                  </a:lnTo>
                  <a:lnTo>
                    <a:pt x="4161" y="2775"/>
                  </a:lnTo>
                  <a:lnTo>
                    <a:pt x="4161" y="1388"/>
                  </a:lnTo>
                  <a:lnTo>
                    <a:pt x="4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4994;p50">
              <a:extLst>
                <a:ext uri="{FF2B5EF4-FFF2-40B4-BE49-F238E27FC236}">
                  <a16:creationId xmlns:a16="http://schemas.microsoft.com/office/drawing/2014/main" id="{980B80EA-E144-4D18-91FF-03D1608FDCB2}"/>
                </a:ext>
              </a:extLst>
            </p:cNvPr>
            <p:cNvSpPr/>
            <p:nvPr/>
          </p:nvSpPr>
          <p:spPr>
            <a:xfrm>
              <a:off x="5900625" y="1889950"/>
              <a:ext cx="242850" cy="416225"/>
            </a:xfrm>
            <a:custGeom>
              <a:avLst/>
              <a:gdLst/>
              <a:ahLst/>
              <a:cxnLst/>
              <a:rect l="l" t="t" r="r" b="b"/>
              <a:pathLst>
                <a:path w="9714" h="16649" extrusionOk="0">
                  <a:moveTo>
                    <a:pt x="0" y="0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2776"/>
                  </a:lnTo>
                  <a:lnTo>
                    <a:pt x="2776" y="2776"/>
                  </a:lnTo>
                  <a:lnTo>
                    <a:pt x="2776" y="12487"/>
                  </a:lnTo>
                  <a:lnTo>
                    <a:pt x="3701" y="12487"/>
                  </a:lnTo>
                  <a:lnTo>
                    <a:pt x="3701" y="15262"/>
                  </a:lnTo>
                  <a:lnTo>
                    <a:pt x="3701" y="16186"/>
                  </a:lnTo>
                  <a:lnTo>
                    <a:pt x="3701" y="16648"/>
                  </a:lnTo>
                  <a:lnTo>
                    <a:pt x="9713" y="16648"/>
                  </a:lnTo>
                  <a:lnTo>
                    <a:pt x="9713" y="15262"/>
                  </a:lnTo>
                  <a:lnTo>
                    <a:pt x="9713" y="12487"/>
                  </a:lnTo>
                  <a:lnTo>
                    <a:pt x="8325" y="12487"/>
                  </a:lnTo>
                  <a:lnTo>
                    <a:pt x="8325" y="11100"/>
                  </a:lnTo>
                  <a:lnTo>
                    <a:pt x="6937" y="11100"/>
                  </a:lnTo>
                  <a:lnTo>
                    <a:pt x="6937" y="9712"/>
                  </a:lnTo>
                  <a:lnTo>
                    <a:pt x="6937" y="8787"/>
                  </a:lnTo>
                  <a:lnTo>
                    <a:pt x="6937" y="8325"/>
                  </a:lnTo>
                  <a:lnTo>
                    <a:pt x="8325" y="8325"/>
                  </a:lnTo>
                  <a:lnTo>
                    <a:pt x="8325" y="2776"/>
                  </a:lnTo>
                  <a:lnTo>
                    <a:pt x="6937" y="2776"/>
                  </a:lnTo>
                  <a:lnTo>
                    <a:pt x="6937" y="1388"/>
                  </a:lnTo>
                  <a:lnTo>
                    <a:pt x="5551" y="1388"/>
                  </a:lnTo>
                  <a:lnTo>
                    <a:pt x="55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4995;p50">
              <a:extLst>
                <a:ext uri="{FF2B5EF4-FFF2-40B4-BE49-F238E27FC236}">
                  <a16:creationId xmlns:a16="http://schemas.microsoft.com/office/drawing/2014/main" id="{FD6C1B53-0455-4CE8-A03E-97911D74A5ED}"/>
                </a:ext>
              </a:extLst>
            </p:cNvPr>
            <p:cNvSpPr/>
            <p:nvPr/>
          </p:nvSpPr>
          <p:spPr>
            <a:xfrm>
              <a:off x="5646275" y="1994000"/>
              <a:ext cx="34725" cy="138750"/>
            </a:xfrm>
            <a:custGeom>
              <a:avLst/>
              <a:gdLst/>
              <a:ahLst/>
              <a:cxnLst/>
              <a:rect l="l" t="t" r="r" b="b"/>
              <a:pathLst>
                <a:path w="1389" h="5550" extrusionOk="0">
                  <a:moveTo>
                    <a:pt x="1" y="1"/>
                  </a:moveTo>
                  <a:lnTo>
                    <a:pt x="1" y="5550"/>
                  </a:lnTo>
                  <a:lnTo>
                    <a:pt x="1389" y="5550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4996;p50">
              <a:extLst>
                <a:ext uri="{FF2B5EF4-FFF2-40B4-BE49-F238E27FC236}">
                  <a16:creationId xmlns:a16="http://schemas.microsoft.com/office/drawing/2014/main" id="{21CB3011-85E5-4E23-8802-64DEBA0D3168}"/>
                </a:ext>
              </a:extLst>
            </p:cNvPr>
            <p:cNvSpPr/>
            <p:nvPr/>
          </p:nvSpPr>
          <p:spPr>
            <a:xfrm>
              <a:off x="5889075" y="1994000"/>
              <a:ext cx="34725" cy="138750"/>
            </a:xfrm>
            <a:custGeom>
              <a:avLst/>
              <a:gdLst/>
              <a:ahLst/>
              <a:cxnLst/>
              <a:rect l="l" t="t" r="r" b="b"/>
              <a:pathLst>
                <a:path w="1389" h="5550" extrusionOk="0">
                  <a:moveTo>
                    <a:pt x="0" y="1"/>
                  </a:moveTo>
                  <a:lnTo>
                    <a:pt x="0" y="5550"/>
                  </a:lnTo>
                  <a:lnTo>
                    <a:pt x="1388" y="5550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4997;p50">
              <a:extLst>
                <a:ext uri="{FF2B5EF4-FFF2-40B4-BE49-F238E27FC236}">
                  <a16:creationId xmlns:a16="http://schemas.microsoft.com/office/drawing/2014/main" id="{8DD4D8F2-69A4-4F69-AA99-9CB68BE382DB}"/>
                </a:ext>
              </a:extLst>
            </p:cNvPr>
            <p:cNvSpPr/>
            <p:nvPr/>
          </p:nvSpPr>
          <p:spPr>
            <a:xfrm>
              <a:off x="5715650" y="1924650"/>
              <a:ext cx="138775" cy="34675"/>
            </a:xfrm>
            <a:custGeom>
              <a:avLst/>
              <a:gdLst/>
              <a:ahLst/>
              <a:cxnLst/>
              <a:rect l="l" t="t" r="r" b="b"/>
              <a:pathLst>
                <a:path w="5551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5551" y="1387"/>
                  </a:lnTo>
                  <a:lnTo>
                    <a:pt x="55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4998;p50">
              <a:extLst>
                <a:ext uri="{FF2B5EF4-FFF2-40B4-BE49-F238E27FC236}">
                  <a16:creationId xmlns:a16="http://schemas.microsoft.com/office/drawing/2014/main" id="{E9C21101-B541-4952-ADF6-FC21BA50F8AC}"/>
                </a:ext>
              </a:extLst>
            </p:cNvPr>
            <p:cNvSpPr/>
            <p:nvPr/>
          </p:nvSpPr>
          <p:spPr>
            <a:xfrm>
              <a:off x="5680975" y="1959350"/>
              <a:ext cx="34700" cy="34675"/>
            </a:xfrm>
            <a:custGeom>
              <a:avLst/>
              <a:gdLst/>
              <a:ahLst/>
              <a:cxnLst/>
              <a:rect l="l" t="t" r="r" b="b"/>
              <a:pathLst>
                <a:path w="1388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4999;p50">
              <a:extLst>
                <a:ext uri="{FF2B5EF4-FFF2-40B4-BE49-F238E27FC236}">
                  <a16:creationId xmlns:a16="http://schemas.microsoft.com/office/drawing/2014/main" id="{6AA6CDA6-70F1-44D0-B103-3FFC370E6126}"/>
                </a:ext>
              </a:extLst>
            </p:cNvPr>
            <p:cNvSpPr/>
            <p:nvPr/>
          </p:nvSpPr>
          <p:spPr>
            <a:xfrm>
              <a:off x="5854400" y="1959350"/>
              <a:ext cx="34700" cy="34675"/>
            </a:xfrm>
            <a:custGeom>
              <a:avLst/>
              <a:gdLst/>
              <a:ahLst/>
              <a:cxnLst/>
              <a:rect l="l" t="t" r="r" b="b"/>
              <a:pathLst>
                <a:path w="1388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5000;p50">
              <a:extLst>
                <a:ext uri="{FF2B5EF4-FFF2-40B4-BE49-F238E27FC236}">
                  <a16:creationId xmlns:a16="http://schemas.microsoft.com/office/drawing/2014/main" id="{6C4AC990-BAFF-48F0-9565-50BBB29CA5C1}"/>
                </a:ext>
              </a:extLst>
            </p:cNvPr>
            <p:cNvSpPr/>
            <p:nvPr/>
          </p:nvSpPr>
          <p:spPr>
            <a:xfrm>
              <a:off x="5819700" y="2132725"/>
              <a:ext cx="69400" cy="69425"/>
            </a:xfrm>
            <a:custGeom>
              <a:avLst/>
              <a:gdLst/>
              <a:ahLst/>
              <a:cxnLst/>
              <a:rect l="l" t="t" r="r" b="b"/>
              <a:pathLst>
                <a:path w="2776" h="2777" extrusionOk="0">
                  <a:moveTo>
                    <a:pt x="1389" y="1"/>
                  </a:moveTo>
                  <a:lnTo>
                    <a:pt x="1389" y="1389"/>
                  </a:lnTo>
                  <a:lnTo>
                    <a:pt x="1" y="1389"/>
                  </a:lnTo>
                  <a:lnTo>
                    <a:pt x="1" y="2776"/>
                  </a:lnTo>
                  <a:lnTo>
                    <a:pt x="2775" y="2776"/>
                  </a:lnTo>
                  <a:lnTo>
                    <a:pt x="2775" y="1389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5001;p50">
              <a:extLst>
                <a:ext uri="{FF2B5EF4-FFF2-40B4-BE49-F238E27FC236}">
                  <a16:creationId xmlns:a16="http://schemas.microsoft.com/office/drawing/2014/main" id="{C711F4E3-79A3-4724-9239-6A8D127ABE40}"/>
                </a:ext>
              </a:extLst>
            </p:cNvPr>
            <p:cNvSpPr/>
            <p:nvPr/>
          </p:nvSpPr>
          <p:spPr>
            <a:xfrm>
              <a:off x="5646275" y="2202125"/>
              <a:ext cx="34725" cy="34675"/>
            </a:xfrm>
            <a:custGeom>
              <a:avLst/>
              <a:gdLst/>
              <a:ahLst/>
              <a:cxnLst/>
              <a:rect l="l" t="t" r="r" b="b"/>
              <a:pathLst>
                <a:path w="1389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5002;p50">
              <a:extLst>
                <a:ext uri="{FF2B5EF4-FFF2-40B4-BE49-F238E27FC236}">
                  <a16:creationId xmlns:a16="http://schemas.microsoft.com/office/drawing/2014/main" id="{C55743AB-A6B0-4F38-9CB4-A683E7B4FAB9}"/>
                </a:ext>
              </a:extLst>
            </p:cNvPr>
            <p:cNvSpPr/>
            <p:nvPr/>
          </p:nvSpPr>
          <p:spPr>
            <a:xfrm>
              <a:off x="5889075" y="2202125"/>
              <a:ext cx="34725" cy="34675"/>
            </a:xfrm>
            <a:custGeom>
              <a:avLst/>
              <a:gdLst/>
              <a:ahLst/>
              <a:cxnLst/>
              <a:rect l="l" t="t" r="r" b="b"/>
              <a:pathLst>
                <a:path w="1389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5003;p50">
              <a:extLst>
                <a:ext uri="{FF2B5EF4-FFF2-40B4-BE49-F238E27FC236}">
                  <a16:creationId xmlns:a16="http://schemas.microsoft.com/office/drawing/2014/main" id="{5D2EAD14-7787-4B86-B8C9-BBA3B6F3B37A}"/>
                </a:ext>
              </a:extLst>
            </p:cNvPr>
            <p:cNvSpPr/>
            <p:nvPr/>
          </p:nvSpPr>
          <p:spPr>
            <a:xfrm>
              <a:off x="5611625" y="2236775"/>
              <a:ext cx="346825" cy="104100"/>
            </a:xfrm>
            <a:custGeom>
              <a:avLst/>
              <a:gdLst/>
              <a:ahLst/>
              <a:cxnLst/>
              <a:rect l="l" t="t" r="r" b="b"/>
              <a:pathLst>
                <a:path w="13873" h="4164" extrusionOk="0">
                  <a:moveTo>
                    <a:pt x="1" y="1"/>
                  </a:moveTo>
                  <a:lnTo>
                    <a:pt x="1" y="2775"/>
                  </a:lnTo>
                  <a:lnTo>
                    <a:pt x="1" y="4163"/>
                  </a:lnTo>
                  <a:lnTo>
                    <a:pt x="13873" y="4163"/>
                  </a:lnTo>
                  <a:lnTo>
                    <a:pt x="13873" y="2775"/>
                  </a:lnTo>
                  <a:lnTo>
                    <a:pt x="13873" y="1"/>
                  </a:lnTo>
                  <a:lnTo>
                    <a:pt x="12486" y="1"/>
                  </a:lnTo>
                  <a:lnTo>
                    <a:pt x="12486" y="2775"/>
                  </a:lnTo>
                  <a:lnTo>
                    <a:pt x="1387" y="2775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5004;p50">
              <a:extLst>
                <a:ext uri="{FF2B5EF4-FFF2-40B4-BE49-F238E27FC236}">
                  <a16:creationId xmlns:a16="http://schemas.microsoft.com/office/drawing/2014/main" id="{087D3B77-BD1E-457B-9924-7E63F4612D6E}"/>
                </a:ext>
              </a:extLst>
            </p:cNvPr>
            <p:cNvSpPr/>
            <p:nvPr/>
          </p:nvSpPr>
          <p:spPr>
            <a:xfrm>
              <a:off x="5680975" y="2132725"/>
              <a:ext cx="69400" cy="69425"/>
            </a:xfrm>
            <a:custGeom>
              <a:avLst/>
              <a:gdLst/>
              <a:ahLst/>
              <a:cxnLst/>
              <a:rect l="l" t="t" r="r" b="b"/>
              <a:pathLst>
                <a:path w="2776" h="2777" extrusionOk="0">
                  <a:moveTo>
                    <a:pt x="1" y="1"/>
                  </a:moveTo>
                  <a:lnTo>
                    <a:pt x="1" y="1389"/>
                  </a:lnTo>
                  <a:lnTo>
                    <a:pt x="1" y="2776"/>
                  </a:lnTo>
                  <a:lnTo>
                    <a:pt x="2775" y="2776"/>
                  </a:lnTo>
                  <a:lnTo>
                    <a:pt x="2775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5005;p50">
              <a:extLst>
                <a:ext uri="{FF2B5EF4-FFF2-40B4-BE49-F238E27FC236}">
                  <a16:creationId xmlns:a16="http://schemas.microsoft.com/office/drawing/2014/main" id="{CE07B598-71FB-4666-99B4-CE4FD48F1C04}"/>
                </a:ext>
              </a:extLst>
            </p:cNvPr>
            <p:cNvSpPr/>
            <p:nvPr/>
          </p:nvSpPr>
          <p:spPr>
            <a:xfrm>
              <a:off x="6074050" y="1959350"/>
              <a:ext cx="34725" cy="138750"/>
            </a:xfrm>
            <a:custGeom>
              <a:avLst/>
              <a:gdLst/>
              <a:ahLst/>
              <a:cxnLst/>
              <a:rect l="l" t="t" r="r" b="b"/>
              <a:pathLst>
                <a:path w="1389" h="5550" extrusionOk="0">
                  <a:moveTo>
                    <a:pt x="0" y="0"/>
                  </a:moveTo>
                  <a:lnTo>
                    <a:pt x="0" y="5549"/>
                  </a:lnTo>
                  <a:lnTo>
                    <a:pt x="1388" y="554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5006;p50">
              <a:extLst>
                <a:ext uri="{FF2B5EF4-FFF2-40B4-BE49-F238E27FC236}">
                  <a16:creationId xmlns:a16="http://schemas.microsoft.com/office/drawing/2014/main" id="{BD5839B0-0D4D-448B-BF13-3609287F66F4}"/>
                </a:ext>
              </a:extLst>
            </p:cNvPr>
            <p:cNvSpPr/>
            <p:nvPr/>
          </p:nvSpPr>
          <p:spPr>
            <a:xfrm>
              <a:off x="5900625" y="1889950"/>
              <a:ext cx="138775" cy="34725"/>
            </a:xfrm>
            <a:custGeom>
              <a:avLst/>
              <a:gdLst/>
              <a:ahLst/>
              <a:cxnLst/>
              <a:rect l="l" t="t" r="r" b="b"/>
              <a:pathLst>
                <a:path w="5551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5551" y="1388"/>
                  </a:lnTo>
                  <a:lnTo>
                    <a:pt x="55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5007;p50">
              <a:extLst>
                <a:ext uri="{FF2B5EF4-FFF2-40B4-BE49-F238E27FC236}">
                  <a16:creationId xmlns:a16="http://schemas.microsoft.com/office/drawing/2014/main" id="{BDB75CF2-34F2-4D28-95CD-C73AA4C42BD1}"/>
                </a:ext>
              </a:extLst>
            </p:cNvPr>
            <p:cNvSpPr/>
            <p:nvPr/>
          </p:nvSpPr>
          <p:spPr>
            <a:xfrm>
              <a:off x="6039375" y="1924650"/>
              <a:ext cx="34700" cy="34675"/>
            </a:xfrm>
            <a:custGeom>
              <a:avLst/>
              <a:gdLst/>
              <a:ahLst/>
              <a:cxnLst/>
              <a:rect l="l" t="t" r="r" b="b"/>
              <a:pathLst>
                <a:path w="1388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5008;p50">
              <a:extLst>
                <a:ext uri="{FF2B5EF4-FFF2-40B4-BE49-F238E27FC236}">
                  <a16:creationId xmlns:a16="http://schemas.microsoft.com/office/drawing/2014/main" id="{3BCAD631-068F-4C06-A929-1F4EEDC6F56D}"/>
                </a:ext>
              </a:extLst>
            </p:cNvPr>
            <p:cNvSpPr/>
            <p:nvPr/>
          </p:nvSpPr>
          <p:spPr>
            <a:xfrm>
              <a:off x="6004675" y="2098075"/>
              <a:ext cx="69400" cy="69375"/>
            </a:xfrm>
            <a:custGeom>
              <a:avLst/>
              <a:gdLst/>
              <a:ahLst/>
              <a:cxnLst/>
              <a:rect l="l" t="t" r="r" b="b"/>
              <a:pathLst>
                <a:path w="2776" h="2775" extrusionOk="0">
                  <a:moveTo>
                    <a:pt x="1389" y="0"/>
                  </a:moveTo>
                  <a:lnTo>
                    <a:pt x="1389" y="1387"/>
                  </a:lnTo>
                  <a:lnTo>
                    <a:pt x="1" y="1387"/>
                  </a:lnTo>
                  <a:lnTo>
                    <a:pt x="1" y="2775"/>
                  </a:lnTo>
                  <a:lnTo>
                    <a:pt x="2775" y="2775"/>
                  </a:lnTo>
                  <a:lnTo>
                    <a:pt x="2775" y="138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5009;p50">
              <a:extLst>
                <a:ext uri="{FF2B5EF4-FFF2-40B4-BE49-F238E27FC236}">
                  <a16:creationId xmlns:a16="http://schemas.microsoft.com/office/drawing/2014/main" id="{1D9A9AFB-8C6D-4C09-83CC-29A3E2817973}"/>
                </a:ext>
              </a:extLst>
            </p:cNvPr>
            <p:cNvSpPr/>
            <p:nvPr/>
          </p:nvSpPr>
          <p:spPr>
            <a:xfrm>
              <a:off x="6074050" y="2167425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1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5010;p50">
              <a:extLst>
                <a:ext uri="{FF2B5EF4-FFF2-40B4-BE49-F238E27FC236}">
                  <a16:creationId xmlns:a16="http://schemas.microsoft.com/office/drawing/2014/main" id="{70A2B91B-F070-42DB-AFB4-64EC1EF10D74}"/>
                </a:ext>
              </a:extLst>
            </p:cNvPr>
            <p:cNvSpPr/>
            <p:nvPr/>
          </p:nvSpPr>
          <p:spPr>
            <a:xfrm>
              <a:off x="5993125" y="2202125"/>
              <a:ext cx="150350" cy="104050"/>
            </a:xfrm>
            <a:custGeom>
              <a:avLst/>
              <a:gdLst/>
              <a:ahLst/>
              <a:cxnLst/>
              <a:rect l="l" t="t" r="r" b="b"/>
              <a:pathLst>
                <a:path w="6014" h="4162" extrusionOk="0">
                  <a:moveTo>
                    <a:pt x="4625" y="0"/>
                  </a:moveTo>
                  <a:lnTo>
                    <a:pt x="4625" y="2775"/>
                  </a:lnTo>
                  <a:lnTo>
                    <a:pt x="1" y="2775"/>
                  </a:lnTo>
                  <a:lnTo>
                    <a:pt x="1" y="4161"/>
                  </a:lnTo>
                  <a:lnTo>
                    <a:pt x="6013" y="4161"/>
                  </a:lnTo>
                  <a:lnTo>
                    <a:pt x="6013" y="2775"/>
                  </a:lnTo>
                  <a:lnTo>
                    <a:pt x="60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3" name="Google Shape;5028;p50">
            <a:extLst>
              <a:ext uri="{FF2B5EF4-FFF2-40B4-BE49-F238E27FC236}">
                <a16:creationId xmlns:a16="http://schemas.microsoft.com/office/drawing/2014/main" id="{DA3CEEA3-E638-4781-8BFC-59EE9B38EF53}"/>
              </a:ext>
            </a:extLst>
          </p:cNvPr>
          <p:cNvGrpSpPr/>
          <p:nvPr/>
        </p:nvGrpSpPr>
        <p:grpSpPr>
          <a:xfrm>
            <a:off x="2973663" y="2350018"/>
            <a:ext cx="481112" cy="481066"/>
            <a:chOff x="6330975" y="2546400"/>
            <a:chExt cx="531850" cy="5318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874" name="Google Shape;5029;p50">
              <a:extLst>
                <a:ext uri="{FF2B5EF4-FFF2-40B4-BE49-F238E27FC236}">
                  <a16:creationId xmlns:a16="http://schemas.microsoft.com/office/drawing/2014/main" id="{E6A137ED-0008-4211-8C9D-D94FCC9034F1}"/>
                </a:ext>
              </a:extLst>
            </p:cNvPr>
            <p:cNvSpPr/>
            <p:nvPr/>
          </p:nvSpPr>
          <p:spPr>
            <a:xfrm>
              <a:off x="6400350" y="2858525"/>
              <a:ext cx="115625" cy="150300"/>
            </a:xfrm>
            <a:custGeom>
              <a:avLst/>
              <a:gdLst/>
              <a:ahLst/>
              <a:cxnLst/>
              <a:rect l="l" t="t" r="r" b="b"/>
              <a:pathLst>
                <a:path w="4625" h="6012" extrusionOk="0">
                  <a:moveTo>
                    <a:pt x="0" y="1"/>
                  </a:moveTo>
                  <a:lnTo>
                    <a:pt x="0" y="6012"/>
                  </a:lnTo>
                  <a:lnTo>
                    <a:pt x="4625" y="6012"/>
                  </a:lnTo>
                  <a:lnTo>
                    <a:pt x="4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5030;p50">
              <a:extLst>
                <a:ext uri="{FF2B5EF4-FFF2-40B4-BE49-F238E27FC236}">
                  <a16:creationId xmlns:a16="http://schemas.microsoft.com/office/drawing/2014/main" id="{0C6D1A64-D0C0-4AE6-BE36-6C59BD1F727F}"/>
                </a:ext>
              </a:extLst>
            </p:cNvPr>
            <p:cNvSpPr/>
            <p:nvPr/>
          </p:nvSpPr>
          <p:spPr>
            <a:xfrm>
              <a:off x="6562200" y="2708225"/>
              <a:ext cx="115650" cy="300600"/>
            </a:xfrm>
            <a:custGeom>
              <a:avLst/>
              <a:gdLst/>
              <a:ahLst/>
              <a:cxnLst/>
              <a:rect l="l" t="t" r="r" b="b"/>
              <a:pathLst>
                <a:path w="4626" h="12024" extrusionOk="0">
                  <a:moveTo>
                    <a:pt x="1" y="0"/>
                  </a:moveTo>
                  <a:lnTo>
                    <a:pt x="1" y="12024"/>
                  </a:lnTo>
                  <a:lnTo>
                    <a:pt x="4625" y="12024"/>
                  </a:lnTo>
                  <a:lnTo>
                    <a:pt x="46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5031;p50">
              <a:extLst>
                <a:ext uri="{FF2B5EF4-FFF2-40B4-BE49-F238E27FC236}">
                  <a16:creationId xmlns:a16="http://schemas.microsoft.com/office/drawing/2014/main" id="{1C2BB525-FD0F-4851-BFA5-BD885A4B19A5}"/>
                </a:ext>
              </a:extLst>
            </p:cNvPr>
            <p:cNvSpPr/>
            <p:nvPr/>
          </p:nvSpPr>
          <p:spPr>
            <a:xfrm>
              <a:off x="6724050" y="2581050"/>
              <a:ext cx="115625" cy="427775"/>
            </a:xfrm>
            <a:custGeom>
              <a:avLst/>
              <a:gdLst/>
              <a:ahLst/>
              <a:cxnLst/>
              <a:rect l="l" t="t" r="r" b="b"/>
              <a:pathLst>
                <a:path w="4625" h="17111" extrusionOk="0">
                  <a:moveTo>
                    <a:pt x="0" y="1"/>
                  </a:moveTo>
                  <a:lnTo>
                    <a:pt x="0" y="17111"/>
                  </a:lnTo>
                  <a:lnTo>
                    <a:pt x="4625" y="17111"/>
                  </a:lnTo>
                  <a:lnTo>
                    <a:pt x="46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5032;p50">
              <a:extLst>
                <a:ext uri="{FF2B5EF4-FFF2-40B4-BE49-F238E27FC236}">
                  <a16:creationId xmlns:a16="http://schemas.microsoft.com/office/drawing/2014/main" id="{65400E5F-6CD7-4F1E-A275-3578FB0CA30E}"/>
                </a:ext>
              </a:extLst>
            </p:cNvPr>
            <p:cNvSpPr/>
            <p:nvPr/>
          </p:nvSpPr>
          <p:spPr>
            <a:xfrm>
              <a:off x="6330975" y="2546400"/>
              <a:ext cx="531850" cy="531800"/>
            </a:xfrm>
            <a:custGeom>
              <a:avLst/>
              <a:gdLst/>
              <a:ahLst/>
              <a:cxnLst/>
              <a:rect l="l" t="t" r="r" b="b"/>
              <a:pathLst>
                <a:path w="21274" h="21272" extrusionOk="0">
                  <a:moveTo>
                    <a:pt x="1" y="0"/>
                  </a:moveTo>
                  <a:lnTo>
                    <a:pt x="1" y="19885"/>
                  </a:lnTo>
                  <a:lnTo>
                    <a:pt x="1" y="21271"/>
                  </a:lnTo>
                  <a:lnTo>
                    <a:pt x="21273" y="21271"/>
                  </a:lnTo>
                  <a:lnTo>
                    <a:pt x="21273" y="19885"/>
                  </a:lnTo>
                  <a:lnTo>
                    <a:pt x="1389" y="19885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5033;p50">
              <a:extLst>
                <a:ext uri="{FF2B5EF4-FFF2-40B4-BE49-F238E27FC236}">
                  <a16:creationId xmlns:a16="http://schemas.microsoft.com/office/drawing/2014/main" id="{F07E9D46-69F7-484E-A572-F9938B2AC610}"/>
                </a:ext>
              </a:extLst>
            </p:cNvPr>
            <p:cNvSpPr/>
            <p:nvPr/>
          </p:nvSpPr>
          <p:spPr>
            <a:xfrm>
              <a:off x="6724050" y="2581050"/>
              <a:ext cx="115625" cy="427775"/>
            </a:xfrm>
            <a:custGeom>
              <a:avLst/>
              <a:gdLst/>
              <a:ahLst/>
              <a:cxnLst/>
              <a:rect l="l" t="t" r="r" b="b"/>
              <a:pathLst>
                <a:path w="4625" h="17111" extrusionOk="0">
                  <a:moveTo>
                    <a:pt x="3238" y="1389"/>
                  </a:moveTo>
                  <a:lnTo>
                    <a:pt x="3238" y="15724"/>
                  </a:lnTo>
                  <a:lnTo>
                    <a:pt x="1388" y="15724"/>
                  </a:lnTo>
                  <a:lnTo>
                    <a:pt x="1388" y="1389"/>
                  </a:lnTo>
                  <a:close/>
                  <a:moveTo>
                    <a:pt x="0" y="1"/>
                  </a:moveTo>
                  <a:lnTo>
                    <a:pt x="0" y="1389"/>
                  </a:lnTo>
                  <a:lnTo>
                    <a:pt x="0" y="15724"/>
                  </a:lnTo>
                  <a:lnTo>
                    <a:pt x="0" y="17111"/>
                  </a:lnTo>
                  <a:lnTo>
                    <a:pt x="4625" y="17111"/>
                  </a:lnTo>
                  <a:lnTo>
                    <a:pt x="46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5034;p50">
              <a:extLst>
                <a:ext uri="{FF2B5EF4-FFF2-40B4-BE49-F238E27FC236}">
                  <a16:creationId xmlns:a16="http://schemas.microsoft.com/office/drawing/2014/main" id="{C57E469F-F2A1-47CC-BA5D-1F9944F14E72}"/>
                </a:ext>
              </a:extLst>
            </p:cNvPr>
            <p:cNvSpPr/>
            <p:nvPr/>
          </p:nvSpPr>
          <p:spPr>
            <a:xfrm>
              <a:off x="6562200" y="2708225"/>
              <a:ext cx="115650" cy="300600"/>
            </a:xfrm>
            <a:custGeom>
              <a:avLst/>
              <a:gdLst/>
              <a:ahLst/>
              <a:cxnLst/>
              <a:rect l="l" t="t" r="r" b="b"/>
              <a:pathLst>
                <a:path w="4626" h="12024" extrusionOk="0">
                  <a:moveTo>
                    <a:pt x="3237" y="1388"/>
                  </a:moveTo>
                  <a:lnTo>
                    <a:pt x="3237" y="10637"/>
                  </a:lnTo>
                  <a:lnTo>
                    <a:pt x="1387" y="10637"/>
                  </a:lnTo>
                  <a:lnTo>
                    <a:pt x="1387" y="1388"/>
                  </a:lnTo>
                  <a:close/>
                  <a:moveTo>
                    <a:pt x="1" y="0"/>
                  </a:moveTo>
                  <a:lnTo>
                    <a:pt x="1" y="1388"/>
                  </a:lnTo>
                  <a:lnTo>
                    <a:pt x="1" y="10637"/>
                  </a:lnTo>
                  <a:lnTo>
                    <a:pt x="1" y="12024"/>
                  </a:lnTo>
                  <a:lnTo>
                    <a:pt x="4625" y="12024"/>
                  </a:lnTo>
                  <a:lnTo>
                    <a:pt x="46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5035;p50">
              <a:extLst>
                <a:ext uri="{FF2B5EF4-FFF2-40B4-BE49-F238E27FC236}">
                  <a16:creationId xmlns:a16="http://schemas.microsoft.com/office/drawing/2014/main" id="{8B9372A9-A1DB-4B2B-A881-1168FCEDCC35}"/>
                </a:ext>
              </a:extLst>
            </p:cNvPr>
            <p:cNvSpPr/>
            <p:nvPr/>
          </p:nvSpPr>
          <p:spPr>
            <a:xfrm>
              <a:off x="6400350" y="2858525"/>
              <a:ext cx="115625" cy="150300"/>
            </a:xfrm>
            <a:custGeom>
              <a:avLst/>
              <a:gdLst/>
              <a:ahLst/>
              <a:cxnLst/>
              <a:rect l="l" t="t" r="r" b="b"/>
              <a:pathLst>
                <a:path w="4625" h="6012" extrusionOk="0">
                  <a:moveTo>
                    <a:pt x="3238" y="1387"/>
                  </a:moveTo>
                  <a:lnTo>
                    <a:pt x="3238" y="4625"/>
                  </a:lnTo>
                  <a:lnTo>
                    <a:pt x="1388" y="4625"/>
                  </a:lnTo>
                  <a:lnTo>
                    <a:pt x="1388" y="1387"/>
                  </a:lnTo>
                  <a:close/>
                  <a:moveTo>
                    <a:pt x="0" y="1"/>
                  </a:moveTo>
                  <a:lnTo>
                    <a:pt x="0" y="1387"/>
                  </a:lnTo>
                  <a:lnTo>
                    <a:pt x="0" y="4625"/>
                  </a:lnTo>
                  <a:lnTo>
                    <a:pt x="0" y="6012"/>
                  </a:lnTo>
                  <a:lnTo>
                    <a:pt x="4625" y="6012"/>
                  </a:lnTo>
                  <a:lnTo>
                    <a:pt x="46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1" name="Google Shape;5036;p50">
            <a:extLst>
              <a:ext uri="{FF2B5EF4-FFF2-40B4-BE49-F238E27FC236}">
                <a16:creationId xmlns:a16="http://schemas.microsoft.com/office/drawing/2014/main" id="{80FA985F-EF2D-4540-8E2F-34CCBF7C28F1}"/>
              </a:ext>
            </a:extLst>
          </p:cNvPr>
          <p:cNvGrpSpPr/>
          <p:nvPr/>
        </p:nvGrpSpPr>
        <p:grpSpPr>
          <a:xfrm>
            <a:off x="706828" y="3178277"/>
            <a:ext cx="481089" cy="428780"/>
            <a:chOff x="5509325" y="2690550"/>
            <a:chExt cx="531825" cy="4740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882" name="Google Shape;5037;p50">
              <a:extLst>
                <a:ext uri="{FF2B5EF4-FFF2-40B4-BE49-F238E27FC236}">
                  <a16:creationId xmlns:a16="http://schemas.microsoft.com/office/drawing/2014/main" id="{F7811A3E-1FA9-441F-AACC-A0444E2A0312}"/>
                </a:ext>
              </a:extLst>
            </p:cNvPr>
            <p:cNvSpPr/>
            <p:nvPr/>
          </p:nvSpPr>
          <p:spPr>
            <a:xfrm>
              <a:off x="5509325" y="2690550"/>
              <a:ext cx="531825" cy="474000"/>
            </a:xfrm>
            <a:custGeom>
              <a:avLst/>
              <a:gdLst/>
              <a:ahLst/>
              <a:cxnLst/>
              <a:rect l="l" t="t" r="r" b="b"/>
              <a:pathLst>
                <a:path w="21273" h="18960" extrusionOk="0">
                  <a:moveTo>
                    <a:pt x="0" y="1"/>
                  </a:moveTo>
                  <a:lnTo>
                    <a:pt x="0" y="16185"/>
                  </a:lnTo>
                  <a:lnTo>
                    <a:pt x="8325" y="16185"/>
                  </a:lnTo>
                  <a:lnTo>
                    <a:pt x="8325" y="18959"/>
                  </a:lnTo>
                  <a:lnTo>
                    <a:pt x="11099" y="18959"/>
                  </a:lnTo>
                  <a:lnTo>
                    <a:pt x="11099" y="17573"/>
                  </a:lnTo>
                  <a:lnTo>
                    <a:pt x="12486" y="17573"/>
                  </a:lnTo>
                  <a:lnTo>
                    <a:pt x="12486" y="16185"/>
                  </a:lnTo>
                  <a:lnTo>
                    <a:pt x="21273" y="16185"/>
                  </a:lnTo>
                  <a:lnTo>
                    <a:pt x="21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5038;p50">
              <a:extLst>
                <a:ext uri="{FF2B5EF4-FFF2-40B4-BE49-F238E27FC236}">
                  <a16:creationId xmlns:a16="http://schemas.microsoft.com/office/drawing/2014/main" id="{2D23E3EF-18A4-4A26-90E0-A09E018C20F9}"/>
                </a:ext>
              </a:extLst>
            </p:cNvPr>
            <p:cNvSpPr/>
            <p:nvPr/>
          </p:nvSpPr>
          <p:spPr>
            <a:xfrm>
              <a:off x="5509325" y="2690550"/>
              <a:ext cx="531825" cy="404625"/>
            </a:xfrm>
            <a:custGeom>
              <a:avLst/>
              <a:gdLst/>
              <a:ahLst/>
              <a:cxnLst/>
              <a:rect l="l" t="t" r="r" b="b"/>
              <a:pathLst>
                <a:path w="21273" h="16185" extrusionOk="0">
                  <a:moveTo>
                    <a:pt x="0" y="1"/>
                  </a:moveTo>
                  <a:lnTo>
                    <a:pt x="0" y="2311"/>
                  </a:lnTo>
                  <a:lnTo>
                    <a:pt x="0" y="16185"/>
                  </a:lnTo>
                  <a:lnTo>
                    <a:pt x="2312" y="16185"/>
                  </a:lnTo>
                  <a:lnTo>
                    <a:pt x="2312" y="2311"/>
                  </a:lnTo>
                  <a:lnTo>
                    <a:pt x="21273" y="2311"/>
                  </a:lnTo>
                  <a:lnTo>
                    <a:pt x="212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5039;p50">
              <a:extLst>
                <a:ext uri="{FF2B5EF4-FFF2-40B4-BE49-F238E27FC236}">
                  <a16:creationId xmlns:a16="http://schemas.microsoft.com/office/drawing/2014/main" id="{8A4DA57A-17F9-48CD-89A8-65F86794B0BA}"/>
                </a:ext>
              </a:extLst>
            </p:cNvPr>
            <p:cNvSpPr/>
            <p:nvPr/>
          </p:nvSpPr>
          <p:spPr>
            <a:xfrm>
              <a:off x="5659625" y="2794575"/>
              <a:ext cx="242800" cy="208150"/>
            </a:xfrm>
            <a:custGeom>
              <a:avLst/>
              <a:gdLst/>
              <a:ahLst/>
              <a:cxnLst/>
              <a:rect l="l" t="t" r="r" b="b"/>
              <a:pathLst>
                <a:path w="9712" h="8326" extrusionOk="0">
                  <a:moveTo>
                    <a:pt x="1387" y="1"/>
                  </a:moveTo>
                  <a:lnTo>
                    <a:pt x="1387" y="1388"/>
                  </a:lnTo>
                  <a:lnTo>
                    <a:pt x="1" y="1388"/>
                  </a:lnTo>
                  <a:lnTo>
                    <a:pt x="1" y="5551"/>
                  </a:lnTo>
                  <a:lnTo>
                    <a:pt x="1387" y="5551"/>
                  </a:lnTo>
                  <a:lnTo>
                    <a:pt x="1387" y="6937"/>
                  </a:lnTo>
                  <a:lnTo>
                    <a:pt x="4162" y="6937"/>
                  </a:lnTo>
                  <a:lnTo>
                    <a:pt x="4162" y="8325"/>
                  </a:lnTo>
                  <a:lnTo>
                    <a:pt x="5550" y="8325"/>
                  </a:lnTo>
                  <a:lnTo>
                    <a:pt x="5550" y="6937"/>
                  </a:lnTo>
                  <a:lnTo>
                    <a:pt x="8324" y="6937"/>
                  </a:lnTo>
                  <a:lnTo>
                    <a:pt x="8324" y="5551"/>
                  </a:lnTo>
                  <a:lnTo>
                    <a:pt x="9712" y="5551"/>
                  </a:lnTo>
                  <a:lnTo>
                    <a:pt x="9712" y="1388"/>
                  </a:lnTo>
                  <a:lnTo>
                    <a:pt x="8324" y="1388"/>
                  </a:lnTo>
                  <a:lnTo>
                    <a:pt x="8324" y="1"/>
                  </a:lnTo>
                  <a:lnTo>
                    <a:pt x="5550" y="1"/>
                  </a:lnTo>
                  <a:lnTo>
                    <a:pt x="5550" y="1388"/>
                  </a:lnTo>
                  <a:lnTo>
                    <a:pt x="4162" y="1388"/>
                  </a:lnTo>
                  <a:lnTo>
                    <a:pt x="41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5040;p50">
              <a:extLst>
                <a:ext uri="{FF2B5EF4-FFF2-40B4-BE49-F238E27FC236}">
                  <a16:creationId xmlns:a16="http://schemas.microsoft.com/office/drawing/2014/main" id="{6E9E2560-4D4F-4348-B0BC-7C142BA27C2E}"/>
                </a:ext>
              </a:extLst>
            </p:cNvPr>
            <p:cNvSpPr/>
            <p:nvPr/>
          </p:nvSpPr>
          <p:spPr>
            <a:xfrm>
              <a:off x="5786800" y="3095150"/>
              <a:ext cx="34675" cy="34725"/>
            </a:xfrm>
            <a:custGeom>
              <a:avLst/>
              <a:gdLst/>
              <a:ahLst/>
              <a:cxnLst/>
              <a:rect l="l" t="t" r="r" b="b"/>
              <a:pathLst>
                <a:path w="1387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5041;p50">
              <a:extLst>
                <a:ext uri="{FF2B5EF4-FFF2-40B4-BE49-F238E27FC236}">
                  <a16:creationId xmlns:a16="http://schemas.microsoft.com/office/drawing/2014/main" id="{9ECACC90-9C9C-4AEC-B095-29A02B6E14AF}"/>
                </a:ext>
              </a:extLst>
            </p:cNvPr>
            <p:cNvSpPr/>
            <p:nvPr/>
          </p:nvSpPr>
          <p:spPr>
            <a:xfrm>
              <a:off x="5509325" y="2690550"/>
              <a:ext cx="531825" cy="474000"/>
            </a:xfrm>
            <a:custGeom>
              <a:avLst/>
              <a:gdLst/>
              <a:ahLst/>
              <a:cxnLst/>
              <a:rect l="l" t="t" r="r" b="b"/>
              <a:pathLst>
                <a:path w="21273" h="18960" extrusionOk="0">
                  <a:moveTo>
                    <a:pt x="0" y="1"/>
                  </a:moveTo>
                  <a:lnTo>
                    <a:pt x="0" y="16185"/>
                  </a:lnTo>
                  <a:lnTo>
                    <a:pt x="8325" y="16185"/>
                  </a:lnTo>
                  <a:lnTo>
                    <a:pt x="8325" y="18959"/>
                  </a:lnTo>
                  <a:lnTo>
                    <a:pt x="11099" y="18959"/>
                  </a:lnTo>
                  <a:lnTo>
                    <a:pt x="11099" y="17573"/>
                  </a:lnTo>
                  <a:lnTo>
                    <a:pt x="9711" y="17573"/>
                  </a:lnTo>
                  <a:lnTo>
                    <a:pt x="9711" y="14798"/>
                  </a:lnTo>
                  <a:lnTo>
                    <a:pt x="1388" y="14798"/>
                  </a:lnTo>
                  <a:lnTo>
                    <a:pt x="1388" y="1387"/>
                  </a:lnTo>
                  <a:lnTo>
                    <a:pt x="19885" y="1387"/>
                  </a:lnTo>
                  <a:lnTo>
                    <a:pt x="19885" y="14798"/>
                  </a:lnTo>
                  <a:lnTo>
                    <a:pt x="12486" y="14798"/>
                  </a:lnTo>
                  <a:lnTo>
                    <a:pt x="12486" y="16185"/>
                  </a:lnTo>
                  <a:lnTo>
                    <a:pt x="21273" y="16185"/>
                  </a:lnTo>
                  <a:lnTo>
                    <a:pt x="212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7" name="Google Shape;5247;p50">
            <a:extLst>
              <a:ext uri="{FF2B5EF4-FFF2-40B4-BE49-F238E27FC236}">
                <a16:creationId xmlns:a16="http://schemas.microsoft.com/office/drawing/2014/main" id="{21E43C10-8A9D-4186-93F2-0D6FDD9E1C70}"/>
              </a:ext>
            </a:extLst>
          </p:cNvPr>
          <p:cNvGrpSpPr/>
          <p:nvPr/>
        </p:nvGrpSpPr>
        <p:grpSpPr>
          <a:xfrm>
            <a:off x="706831" y="2328488"/>
            <a:ext cx="481089" cy="428826"/>
            <a:chOff x="330250" y="3454250"/>
            <a:chExt cx="531825" cy="47405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888" name="Google Shape;5248;p50">
              <a:extLst>
                <a:ext uri="{FF2B5EF4-FFF2-40B4-BE49-F238E27FC236}">
                  <a16:creationId xmlns:a16="http://schemas.microsoft.com/office/drawing/2014/main" id="{7294C1F5-771F-45AF-BA3F-9B295EA279D4}"/>
                </a:ext>
              </a:extLst>
            </p:cNvPr>
            <p:cNvSpPr/>
            <p:nvPr/>
          </p:nvSpPr>
          <p:spPr>
            <a:xfrm>
              <a:off x="330250" y="3454250"/>
              <a:ext cx="531825" cy="474050"/>
            </a:xfrm>
            <a:custGeom>
              <a:avLst/>
              <a:gdLst/>
              <a:ahLst/>
              <a:cxnLst/>
              <a:rect l="l" t="t" r="r" b="b"/>
              <a:pathLst>
                <a:path w="21273" h="18962" extrusionOk="0">
                  <a:moveTo>
                    <a:pt x="1388" y="1"/>
                  </a:moveTo>
                  <a:lnTo>
                    <a:pt x="1388" y="1389"/>
                  </a:lnTo>
                  <a:lnTo>
                    <a:pt x="0" y="1389"/>
                  </a:lnTo>
                  <a:lnTo>
                    <a:pt x="0" y="14799"/>
                  </a:lnTo>
                  <a:lnTo>
                    <a:pt x="1388" y="14799"/>
                  </a:lnTo>
                  <a:lnTo>
                    <a:pt x="1388" y="16187"/>
                  </a:lnTo>
                  <a:lnTo>
                    <a:pt x="8325" y="16187"/>
                  </a:lnTo>
                  <a:lnTo>
                    <a:pt x="8325" y="17573"/>
                  </a:lnTo>
                  <a:lnTo>
                    <a:pt x="8325" y="18961"/>
                  </a:lnTo>
                  <a:lnTo>
                    <a:pt x="11099" y="18961"/>
                  </a:lnTo>
                  <a:lnTo>
                    <a:pt x="11099" y="17573"/>
                  </a:lnTo>
                  <a:lnTo>
                    <a:pt x="12486" y="17573"/>
                  </a:lnTo>
                  <a:lnTo>
                    <a:pt x="12486" y="16187"/>
                  </a:lnTo>
                  <a:lnTo>
                    <a:pt x="19885" y="16187"/>
                  </a:lnTo>
                  <a:lnTo>
                    <a:pt x="19885" y="14799"/>
                  </a:lnTo>
                  <a:lnTo>
                    <a:pt x="21273" y="14799"/>
                  </a:lnTo>
                  <a:lnTo>
                    <a:pt x="21273" y="1389"/>
                  </a:lnTo>
                  <a:lnTo>
                    <a:pt x="19885" y="1389"/>
                  </a:lnTo>
                  <a:lnTo>
                    <a:pt x="198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5249;p50">
              <a:extLst>
                <a:ext uri="{FF2B5EF4-FFF2-40B4-BE49-F238E27FC236}">
                  <a16:creationId xmlns:a16="http://schemas.microsoft.com/office/drawing/2014/main" id="{CD7890FE-9D4D-4CEB-AD03-AAC88ABC17A5}"/>
                </a:ext>
              </a:extLst>
            </p:cNvPr>
            <p:cNvSpPr/>
            <p:nvPr/>
          </p:nvSpPr>
          <p:spPr>
            <a:xfrm>
              <a:off x="330250" y="3454250"/>
              <a:ext cx="531825" cy="404675"/>
            </a:xfrm>
            <a:custGeom>
              <a:avLst/>
              <a:gdLst/>
              <a:ahLst/>
              <a:cxnLst/>
              <a:rect l="l" t="t" r="r" b="b"/>
              <a:pathLst>
                <a:path w="21273" h="16187" extrusionOk="0">
                  <a:moveTo>
                    <a:pt x="1388" y="1"/>
                  </a:moveTo>
                  <a:lnTo>
                    <a:pt x="1388" y="1389"/>
                  </a:lnTo>
                  <a:lnTo>
                    <a:pt x="0" y="1389"/>
                  </a:lnTo>
                  <a:lnTo>
                    <a:pt x="0" y="14799"/>
                  </a:lnTo>
                  <a:lnTo>
                    <a:pt x="1388" y="14799"/>
                  </a:lnTo>
                  <a:lnTo>
                    <a:pt x="1388" y="16187"/>
                  </a:lnTo>
                  <a:lnTo>
                    <a:pt x="2775" y="16187"/>
                  </a:lnTo>
                  <a:lnTo>
                    <a:pt x="2775" y="14799"/>
                  </a:lnTo>
                  <a:lnTo>
                    <a:pt x="2775" y="12949"/>
                  </a:lnTo>
                  <a:lnTo>
                    <a:pt x="2775" y="2775"/>
                  </a:lnTo>
                  <a:lnTo>
                    <a:pt x="21273" y="2775"/>
                  </a:lnTo>
                  <a:lnTo>
                    <a:pt x="21273" y="1389"/>
                  </a:lnTo>
                  <a:lnTo>
                    <a:pt x="19885" y="1389"/>
                  </a:lnTo>
                  <a:lnTo>
                    <a:pt x="198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5250;p50">
              <a:extLst>
                <a:ext uri="{FF2B5EF4-FFF2-40B4-BE49-F238E27FC236}">
                  <a16:creationId xmlns:a16="http://schemas.microsoft.com/office/drawing/2014/main" id="{31713798-A813-418A-A1B7-5BBA40D34435}"/>
                </a:ext>
              </a:extLst>
            </p:cNvPr>
            <p:cNvSpPr/>
            <p:nvPr/>
          </p:nvSpPr>
          <p:spPr>
            <a:xfrm>
              <a:off x="607725" y="3858900"/>
              <a:ext cx="34675" cy="34700"/>
            </a:xfrm>
            <a:custGeom>
              <a:avLst/>
              <a:gdLst/>
              <a:ahLst/>
              <a:cxnLst/>
              <a:rect l="l" t="t" r="r" b="b"/>
              <a:pathLst>
                <a:path w="1387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5251;p50">
              <a:extLst>
                <a:ext uri="{FF2B5EF4-FFF2-40B4-BE49-F238E27FC236}">
                  <a16:creationId xmlns:a16="http://schemas.microsoft.com/office/drawing/2014/main" id="{704337DA-475C-47CB-8389-16BC8B8C512A}"/>
                </a:ext>
              </a:extLst>
            </p:cNvPr>
            <p:cNvSpPr/>
            <p:nvPr/>
          </p:nvSpPr>
          <p:spPr>
            <a:xfrm>
              <a:off x="330250" y="3488950"/>
              <a:ext cx="34725" cy="335275"/>
            </a:xfrm>
            <a:custGeom>
              <a:avLst/>
              <a:gdLst/>
              <a:ahLst/>
              <a:cxnLst/>
              <a:rect l="l" t="t" r="r" b="b"/>
              <a:pathLst>
                <a:path w="1389" h="13411" extrusionOk="0">
                  <a:moveTo>
                    <a:pt x="0" y="1"/>
                  </a:moveTo>
                  <a:lnTo>
                    <a:pt x="0" y="13411"/>
                  </a:lnTo>
                  <a:lnTo>
                    <a:pt x="1388" y="13411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5252;p50">
              <a:extLst>
                <a:ext uri="{FF2B5EF4-FFF2-40B4-BE49-F238E27FC236}">
                  <a16:creationId xmlns:a16="http://schemas.microsoft.com/office/drawing/2014/main" id="{8C4CB1F1-A522-4F78-8FD8-2AE21D8FE122}"/>
                </a:ext>
              </a:extLst>
            </p:cNvPr>
            <p:cNvSpPr/>
            <p:nvPr/>
          </p:nvSpPr>
          <p:spPr>
            <a:xfrm>
              <a:off x="827350" y="3488950"/>
              <a:ext cx="34725" cy="335275"/>
            </a:xfrm>
            <a:custGeom>
              <a:avLst/>
              <a:gdLst/>
              <a:ahLst/>
              <a:cxnLst/>
              <a:rect l="l" t="t" r="r" b="b"/>
              <a:pathLst>
                <a:path w="1389" h="13411" extrusionOk="0">
                  <a:moveTo>
                    <a:pt x="1" y="1"/>
                  </a:moveTo>
                  <a:lnTo>
                    <a:pt x="1" y="13411"/>
                  </a:lnTo>
                  <a:lnTo>
                    <a:pt x="1389" y="13411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5253;p50">
              <a:extLst>
                <a:ext uri="{FF2B5EF4-FFF2-40B4-BE49-F238E27FC236}">
                  <a16:creationId xmlns:a16="http://schemas.microsoft.com/office/drawing/2014/main" id="{DA4F432F-6038-4E56-BAE5-2615040AF97F}"/>
                </a:ext>
              </a:extLst>
            </p:cNvPr>
            <p:cNvSpPr/>
            <p:nvPr/>
          </p:nvSpPr>
          <p:spPr>
            <a:xfrm>
              <a:off x="364950" y="3824200"/>
              <a:ext cx="242800" cy="104100"/>
            </a:xfrm>
            <a:custGeom>
              <a:avLst/>
              <a:gdLst/>
              <a:ahLst/>
              <a:cxnLst/>
              <a:rect l="l" t="t" r="r" b="b"/>
              <a:pathLst>
                <a:path w="9712" h="4164" extrusionOk="0">
                  <a:moveTo>
                    <a:pt x="0" y="1"/>
                  </a:moveTo>
                  <a:lnTo>
                    <a:pt x="0" y="1389"/>
                  </a:lnTo>
                  <a:lnTo>
                    <a:pt x="6937" y="1389"/>
                  </a:lnTo>
                  <a:lnTo>
                    <a:pt x="6937" y="4163"/>
                  </a:lnTo>
                  <a:lnTo>
                    <a:pt x="9711" y="4163"/>
                  </a:lnTo>
                  <a:lnTo>
                    <a:pt x="9711" y="2775"/>
                  </a:lnTo>
                  <a:lnTo>
                    <a:pt x="8324" y="2775"/>
                  </a:lnTo>
                  <a:lnTo>
                    <a:pt x="8324" y="1389"/>
                  </a:lnTo>
                  <a:lnTo>
                    <a:pt x="83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5254;p50">
              <a:extLst>
                <a:ext uri="{FF2B5EF4-FFF2-40B4-BE49-F238E27FC236}">
                  <a16:creationId xmlns:a16="http://schemas.microsoft.com/office/drawing/2014/main" id="{34231721-0878-4B74-9601-D132437AB897}"/>
                </a:ext>
              </a:extLst>
            </p:cNvPr>
            <p:cNvSpPr/>
            <p:nvPr/>
          </p:nvSpPr>
          <p:spPr>
            <a:xfrm>
              <a:off x="364950" y="3454250"/>
              <a:ext cx="462425" cy="34725"/>
            </a:xfrm>
            <a:custGeom>
              <a:avLst/>
              <a:gdLst/>
              <a:ahLst/>
              <a:cxnLst/>
              <a:rect l="l" t="t" r="r" b="b"/>
              <a:pathLst>
                <a:path w="18497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18497" y="1389"/>
                  </a:lnTo>
                  <a:lnTo>
                    <a:pt x="184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5255;p50">
              <a:extLst>
                <a:ext uri="{FF2B5EF4-FFF2-40B4-BE49-F238E27FC236}">
                  <a16:creationId xmlns:a16="http://schemas.microsoft.com/office/drawing/2014/main" id="{851EA2F6-6E3D-45AA-9A00-8A3E661740E2}"/>
                </a:ext>
              </a:extLst>
            </p:cNvPr>
            <p:cNvSpPr/>
            <p:nvPr/>
          </p:nvSpPr>
          <p:spPr>
            <a:xfrm>
              <a:off x="642375" y="3824200"/>
              <a:ext cx="185000" cy="34725"/>
            </a:xfrm>
            <a:custGeom>
              <a:avLst/>
              <a:gdLst/>
              <a:ahLst/>
              <a:cxnLst/>
              <a:rect l="l" t="t" r="r" b="b"/>
              <a:pathLst>
                <a:path w="7400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7400" y="1389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5256;p50">
              <a:extLst>
                <a:ext uri="{FF2B5EF4-FFF2-40B4-BE49-F238E27FC236}">
                  <a16:creationId xmlns:a16="http://schemas.microsoft.com/office/drawing/2014/main" id="{046B2D7A-43FA-4E51-AE0B-7D63A65D47CE}"/>
                </a:ext>
              </a:extLst>
            </p:cNvPr>
            <p:cNvSpPr/>
            <p:nvPr/>
          </p:nvSpPr>
          <p:spPr>
            <a:xfrm>
              <a:off x="434300" y="3558325"/>
              <a:ext cx="323725" cy="34675"/>
            </a:xfrm>
            <a:custGeom>
              <a:avLst/>
              <a:gdLst/>
              <a:ahLst/>
              <a:cxnLst/>
              <a:rect l="l" t="t" r="r" b="b"/>
              <a:pathLst>
                <a:path w="12949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2948" y="1387"/>
                  </a:lnTo>
                  <a:lnTo>
                    <a:pt x="129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5257;p50">
              <a:extLst>
                <a:ext uri="{FF2B5EF4-FFF2-40B4-BE49-F238E27FC236}">
                  <a16:creationId xmlns:a16="http://schemas.microsoft.com/office/drawing/2014/main" id="{CD43D3F4-2EE2-4F05-BEC7-4CCA7C720C91}"/>
                </a:ext>
              </a:extLst>
            </p:cNvPr>
            <p:cNvSpPr/>
            <p:nvPr/>
          </p:nvSpPr>
          <p:spPr>
            <a:xfrm>
              <a:off x="434300" y="3639225"/>
              <a:ext cx="323725" cy="34725"/>
            </a:xfrm>
            <a:custGeom>
              <a:avLst/>
              <a:gdLst/>
              <a:ahLst/>
              <a:cxnLst/>
              <a:rect l="l" t="t" r="r" b="b"/>
              <a:pathLst>
                <a:path w="12949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12948" y="1389"/>
                  </a:lnTo>
                  <a:lnTo>
                    <a:pt x="129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5258;p50">
              <a:extLst>
                <a:ext uri="{FF2B5EF4-FFF2-40B4-BE49-F238E27FC236}">
                  <a16:creationId xmlns:a16="http://schemas.microsoft.com/office/drawing/2014/main" id="{1CEDB704-0E6F-4256-9C06-3E291F076B9B}"/>
                </a:ext>
              </a:extLst>
            </p:cNvPr>
            <p:cNvSpPr/>
            <p:nvPr/>
          </p:nvSpPr>
          <p:spPr>
            <a:xfrm>
              <a:off x="434300" y="3720150"/>
              <a:ext cx="323725" cy="34725"/>
            </a:xfrm>
            <a:custGeom>
              <a:avLst/>
              <a:gdLst/>
              <a:ahLst/>
              <a:cxnLst/>
              <a:rect l="l" t="t" r="r" b="b"/>
              <a:pathLst>
                <a:path w="12949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2948" y="1388"/>
                  </a:lnTo>
                  <a:lnTo>
                    <a:pt x="129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9" name="Google Shape;5355;p50">
            <a:extLst>
              <a:ext uri="{FF2B5EF4-FFF2-40B4-BE49-F238E27FC236}">
                <a16:creationId xmlns:a16="http://schemas.microsoft.com/office/drawing/2014/main" id="{4ABAC0AC-6514-439A-8654-4E3087C274D1}"/>
              </a:ext>
            </a:extLst>
          </p:cNvPr>
          <p:cNvGrpSpPr/>
          <p:nvPr/>
        </p:nvGrpSpPr>
        <p:grpSpPr>
          <a:xfrm>
            <a:off x="1867310" y="2311906"/>
            <a:ext cx="313783" cy="481089"/>
            <a:chOff x="2438600" y="4120325"/>
            <a:chExt cx="346875" cy="53182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900" name="Google Shape;5356;p50">
              <a:extLst>
                <a:ext uri="{FF2B5EF4-FFF2-40B4-BE49-F238E27FC236}">
                  <a16:creationId xmlns:a16="http://schemas.microsoft.com/office/drawing/2014/main" id="{F750FEB3-CA66-4ABF-B81C-D0316B711A59}"/>
                </a:ext>
              </a:extLst>
            </p:cNvPr>
            <p:cNvSpPr/>
            <p:nvPr/>
          </p:nvSpPr>
          <p:spPr>
            <a:xfrm>
              <a:off x="2438600" y="4120325"/>
              <a:ext cx="346875" cy="531825"/>
            </a:xfrm>
            <a:custGeom>
              <a:avLst/>
              <a:gdLst/>
              <a:ahLst/>
              <a:cxnLst/>
              <a:rect l="l" t="t" r="r" b="b"/>
              <a:pathLst>
                <a:path w="13875" h="21273" extrusionOk="0">
                  <a:moveTo>
                    <a:pt x="1388" y="0"/>
                  </a:moveTo>
                  <a:lnTo>
                    <a:pt x="1388" y="1388"/>
                  </a:lnTo>
                  <a:lnTo>
                    <a:pt x="1" y="1388"/>
                  </a:lnTo>
                  <a:lnTo>
                    <a:pt x="1" y="19886"/>
                  </a:lnTo>
                  <a:lnTo>
                    <a:pt x="1388" y="19886"/>
                  </a:lnTo>
                  <a:lnTo>
                    <a:pt x="1388" y="21273"/>
                  </a:lnTo>
                  <a:lnTo>
                    <a:pt x="12486" y="21273"/>
                  </a:lnTo>
                  <a:lnTo>
                    <a:pt x="12486" y="19886"/>
                  </a:lnTo>
                  <a:lnTo>
                    <a:pt x="13874" y="19886"/>
                  </a:lnTo>
                  <a:lnTo>
                    <a:pt x="13874" y="1388"/>
                  </a:lnTo>
                  <a:lnTo>
                    <a:pt x="12486" y="1388"/>
                  </a:lnTo>
                  <a:lnTo>
                    <a:pt x="124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5357;p50">
              <a:extLst>
                <a:ext uri="{FF2B5EF4-FFF2-40B4-BE49-F238E27FC236}">
                  <a16:creationId xmlns:a16="http://schemas.microsoft.com/office/drawing/2014/main" id="{ACB4D102-769F-4FB3-A6F4-F14A6E1114AA}"/>
                </a:ext>
              </a:extLst>
            </p:cNvPr>
            <p:cNvSpPr/>
            <p:nvPr/>
          </p:nvSpPr>
          <p:spPr>
            <a:xfrm>
              <a:off x="2438600" y="4189675"/>
              <a:ext cx="346875" cy="393125"/>
            </a:xfrm>
            <a:custGeom>
              <a:avLst/>
              <a:gdLst/>
              <a:ahLst/>
              <a:cxnLst/>
              <a:rect l="l" t="t" r="r" b="b"/>
              <a:pathLst>
                <a:path w="13875" h="15725" extrusionOk="0">
                  <a:moveTo>
                    <a:pt x="1" y="1"/>
                  </a:moveTo>
                  <a:lnTo>
                    <a:pt x="1" y="15724"/>
                  </a:lnTo>
                  <a:lnTo>
                    <a:pt x="13874" y="15724"/>
                  </a:lnTo>
                  <a:lnTo>
                    <a:pt x="138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5358;p50">
              <a:extLst>
                <a:ext uri="{FF2B5EF4-FFF2-40B4-BE49-F238E27FC236}">
                  <a16:creationId xmlns:a16="http://schemas.microsoft.com/office/drawing/2014/main" id="{BF4185D3-66F0-457F-AD57-3B66BF076EC3}"/>
                </a:ext>
              </a:extLst>
            </p:cNvPr>
            <p:cNvSpPr/>
            <p:nvPr/>
          </p:nvSpPr>
          <p:spPr>
            <a:xfrm>
              <a:off x="2507950" y="443245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1389" y="1389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5359;p50">
              <a:extLst>
                <a:ext uri="{FF2B5EF4-FFF2-40B4-BE49-F238E27FC236}">
                  <a16:creationId xmlns:a16="http://schemas.microsoft.com/office/drawing/2014/main" id="{5781BCED-A154-42A7-9583-2B2E5E67D79E}"/>
                </a:ext>
              </a:extLst>
            </p:cNvPr>
            <p:cNvSpPr/>
            <p:nvPr/>
          </p:nvSpPr>
          <p:spPr>
            <a:xfrm>
              <a:off x="2542650" y="4397800"/>
              <a:ext cx="34700" cy="34675"/>
            </a:xfrm>
            <a:custGeom>
              <a:avLst/>
              <a:gdLst/>
              <a:ahLst/>
              <a:cxnLst/>
              <a:rect l="l" t="t" r="r" b="b"/>
              <a:pathLst>
                <a:path w="1388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5360;p50">
              <a:extLst>
                <a:ext uri="{FF2B5EF4-FFF2-40B4-BE49-F238E27FC236}">
                  <a16:creationId xmlns:a16="http://schemas.microsoft.com/office/drawing/2014/main" id="{F247007B-8A0F-4A97-BC75-B07977DEC9D1}"/>
                </a:ext>
              </a:extLst>
            </p:cNvPr>
            <p:cNvSpPr/>
            <p:nvPr/>
          </p:nvSpPr>
          <p:spPr>
            <a:xfrm>
              <a:off x="2577325" y="436310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1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5361;p50">
              <a:extLst>
                <a:ext uri="{FF2B5EF4-FFF2-40B4-BE49-F238E27FC236}">
                  <a16:creationId xmlns:a16="http://schemas.microsoft.com/office/drawing/2014/main" id="{98D5ACAC-D3E4-4646-B127-0D9138118EB3}"/>
                </a:ext>
              </a:extLst>
            </p:cNvPr>
            <p:cNvSpPr/>
            <p:nvPr/>
          </p:nvSpPr>
          <p:spPr>
            <a:xfrm>
              <a:off x="2612025" y="4328450"/>
              <a:ext cx="34675" cy="34675"/>
            </a:xfrm>
            <a:custGeom>
              <a:avLst/>
              <a:gdLst/>
              <a:ahLst/>
              <a:cxnLst/>
              <a:rect l="l" t="t" r="r" b="b"/>
              <a:pathLst>
                <a:path w="1387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5362;p50">
              <a:extLst>
                <a:ext uri="{FF2B5EF4-FFF2-40B4-BE49-F238E27FC236}">
                  <a16:creationId xmlns:a16="http://schemas.microsoft.com/office/drawing/2014/main" id="{47880980-E05C-446E-97E1-4F1E4D76A904}"/>
                </a:ext>
              </a:extLst>
            </p:cNvPr>
            <p:cNvSpPr/>
            <p:nvPr/>
          </p:nvSpPr>
          <p:spPr>
            <a:xfrm>
              <a:off x="2646675" y="429375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389" y="1388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5363;p50">
              <a:extLst>
                <a:ext uri="{FF2B5EF4-FFF2-40B4-BE49-F238E27FC236}">
                  <a16:creationId xmlns:a16="http://schemas.microsoft.com/office/drawing/2014/main" id="{3A23AF0F-CE56-4BB0-8D9C-C882A8CEBECC}"/>
                </a:ext>
              </a:extLst>
            </p:cNvPr>
            <p:cNvSpPr/>
            <p:nvPr/>
          </p:nvSpPr>
          <p:spPr>
            <a:xfrm>
              <a:off x="2681375" y="4259075"/>
              <a:ext cx="34725" cy="34700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5364;p50">
              <a:extLst>
                <a:ext uri="{FF2B5EF4-FFF2-40B4-BE49-F238E27FC236}">
                  <a16:creationId xmlns:a16="http://schemas.microsoft.com/office/drawing/2014/main" id="{B5E7FA9E-F2CF-441C-8CD4-3194FB85FC09}"/>
                </a:ext>
              </a:extLst>
            </p:cNvPr>
            <p:cNvSpPr/>
            <p:nvPr/>
          </p:nvSpPr>
          <p:spPr>
            <a:xfrm>
              <a:off x="2438600" y="4189675"/>
              <a:ext cx="208100" cy="208150"/>
            </a:xfrm>
            <a:custGeom>
              <a:avLst/>
              <a:gdLst/>
              <a:ahLst/>
              <a:cxnLst/>
              <a:rect l="l" t="t" r="r" b="b"/>
              <a:pathLst>
                <a:path w="8324" h="8326" extrusionOk="0">
                  <a:moveTo>
                    <a:pt x="5549" y="1"/>
                  </a:moveTo>
                  <a:lnTo>
                    <a:pt x="5549" y="1389"/>
                  </a:lnTo>
                  <a:lnTo>
                    <a:pt x="5549" y="2777"/>
                  </a:lnTo>
                  <a:lnTo>
                    <a:pt x="4163" y="2777"/>
                  </a:lnTo>
                  <a:lnTo>
                    <a:pt x="4163" y="4163"/>
                  </a:lnTo>
                  <a:lnTo>
                    <a:pt x="2775" y="4163"/>
                  </a:lnTo>
                  <a:lnTo>
                    <a:pt x="2775" y="5551"/>
                  </a:lnTo>
                  <a:lnTo>
                    <a:pt x="1" y="5551"/>
                  </a:lnTo>
                  <a:lnTo>
                    <a:pt x="1" y="8325"/>
                  </a:lnTo>
                  <a:lnTo>
                    <a:pt x="2775" y="8325"/>
                  </a:lnTo>
                  <a:lnTo>
                    <a:pt x="2775" y="6938"/>
                  </a:lnTo>
                  <a:lnTo>
                    <a:pt x="4163" y="6938"/>
                  </a:lnTo>
                  <a:lnTo>
                    <a:pt x="4163" y="5551"/>
                  </a:lnTo>
                  <a:lnTo>
                    <a:pt x="5549" y="5551"/>
                  </a:lnTo>
                  <a:lnTo>
                    <a:pt x="5549" y="4163"/>
                  </a:lnTo>
                  <a:lnTo>
                    <a:pt x="6937" y="4163"/>
                  </a:lnTo>
                  <a:lnTo>
                    <a:pt x="6937" y="2777"/>
                  </a:lnTo>
                  <a:lnTo>
                    <a:pt x="8324" y="2777"/>
                  </a:lnTo>
                  <a:lnTo>
                    <a:pt x="8324" y="1389"/>
                  </a:lnTo>
                  <a:lnTo>
                    <a:pt x="8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5365;p50">
              <a:extLst>
                <a:ext uri="{FF2B5EF4-FFF2-40B4-BE49-F238E27FC236}">
                  <a16:creationId xmlns:a16="http://schemas.microsoft.com/office/drawing/2014/main" id="{E24C80EB-60E2-4A1D-BC80-CE66DBF1D7CF}"/>
                </a:ext>
              </a:extLst>
            </p:cNvPr>
            <p:cNvSpPr/>
            <p:nvPr/>
          </p:nvSpPr>
          <p:spPr>
            <a:xfrm>
              <a:off x="2438600" y="4120325"/>
              <a:ext cx="57825" cy="104075"/>
            </a:xfrm>
            <a:custGeom>
              <a:avLst/>
              <a:gdLst/>
              <a:ahLst/>
              <a:cxnLst/>
              <a:rect l="l" t="t" r="r" b="b"/>
              <a:pathLst>
                <a:path w="2313" h="4163" extrusionOk="0">
                  <a:moveTo>
                    <a:pt x="1388" y="0"/>
                  </a:moveTo>
                  <a:lnTo>
                    <a:pt x="1388" y="1388"/>
                  </a:lnTo>
                  <a:lnTo>
                    <a:pt x="1" y="1388"/>
                  </a:lnTo>
                  <a:lnTo>
                    <a:pt x="1" y="4163"/>
                  </a:lnTo>
                  <a:lnTo>
                    <a:pt x="2313" y="4163"/>
                  </a:lnTo>
                  <a:lnTo>
                    <a:pt x="2313" y="2775"/>
                  </a:lnTo>
                  <a:lnTo>
                    <a:pt x="2313" y="1388"/>
                  </a:lnTo>
                  <a:lnTo>
                    <a:pt x="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5366;p50">
              <a:extLst>
                <a:ext uri="{FF2B5EF4-FFF2-40B4-BE49-F238E27FC236}">
                  <a16:creationId xmlns:a16="http://schemas.microsoft.com/office/drawing/2014/main" id="{993BA47E-1190-48DE-BE2C-04D33C97F20A}"/>
                </a:ext>
              </a:extLst>
            </p:cNvPr>
            <p:cNvSpPr/>
            <p:nvPr/>
          </p:nvSpPr>
          <p:spPr>
            <a:xfrm>
              <a:off x="2716075" y="4189675"/>
              <a:ext cx="69400" cy="69425"/>
            </a:xfrm>
            <a:custGeom>
              <a:avLst/>
              <a:gdLst/>
              <a:ahLst/>
              <a:cxnLst/>
              <a:rect l="l" t="t" r="r" b="b"/>
              <a:pathLst>
                <a:path w="2776" h="2777" extrusionOk="0">
                  <a:moveTo>
                    <a:pt x="1" y="1"/>
                  </a:moveTo>
                  <a:lnTo>
                    <a:pt x="1" y="1389"/>
                  </a:lnTo>
                  <a:lnTo>
                    <a:pt x="1" y="2777"/>
                  </a:lnTo>
                  <a:lnTo>
                    <a:pt x="2775" y="2777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5367;p50">
              <a:extLst>
                <a:ext uri="{FF2B5EF4-FFF2-40B4-BE49-F238E27FC236}">
                  <a16:creationId xmlns:a16="http://schemas.microsoft.com/office/drawing/2014/main" id="{B4FD247F-577D-4416-9ABA-E15BB8BD4F50}"/>
                </a:ext>
              </a:extLst>
            </p:cNvPr>
            <p:cNvSpPr/>
            <p:nvPr/>
          </p:nvSpPr>
          <p:spPr>
            <a:xfrm>
              <a:off x="2438600" y="4467150"/>
              <a:ext cx="69375" cy="34725"/>
            </a:xfrm>
            <a:custGeom>
              <a:avLst/>
              <a:gdLst/>
              <a:ahLst/>
              <a:cxnLst/>
              <a:rect l="l" t="t" r="r" b="b"/>
              <a:pathLst>
                <a:path w="2775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2775" y="1389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5368;p50">
              <a:extLst>
                <a:ext uri="{FF2B5EF4-FFF2-40B4-BE49-F238E27FC236}">
                  <a16:creationId xmlns:a16="http://schemas.microsoft.com/office/drawing/2014/main" id="{DA61C27B-76C9-48A4-8676-CC2410905616}"/>
                </a:ext>
              </a:extLst>
            </p:cNvPr>
            <p:cNvSpPr/>
            <p:nvPr/>
          </p:nvSpPr>
          <p:spPr>
            <a:xfrm>
              <a:off x="2438600" y="4548075"/>
              <a:ext cx="57825" cy="104075"/>
            </a:xfrm>
            <a:custGeom>
              <a:avLst/>
              <a:gdLst/>
              <a:ahLst/>
              <a:cxnLst/>
              <a:rect l="l" t="t" r="r" b="b"/>
              <a:pathLst>
                <a:path w="2313" h="4163" extrusionOk="0">
                  <a:moveTo>
                    <a:pt x="1" y="0"/>
                  </a:moveTo>
                  <a:lnTo>
                    <a:pt x="1" y="2776"/>
                  </a:lnTo>
                  <a:lnTo>
                    <a:pt x="1388" y="2776"/>
                  </a:lnTo>
                  <a:lnTo>
                    <a:pt x="1388" y="4163"/>
                  </a:lnTo>
                  <a:lnTo>
                    <a:pt x="2313" y="4163"/>
                  </a:lnTo>
                  <a:lnTo>
                    <a:pt x="2313" y="2776"/>
                  </a:lnTo>
                  <a:lnTo>
                    <a:pt x="2313" y="1388"/>
                  </a:lnTo>
                  <a:lnTo>
                    <a:pt x="2313" y="926"/>
                  </a:lnTo>
                  <a:lnTo>
                    <a:pt x="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5369;p50">
              <a:extLst>
                <a:ext uri="{FF2B5EF4-FFF2-40B4-BE49-F238E27FC236}">
                  <a16:creationId xmlns:a16="http://schemas.microsoft.com/office/drawing/2014/main" id="{79F22A11-C392-44C8-8942-CC23F497BEAA}"/>
                </a:ext>
              </a:extLst>
            </p:cNvPr>
            <p:cNvSpPr/>
            <p:nvPr/>
          </p:nvSpPr>
          <p:spPr>
            <a:xfrm>
              <a:off x="2473300" y="4120325"/>
              <a:ext cx="277475" cy="34725"/>
            </a:xfrm>
            <a:custGeom>
              <a:avLst/>
              <a:gdLst/>
              <a:ahLst/>
              <a:cxnLst/>
              <a:rect l="l" t="t" r="r" b="b"/>
              <a:pathLst>
                <a:path w="11099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11098" y="1388"/>
                  </a:lnTo>
                  <a:lnTo>
                    <a:pt x="110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5370;p50">
              <a:extLst>
                <a:ext uri="{FF2B5EF4-FFF2-40B4-BE49-F238E27FC236}">
                  <a16:creationId xmlns:a16="http://schemas.microsoft.com/office/drawing/2014/main" id="{7C12177B-B4BB-4BAF-A76D-9E1C2C65AC79}"/>
                </a:ext>
              </a:extLst>
            </p:cNvPr>
            <p:cNvSpPr/>
            <p:nvPr/>
          </p:nvSpPr>
          <p:spPr>
            <a:xfrm>
              <a:off x="2473300" y="4617475"/>
              <a:ext cx="277475" cy="34675"/>
            </a:xfrm>
            <a:custGeom>
              <a:avLst/>
              <a:gdLst/>
              <a:ahLst/>
              <a:cxnLst/>
              <a:rect l="l" t="t" r="r" b="b"/>
              <a:pathLst>
                <a:path w="11099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11098" y="1387"/>
                  </a:lnTo>
                  <a:lnTo>
                    <a:pt x="110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5371;p50">
              <a:extLst>
                <a:ext uri="{FF2B5EF4-FFF2-40B4-BE49-F238E27FC236}">
                  <a16:creationId xmlns:a16="http://schemas.microsoft.com/office/drawing/2014/main" id="{55266374-F535-4BD0-B9D8-85A5020652D6}"/>
                </a:ext>
              </a:extLst>
            </p:cNvPr>
            <p:cNvSpPr/>
            <p:nvPr/>
          </p:nvSpPr>
          <p:spPr>
            <a:xfrm>
              <a:off x="2438600" y="4155025"/>
              <a:ext cx="346875" cy="462475"/>
            </a:xfrm>
            <a:custGeom>
              <a:avLst/>
              <a:gdLst/>
              <a:ahLst/>
              <a:cxnLst/>
              <a:rect l="l" t="t" r="r" b="b"/>
              <a:pathLst>
                <a:path w="13875" h="18499" extrusionOk="0">
                  <a:moveTo>
                    <a:pt x="12486" y="2775"/>
                  </a:moveTo>
                  <a:lnTo>
                    <a:pt x="12486" y="15722"/>
                  </a:lnTo>
                  <a:lnTo>
                    <a:pt x="1388" y="15722"/>
                  </a:lnTo>
                  <a:lnTo>
                    <a:pt x="1388" y="2775"/>
                  </a:lnTo>
                  <a:close/>
                  <a:moveTo>
                    <a:pt x="1" y="0"/>
                  </a:moveTo>
                  <a:lnTo>
                    <a:pt x="1" y="18498"/>
                  </a:lnTo>
                  <a:lnTo>
                    <a:pt x="1388" y="18498"/>
                  </a:lnTo>
                  <a:lnTo>
                    <a:pt x="1388" y="17110"/>
                  </a:lnTo>
                  <a:lnTo>
                    <a:pt x="12486" y="17110"/>
                  </a:lnTo>
                  <a:lnTo>
                    <a:pt x="12486" y="18498"/>
                  </a:lnTo>
                  <a:lnTo>
                    <a:pt x="13874" y="18498"/>
                  </a:lnTo>
                  <a:lnTo>
                    <a:pt x="13874" y="0"/>
                  </a:lnTo>
                  <a:lnTo>
                    <a:pt x="12486" y="0"/>
                  </a:lnTo>
                  <a:lnTo>
                    <a:pt x="12486" y="1387"/>
                  </a:lnTo>
                  <a:lnTo>
                    <a:pt x="1388" y="1387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44A9F485-D614-474A-BB71-DC51CFB9A7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84" r="35417"/>
          <a:stretch/>
        </p:blipFill>
        <p:spPr>
          <a:xfrm>
            <a:off x="0" y="0"/>
            <a:ext cx="4572000" cy="5143500"/>
          </a:xfrm>
          <a:prstGeom prst="rect">
            <a:avLst/>
          </a:prstGeom>
        </p:spPr>
      </p:pic>
      <p:pic>
        <p:nvPicPr>
          <p:cNvPr id="2770" name="Picture 2769" descr="A close up of a device&#10;&#10;Description automatically generated">
            <a:extLst>
              <a:ext uri="{FF2B5EF4-FFF2-40B4-BE49-F238E27FC236}">
                <a16:creationId xmlns:a16="http://schemas.microsoft.com/office/drawing/2014/main" id="{42FFE412-5BD1-4FE6-9E97-3935F48CD7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34" t="26371" r="18833" b="19999"/>
          <a:stretch/>
        </p:blipFill>
        <p:spPr>
          <a:xfrm>
            <a:off x="2209800" y="99060"/>
            <a:ext cx="2225040" cy="2758440"/>
          </a:xfrm>
          <a:prstGeom prst="rect">
            <a:avLst/>
          </a:prstGeom>
        </p:spPr>
      </p:pic>
      <p:pic>
        <p:nvPicPr>
          <p:cNvPr id="2771" name="Picture 2770" descr="A picture containing sitting, table, room, standing&#10;&#10;Description automatically generated">
            <a:extLst>
              <a:ext uri="{FF2B5EF4-FFF2-40B4-BE49-F238E27FC236}">
                <a16:creationId xmlns:a16="http://schemas.microsoft.com/office/drawing/2014/main" id="{D7C009C0-8683-4507-B0E7-95FDB97778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00" r="11445"/>
          <a:stretch/>
        </p:blipFill>
        <p:spPr>
          <a:xfrm>
            <a:off x="4373880" y="0"/>
            <a:ext cx="4770120" cy="5143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7DDCAA3-C0C9-46F7-9010-A4C271E7E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0410" y="2656522"/>
            <a:ext cx="1085850" cy="600075"/>
          </a:xfrm>
          <a:prstGeom prst="rect">
            <a:avLst/>
          </a:prstGeom>
        </p:spPr>
      </p:pic>
      <p:pic>
        <p:nvPicPr>
          <p:cNvPr id="6" name="Picture 5" descr="A picture containing plate, mug, drawing, cup&#10;&#10;Description automatically generated">
            <a:extLst>
              <a:ext uri="{FF2B5EF4-FFF2-40B4-BE49-F238E27FC236}">
                <a16:creationId xmlns:a16="http://schemas.microsoft.com/office/drawing/2014/main" id="{E16EA5EE-8A5E-4364-BA6E-273FBCA933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9700" r="90000">
                        <a14:foregroundMark x1="34000" y1="47900" x2="22600" y2="50700"/>
                        <a14:foregroundMark x1="62300" y1="61800" x2="71000" y2="59200"/>
                        <a14:foregroundMark x1="9700" y1="87700" x2="11300" y2="84000"/>
                        <a14:foregroundMark x1="46500" y1="89300" x2="47800" y2="79100"/>
                        <a14:foregroundMark x1="66800" y1="75300" x2="66100" y2="789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20804" y="99060"/>
            <a:ext cx="2181345" cy="218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800336"/>
      </p:ext>
    </p:extLst>
  </p:cSld>
  <p:clrMapOvr>
    <a:masterClrMapping/>
  </p:clrMapOvr>
  <p:transition spd="slow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410;p35">
            <a:extLst>
              <a:ext uri="{FF2B5EF4-FFF2-40B4-BE49-F238E27FC236}">
                <a16:creationId xmlns:a16="http://schemas.microsoft.com/office/drawing/2014/main" id="{FF7709CA-E51F-45D7-9678-E636046C8F2E}"/>
              </a:ext>
            </a:extLst>
          </p:cNvPr>
          <p:cNvSpPr txBox="1"/>
          <p:nvPr/>
        </p:nvSpPr>
        <p:spPr>
          <a:xfrm>
            <a:off x="1131659" y="221493"/>
            <a:ext cx="6687008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800" dirty="0">
                <a:solidFill>
                  <a:srgbClr val="FFFFFF"/>
                </a:solidFill>
                <a:latin typeface="Advent Pro"/>
                <a:ea typeface="Advent Pro"/>
                <a:cs typeface="Advent Pro"/>
                <a:sym typeface="Advent Pro"/>
              </a:rPr>
              <a:t>Can we have PS 5 ?</a:t>
            </a:r>
            <a:endParaRPr sz="2800" dirty="0">
              <a:solidFill>
                <a:srgbClr val="FFFFFF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5" name="Google Shape;3414;p35">
            <a:extLst>
              <a:ext uri="{FF2B5EF4-FFF2-40B4-BE49-F238E27FC236}">
                <a16:creationId xmlns:a16="http://schemas.microsoft.com/office/drawing/2014/main" id="{99F634CA-C90C-4FB8-8279-54C00C0DAC26}"/>
              </a:ext>
            </a:extLst>
          </p:cNvPr>
          <p:cNvSpPr txBox="1"/>
          <p:nvPr/>
        </p:nvSpPr>
        <p:spPr>
          <a:xfrm>
            <a:off x="1131659" y="843468"/>
            <a:ext cx="7131809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800" dirty="0">
                <a:solidFill>
                  <a:srgbClr val="FFFFFF"/>
                </a:solidFill>
                <a:latin typeface="Advent Pro"/>
                <a:ea typeface="Advent Pro"/>
                <a:cs typeface="Advent Pro"/>
                <a:sym typeface="Advent Pro"/>
              </a:rPr>
              <a:t>No, We already have PS 5 </a:t>
            </a:r>
            <a:r>
              <a:rPr lang="en-ZA" sz="2800" b="1" dirty="0">
                <a:solidFill>
                  <a:schemeClr val="tx1"/>
                </a:solidFill>
                <a:highlight>
                  <a:srgbClr val="00FFFF"/>
                </a:highlight>
                <a:latin typeface="Advent Pro"/>
                <a:ea typeface="Advent Pro"/>
                <a:cs typeface="Advent Pro"/>
                <a:sym typeface="Advent Pro"/>
              </a:rPr>
              <a:t>at Home choice</a:t>
            </a:r>
            <a:r>
              <a:rPr lang="en-ZA" sz="2800" dirty="0">
                <a:solidFill>
                  <a:srgbClr val="FFFFFF"/>
                </a:solidFill>
                <a:latin typeface="Advent Pro"/>
                <a:ea typeface="Advent Pro"/>
                <a:cs typeface="Advent Pro"/>
                <a:sym typeface="Advent Pro"/>
              </a:rPr>
              <a:t>…</a:t>
            </a:r>
            <a:endParaRPr sz="2800" dirty="0">
              <a:solidFill>
                <a:srgbClr val="FFFFFF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F5CFA9-F0B3-4E7C-BF04-8E9937CFD843}"/>
              </a:ext>
            </a:extLst>
          </p:cNvPr>
          <p:cNvSpPr/>
          <p:nvPr/>
        </p:nvSpPr>
        <p:spPr>
          <a:xfrm>
            <a:off x="1411704" y="1385405"/>
            <a:ext cx="19928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2000" b="1" dirty="0">
                <a:solidFill>
                  <a:schemeClr val="tx1"/>
                </a:solidFill>
                <a:highlight>
                  <a:srgbClr val="00FFFF"/>
                </a:highlight>
                <a:latin typeface="Advent Pro"/>
                <a:ea typeface="Advent Pro"/>
                <a:cs typeface="Advent Pro"/>
                <a:sym typeface="Advent Pro"/>
              </a:rPr>
              <a:t>AT HOME CHOICE…</a:t>
            </a:r>
            <a:endParaRPr lang="en-ZA" sz="2000" dirty="0"/>
          </a:p>
        </p:txBody>
      </p:sp>
      <p:pic>
        <p:nvPicPr>
          <p:cNvPr id="11" name="Picture 10" descr="A picture containing indoor, sitting, bird, small&#10;&#10;Description automatically generated">
            <a:extLst>
              <a:ext uri="{FF2B5EF4-FFF2-40B4-BE49-F238E27FC236}">
                <a16:creationId xmlns:a16="http://schemas.microsoft.com/office/drawing/2014/main" id="{6AB23B86-FC74-4013-91C4-47265582A9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3468373" y="1465443"/>
            <a:ext cx="3423494" cy="3566138"/>
          </a:xfrm>
          <a:prstGeom prst="rect">
            <a:avLst/>
          </a:prstGeom>
        </p:spPr>
      </p:pic>
      <p:grpSp>
        <p:nvGrpSpPr>
          <p:cNvPr id="8" name="Google Shape;4990;p50">
            <a:extLst>
              <a:ext uri="{FF2B5EF4-FFF2-40B4-BE49-F238E27FC236}">
                <a16:creationId xmlns:a16="http://schemas.microsoft.com/office/drawing/2014/main" id="{40B05495-9A0E-482F-9F49-BE7C9B92BB6F}"/>
              </a:ext>
            </a:extLst>
          </p:cNvPr>
          <p:cNvGrpSpPr/>
          <p:nvPr/>
        </p:nvGrpSpPr>
        <p:grpSpPr>
          <a:xfrm>
            <a:off x="548061" y="221493"/>
            <a:ext cx="481112" cy="407907"/>
            <a:chOff x="5611625" y="1889950"/>
            <a:chExt cx="531850" cy="450925"/>
          </a:xfrm>
        </p:grpSpPr>
        <p:sp>
          <p:nvSpPr>
            <p:cNvPr id="10" name="Google Shape;4991;p50">
              <a:extLst>
                <a:ext uri="{FF2B5EF4-FFF2-40B4-BE49-F238E27FC236}">
                  <a16:creationId xmlns:a16="http://schemas.microsoft.com/office/drawing/2014/main" id="{3A32F3E0-E913-49F4-9451-8A77694B8AF1}"/>
                </a:ext>
              </a:extLst>
            </p:cNvPr>
            <p:cNvSpPr/>
            <p:nvPr/>
          </p:nvSpPr>
          <p:spPr>
            <a:xfrm>
              <a:off x="5611625" y="1924650"/>
              <a:ext cx="346825" cy="416225"/>
            </a:xfrm>
            <a:custGeom>
              <a:avLst/>
              <a:gdLst/>
              <a:ahLst/>
              <a:cxnLst/>
              <a:rect l="l" t="t" r="r" b="b"/>
              <a:pathLst>
                <a:path w="13873" h="16649" extrusionOk="0">
                  <a:moveTo>
                    <a:pt x="4161" y="0"/>
                  </a:moveTo>
                  <a:lnTo>
                    <a:pt x="4161" y="1388"/>
                  </a:lnTo>
                  <a:lnTo>
                    <a:pt x="2775" y="1388"/>
                  </a:lnTo>
                  <a:lnTo>
                    <a:pt x="2775" y="2775"/>
                  </a:lnTo>
                  <a:lnTo>
                    <a:pt x="1387" y="2775"/>
                  </a:lnTo>
                  <a:lnTo>
                    <a:pt x="1387" y="8324"/>
                  </a:lnTo>
                  <a:lnTo>
                    <a:pt x="2775" y="8324"/>
                  </a:lnTo>
                  <a:lnTo>
                    <a:pt x="2775" y="9249"/>
                  </a:lnTo>
                  <a:lnTo>
                    <a:pt x="2775" y="9712"/>
                  </a:lnTo>
                  <a:lnTo>
                    <a:pt x="2775" y="11099"/>
                  </a:lnTo>
                  <a:lnTo>
                    <a:pt x="1387" y="11099"/>
                  </a:lnTo>
                  <a:lnTo>
                    <a:pt x="1387" y="12486"/>
                  </a:lnTo>
                  <a:lnTo>
                    <a:pt x="1" y="12486"/>
                  </a:lnTo>
                  <a:lnTo>
                    <a:pt x="1" y="15260"/>
                  </a:lnTo>
                  <a:lnTo>
                    <a:pt x="1" y="16648"/>
                  </a:lnTo>
                  <a:lnTo>
                    <a:pt x="13873" y="16648"/>
                  </a:lnTo>
                  <a:lnTo>
                    <a:pt x="13873" y="15260"/>
                  </a:lnTo>
                  <a:lnTo>
                    <a:pt x="13873" y="12486"/>
                  </a:lnTo>
                  <a:lnTo>
                    <a:pt x="12486" y="12486"/>
                  </a:lnTo>
                  <a:lnTo>
                    <a:pt x="12486" y="11099"/>
                  </a:lnTo>
                  <a:lnTo>
                    <a:pt x="11098" y="11099"/>
                  </a:lnTo>
                  <a:lnTo>
                    <a:pt x="11098" y="9712"/>
                  </a:lnTo>
                  <a:lnTo>
                    <a:pt x="11098" y="9249"/>
                  </a:lnTo>
                  <a:lnTo>
                    <a:pt x="11098" y="8324"/>
                  </a:lnTo>
                  <a:lnTo>
                    <a:pt x="12486" y="8324"/>
                  </a:lnTo>
                  <a:lnTo>
                    <a:pt x="12486" y="2775"/>
                  </a:lnTo>
                  <a:lnTo>
                    <a:pt x="11098" y="2775"/>
                  </a:lnTo>
                  <a:lnTo>
                    <a:pt x="11098" y="1388"/>
                  </a:lnTo>
                  <a:lnTo>
                    <a:pt x="9712" y="1388"/>
                  </a:lnTo>
                  <a:lnTo>
                    <a:pt x="97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992;p50">
              <a:extLst>
                <a:ext uri="{FF2B5EF4-FFF2-40B4-BE49-F238E27FC236}">
                  <a16:creationId xmlns:a16="http://schemas.microsoft.com/office/drawing/2014/main" id="{AD6F36DC-B47A-452C-AA8F-870982590165}"/>
                </a:ext>
              </a:extLst>
            </p:cNvPr>
            <p:cNvSpPr/>
            <p:nvPr/>
          </p:nvSpPr>
          <p:spPr>
            <a:xfrm>
              <a:off x="5646275" y="1924650"/>
              <a:ext cx="104100" cy="104075"/>
            </a:xfrm>
            <a:custGeom>
              <a:avLst/>
              <a:gdLst/>
              <a:ahLst/>
              <a:cxnLst/>
              <a:rect l="l" t="t" r="r" b="b"/>
              <a:pathLst>
                <a:path w="4164" h="4163" extrusionOk="0">
                  <a:moveTo>
                    <a:pt x="2775" y="0"/>
                  </a:moveTo>
                  <a:lnTo>
                    <a:pt x="2775" y="1388"/>
                  </a:lnTo>
                  <a:lnTo>
                    <a:pt x="1389" y="1388"/>
                  </a:lnTo>
                  <a:lnTo>
                    <a:pt x="1389" y="2775"/>
                  </a:lnTo>
                  <a:lnTo>
                    <a:pt x="1" y="2775"/>
                  </a:lnTo>
                  <a:lnTo>
                    <a:pt x="1" y="4163"/>
                  </a:lnTo>
                  <a:lnTo>
                    <a:pt x="2775" y="4163"/>
                  </a:lnTo>
                  <a:lnTo>
                    <a:pt x="2775" y="2775"/>
                  </a:lnTo>
                  <a:lnTo>
                    <a:pt x="4163" y="2775"/>
                  </a:lnTo>
                  <a:lnTo>
                    <a:pt x="4163" y="1388"/>
                  </a:lnTo>
                  <a:lnTo>
                    <a:pt x="41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993;p50">
              <a:extLst>
                <a:ext uri="{FF2B5EF4-FFF2-40B4-BE49-F238E27FC236}">
                  <a16:creationId xmlns:a16="http://schemas.microsoft.com/office/drawing/2014/main" id="{1A3F0CCE-55A5-4034-94C4-3674B2BAC264}"/>
                </a:ext>
              </a:extLst>
            </p:cNvPr>
            <p:cNvSpPr/>
            <p:nvPr/>
          </p:nvSpPr>
          <p:spPr>
            <a:xfrm>
              <a:off x="5611625" y="2167425"/>
              <a:ext cx="104050" cy="104075"/>
            </a:xfrm>
            <a:custGeom>
              <a:avLst/>
              <a:gdLst/>
              <a:ahLst/>
              <a:cxnLst/>
              <a:rect l="l" t="t" r="r" b="b"/>
              <a:pathLst>
                <a:path w="4162" h="4163" extrusionOk="0">
                  <a:moveTo>
                    <a:pt x="2775" y="1"/>
                  </a:moveTo>
                  <a:lnTo>
                    <a:pt x="2775" y="1388"/>
                  </a:lnTo>
                  <a:lnTo>
                    <a:pt x="1387" y="1388"/>
                  </a:lnTo>
                  <a:lnTo>
                    <a:pt x="1387" y="2775"/>
                  </a:lnTo>
                  <a:lnTo>
                    <a:pt x="1" y="2775"/>
                  </a:lnTo>
                  <a:lnTo>
                    <a:pt x="1" y="4163"/>
                  </a:lnTo>
                  <a:lnTo>
                    <a:pt x="2775" y="4163"/>
                  </a:lnTo>
                  <a:lnTo>
                    <a:pt x="2775" y="2775"/>
                  </a:lnTo>
                  <a:lnTo>
                    <a:pt x="4161" y="2775"/>
                  </a:lnTo>
                  <a:lnTo>
                    <a:pt x="4161" y="1388"/>
                  </a:lnTo>
                  <a:lnTo>
                    <a:pt x="4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994;p50">
              <a:extLst>
                <a:ext uri="{FF2B5EF4-FFF2-40B4-BE49-F238E27FC236}">
                  <a16:creationId xmlns:a16="http://schemas.microsoft.com/office/drawing/2014/main" id="{50074A51-65B2-4512-B743-96A24AD912F1}"/>
                </a:ext>
              </a:extLst>
            </p:cNvPr>
            <p:cNvSpPr/>
            <p:nvPr/>
          </p:nvSpPr>
          <p:spPr>
            <a:xfrm>
              <a:off x="5900625" y="1889950"/>
              <a:ext cx="242850" cy="416225"/>
            </a:xfrm>
            <a:custGeom>
              <a:avLst/>
              <a:gdLst/>
              <a:ahLst/>
              <a:cxnLst/>
              <a:rect l="l" t="t" r="r" b="b"/>
              <a:pathLst>
                <a:path w="9714" h="16649" extrusionOk="0">
                  <a:moveTo>
                    <a:pt x="0" y="0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2776"/>
                  </a:lnTo>
                  <a:lnTo>
                    <a:pt x="2776" y="2776"/>
                  </a:lnTo>
                  <a:lnTo>
                    <a:pt x="2776" y="12487"/>
                  </a:lnTo>
                  <a:lnTo>
                    <a:pt x="3701" y="12487"/>
                  </a:lnTo>
                  <a:lnTo>
                    <a:pt x="3701" y="15262"/>
                  </a:lnTo>
                  <a:lnTo>
                    <a:pt x="3701" y="16186"/>
                  </a:lnTo>
                  <a:lnTo>
                    <a:pt x="3701" y="16648"/>
                  </a:lnTo>
                  <a:lnTo>
                    <a:pt x="9713" y="16648"/>
                  </a:lnTo>
                  <a:lnTo>
                    <a:pt x="9713" y="15262"/>
                  </a:lnTo>
                  <a:lnTo>
                    <a:pt x="9713" y="12487"/>
                  </a:lnTo>
                  <a:lnTo>
                    <a:pt x="8325" y="12487"/>
                  </a:lnTo>
                  <a:lnTo>
                    <a:pt x="8325" y="11100"/>
                  </a:lnTo>
                  <a:lnTo>
                    <a:pt x="6937" y="11100"/>
                  </a:lnTo>
                  <a:lnTo>
                    <a:pt x="6937" y="9712"/>
                  </a:lnTo>
                  <a:lnTo>
                    <a:pt x="6937" y="8787"/>
                  </a:lnTo>
                  <a:lnTo>
                    <a:pt x="6937" y="8325"/>
                  </a:lnTo>
                  <a:lnTo>
                    <a:pt x="8325" y="8325"/>
                  </a:lnTo>
                  <a:lnTo>
                    <a:pt x="8325" y="2776"/>
                  </a:lnTo>
                  <a:lnTo>
                    <a:pt x="6937" y="2776"/>
                  </a:lnTo>
                  <a:lnTo>
                    <a:pt x="6937" y="1388"/>
                  </a:lnTo>
                  <a:lnTo>
                    <a:pt x="5551" y="1388"/>
                  </a:lnTo>
                  <a:lnTo>
                    <a:pt x="55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995;p50">
              <a:extLst>
                <a:ext uri="{FF2B5EF4-FFF2-40B4-BE49-F238E27FC236}">
                  <a16:creationId xmlns:a16="http://schemas.microsoft.com/office/drawing/2014/main" id="{97A1ED45-7226-422D-8EAF-FC7EBC81C9B4}"/>
                </a:ext>
              </a:extLst>
            </p:cNvPr>
            <p:cNvSpPr/>
            <p:nvPr/>
          </p:nvSpPr>
          <p:spPr>
            <a:xfrm>
              <a:off x="5646275" y="1994000"/>
              <a:ext cx="34725" cy="138750"/>
            </a:xfrm>
            <a:custGeom>
              <a:avLst/>
              <a:gdLst/>
              <a:ahLst/>
              <a:cxnLst/>
              <a:rect l="l" t="t" r="r" b="b"/>
              <a:pathLst>
                <a:path w="1389" h="5550" extrusionOk="0">
                  <a:moveTo>
                    <a:pt x="1" y="1"/>
                  </a:moveTo>
                  <a:lnTo>
                    <a:pt x="1" y="5550"/>
                  </a:lnTo>
                  <a:lnTo>
                    <a:pt x="1389" y="5550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996;p50">
              <a:extLst>
                <a:ext uri="{FF2B5EF4-FFF2-40B4-BE49-F238E27FC236}">
                  <a16:creationId xmlns:a16="http://schemas.microsoft.com/office/drawing/2014/main" id="{25BABC55-A2EF-4656-9DE7-224FE2A724D9}"/>
                </a:ext>
              </a:extLst>
            </p:cNvPr>
            <p:cNvSpPr/>
            <p:nvPr/>
          </p:nvSpPr>
          <p:spPr>
            <a:xfrm>
              <a:off x="5889075" y="1994000"/>
              <a:ext cx="34725" cy="138750"/>
            </a:xfrm>
            <a:custGeom>
              <a:avLst/>
              <a:gdLst/>
              <a:ahLst/>
              <a:cxnLst/>
              <a:rect l="l" t="t" r="r" b="b"/>
              <a:pathLst>
                <a:path w="1389" h="5550" extrusionOk="0">
                  <a:moveTo>
                    <a:pt x="0" y="1"/>
                  </a:moveTo>
                  <a:lnTo>
                    <a:pt x="0" y="5550"/>
                  </a:lnTo>
                  <a:lnTo>
                    <a:pt x="1388" y="5550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997;p50">
              <a:extLst>
                <a:ext uri="{FF2B5EF4-FFF2-40B4-BE49-F238E27FC236}">
                  <a16:creationId xmlns:a16="http://schemas.microsoft.com/office/drawing/2014/main" id="{588A9048-CF13-4374-A3AE-EA1CE1E0FAF1}"/>
                </a:ext>
              </a:extLst>
            </p:cNvPr>
            <p:cNvSpPr/>
            <p:nvPr/>
          </p:nvSpPr>
          <p:spPr>
            <a:xfrm>
              <a:off x="5715650" y="1924650"/>
              <a:ext cx="138775" cy="34675"/>
            </a:xfrm>
            <a:custGeom>
              <a:avLst/>
              <a:gdLst/>
              <a:ahLst/>
              <a:cxnLst/>
              <a:rect l="l" t="t" r="r" b="b"/>
              <a:pathLst>
                <a:path w="5551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5551" y="1387"/>
                  </a:lnTo>
                  <a:lnTo>
                    <a:pt x="55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998;p50">
              <a:extLst>
                <a:ext uri="{FF2B5EF4-FFF2-40B4-BE49-F238E27FC236}">
                  <a16:creationId xmlns:a16="http://schemas.microsoft.com/office/drawing/2014/main" id="{AB00E94B-9660-448D-9761-91B1EA4AB125}"/>
                </a:ext>
              </a:extLst>
            </p:cNvPr>
            <p:cNvSpPr/>
            <p:nvPr/>
          </p:nvSpPr>
          <p:spPr>
            <a:xfrm>
              <a:off x="5680975" y="1959350"/>
              <a:ext cx="34700" cy="34675"/>
            </a:xfrm>
            <a:custGeom>
              <a:avLst/>
              <a:gdLst/>
              <a:ahLst/>
              <a:cxnLst/>
              <a:rect l="l" t="t" r="r" b="b"/>
              <a:pathLst>
                <a:path w="1388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999;p50">
              <a:extLst>
                <a:ext uri="{FF2B5EF4-FFF2-40B4-BE49-F238E27FC236}">
                  <a16:creationId xmlns:a16="http://schemas.microsoft.com/office/drawing/2014/main" id="{24ECBA58-E021-4320-9A48-AB45B1AB33CA}"/>
                </a:ext>
              </a:extLst>
            </p:cNvPr>
            <p:cNvSpPr/>
            <p:nvPr/>
          </p:nvSpPr>
          <p:spPr>
            <a:xfrm>
              <a:off x="5854400" y="1959350"/>
              <a:ext cx="34700" cy="34675"/>
            </a:xfrm>
            <a:custGeom>
              <a:avLst/>
              <a:gdLst/>
              <a:ahLst/>
              <a:cxnLst/>
              <a:rect l="l" t="t" r="r" b="b"/>
              <a:pathLst>
                <a:path w="1388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000;p50">
              <a:extLst>
                <a:ext uri="{FF2B5EF4-FFF2-40B4-BE49-F238E27FC236}">
                  <a16:creationId xmlns:a16="http://schemas.microsoft.com/office/drawing/2014/main" id="{1D0D3072-1663-4B95-BB89-095341516429}"/>
                </a:ext>
              </a:extLst>
            </p:cNvPr>
            <p:cNvSpPr/>
            <p:nvPr/>
          </p:nvSpPr>
          <p:spPr>
            <a:xfrm>
              <a:off x="5819700" y="2132725"/>
              <a:ext cx="69400" cy="69425"/>
            </a:xfrm>
            <a:custGeom>
              <a:avLst/>
              <a:gdLst/>
              <a:ahLst/>
              <a:cxnLst/>
              <a:rect l="l" t="t" r="r" b="b"/>
              <a:pathLst>
                <a:path w="2776" h="2777" extrusionOk="0">
                  <a:moveTo>
                    <a:pt x="1389" y="1"/>
                  </a:moveTo>
                  <a:lnTo>
                    <a:pt x="1389" y="1389"/>
                  </a:lnTo>
                  <a:lnTo>
                    <a:pt x="1" y="1389"/>
                  </a:lnTo>
                  <a:lnTo>
                    <a:pt x="1" y="2776"/>
                  </a:lnTo>
                  <a:lnTo>
                    <a:pt x="2775" y="2776"/>
                  </a:lnTo>
                  <a:lnTo>
                    <a:pt x="2775" y="1389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001;p50">
              <a:extLst>
                <a:ext uri="{FF2B5EF4-FFF2-40B4-BE49-F238E27FC236}">
                  <a16:creationId xmlns:a16="http://schemas.microsoft.com/office/drawing/2014/main" id="{4B986C69-4175-43AF-93AA-217B0F36F1A1}"/>
                </a:ext>
              </a:extLst>
            </p:cNvPr>
            <p:cNvSpPr/>
            <p:nvPr/>
          </p:nvSpPr>
          <p:spPr>
            <a:xfrm>
              <a:off x="5646275" y="2202125"/>
              <a:ext cx="34725" cy="34675"/>
            </a:xfrm>
            <a:custGeom>
              <a:avLst/>
              <a:gdLst/>
              <a:ahLst/>
              <a:cxnLst/>
              <a:rect l="l" t="t" r="r" b="b"/>
              <a:pathLst>
                <a:path w="1389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002;p50">
              <a:extLst>
                <a:ext uri="{FF2B5EF4-FFF2-40B4-BE49-F238E27FC236}">
                  <a16:creationId xmlns:a16="http://schemas.microsoft.com/office/drawing/2014/main" id="{AE58A496-3D9A-4EC6-A88D-76DD0855BAEE}"/>
                </a:ext>
              </a:extLst>
            </p:cNvPr>
            <p:cNvSpPr/>
            <p:nvPr/>
          </p:nvSpPr>
          <p:spPr>
            <a:xfrm>
              <a:off x="5889075" y="2202125"/>
              <a:ext cx="34725" cy="34675"/>
            </a:xfrm>
            <a:custGeom>
              <a:avLst/>
              <a:gdLst/>
              <a:ahLst/>
              <a:cxnLst/>
              <a:rect l="l" t="t" r="r" b="b"/>
              <a:pathLst>
                <a:path w="1389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003;p50">
              <a:extLst>
                <a:ext uri="{FF2B5EF4-FFF2-40B4-BE49-F238E27FC236}">
                  <a16:creationId xmlns:a16="http://schemas.microsoft.com/office/drawing/2014/main" id="{43115DE2-091F-4683-8E78-7E9057097E6E}"/>
                </a:ext>
              </a:extLst>
            </p:cNvPr>
            <p:cNvSpPr/>
            <p:nvPr/>
          </p:nvSpPr>
          <p:spPr>
            <a:xfrm>
              <a:off x="5611625" y="2236775"/>
              <a:ext cx="346825" cy="104100"/>
            </a:xfrm>
            <a:custGeom>
              <a:avLst/>
              <a:gdLst/>
              <a:ahLst/>
              <a:cxnLst/>
              <a:rect l="l" t="t" r="r" b="b"/>
              <a:pathLst>
                <a:path w="13873" h="4164" extrusionOk="0">
                  <a:moveTo>
                    <a:pt x="1" y="1"/>
                  </a:moveTo>
                  <a:lnTo>
                    <a:pt x="1" y="2775"/>
                  </a:lnTo>
                  <a:lnTo>
                    <a:pt x="1" y="4163"/>
                  </a:lnTo>
                  <a:lnTo>
                    <a:pt x="13873" y="4163"/>
                  </a:lnTo>
                  <a:lnTo>
                    <a:pt x="13873" y="2775"/>
                  </a:lnTo>
                  <a:lnTo>
                    <a:pt x="13873" y="1"/>
                  </a:lnTo>
                  <a:lnTo>
                    <a:pt x="12486" y="1"/>
                  </a:lnTo>
                  <a:lnTo>
                    <a:pt x="12486" y="2775"/>
                  </a:lnTo>
                  <a:lnTo>
                    <a:pt x="1387" y="2775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004;p50">
              <a:extLst>
                <a:ext uri="{FF2B5EF4-FFF2-40B4-BE49-F238E27FC236}">
                  <a16:creationId xmlns:a16="http://schemas.microsoft.com/office/drawing/2014/main" id="{6331CB1D-2BA7-4AED-9A86-AA946E787E59}"/>
                </a:ext>
              </a:extLst>
            </p:cNvPr>
            <p:cNvSpPr/>
            <p:nvPr/>
          </p:nvSpPr>
          <p:spPr>
            <a:xfrm>
              <a:off x="5680975" y="2132725"/>
              <a:ext cx="69400" cy="69425"/>
            </a:xfrm>
            <a:custGeom>
              <a:avLst/>
              <a:gdLst/>
              <a:ahLst/>
              <a:cxnLst/>
              <a:rect l="l" t="t" r="r" b="b"/>
              <a:pathLst>
                <a:path w="2776" h="2777" extrusionOk="0">
                  <a:moveTo>
                    <a:pt x="1" y="1"/>
                  </a:moveTo>
                  <a:lnTo>
                    <a:pt x="1" y="1389"/>
                  </a:lnTo>
                  <a:lnTo>
                    <a:pt x="1" y="2776"/>
                  </a:lnTo>
                  <a:lnTo>
                    <a:pt x="2775" y="2776"/>
                  </a:lnTo>
                  <a:lnTo>
                    <a:pt x="2775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005;p50">
              <a:extLst>
                <a:ext uri="{FF2B5EF4-FFF2-40B4-BE49-F238E27FC236}">
                  <a16:creationId xmlns:a16="http://schemas.microsoft.com/office/drawing/2014/main" id="{81165424-DB98-484D-A377-8458090E905B}"/>
                </a:ext>
              </a:extLst>
            </p:cNvPr>
            <p:cNvSpPr/>
            <p:nvPr/>
          </p:nvSpPr>
          <p:spPr>
            <a:xfrm>
              <a:off x="6074050" y="1959350"/>
              <a:ext cx="34725" cy="138750"/>
            </a:xfrm>
            <a:custGeom>
              <a:avLst/>
              <a:gdLst/>
              <a:ahLst/>
              <a:cxnLst/>
              <a:rect l="l" t="t" r="r" b="b"/>
              <a:pathLst>
                <a:path w="1389" h="5550" extrusionOk="0">
                  <a:moveTo>
                    <a:pt x="0" y="0"/>
                  </a:moveTo>
                  <a:lnTo>
                    <a:pt x="0" y="5549"/>
                  </a:lnTo>
                  <a:lnTo>
                    <a:pt x="1388" y="554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006;p50">
              <a:extLst>
                <a:ext uri="{FF2B5EF4-FFF2-40B4-BE49-F238E27FC236}">
                  <a16:creationId xmlns:a16="http://schemas.microsoft.com/office/drawing/2014/main" id="{AD53F189-3974-4019-ABF3-05C533AB6434}"/>
                </a:ext>
              </a:extLst>
            </p:cNvPr>
            <p:cNvSpPr/>
            <p:nvPr/>
          </p:nvSpPr>
          <p:spPr>
            <a:xfrm>
              <a:off x="5900625" y="1889950"/>
              <a:ext cx="138775" cy="34725"/>
            </a:xfrm>
            <a:custGeom>
              <a:avLst/>
              <a:gdLst/>
              <a:ahLst/>
              <a:cxnLst/>
              <a:rect l="l" t="t" r="r" b="b"/>
              <a:pathLst>
                <a:path w="5551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5551" y="1388"/>
                  </a:lnTo>
                  <a:lnTo>
                    <a:pt x="55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007;p50">
              <a:extLst>
                <a:ext uri="{FF2B5EF4-FFF2-40B4-BE49-F238E27FC236}">
                  <a16:creationId xmlns:a16="http://schemas.microsoft.com/office/drawing/2014/main" id="{FA714282-F45A-4C7A-A780-63AF5BF29313}"/>
                </a:ext>
              </a:extLst>
            </p:cNvPr>
            <p:cNvSpPr/>
            <p:nvPr/>
          </p:nvSpPr>
          <p:spPr>
            <a:xfrm>
              <a:off x="6039375" y="1924650"/>
              <a:ext cx="34700" cy="34675"/>
            </a:xfrm>
            <a:custGeom>
              <a:avLst/>
              <a:gdLst/>
              <a:ahLst/>
              <a:cxnLst/>
              <a:rect l="l" t="t" r="r" b="b"/>
              <a:pathLst>
                <a:path w="1388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008;p50">
              <a:extLst>
                <a:ext uri="{FF2B5EF4-FFF2-40B4-BE49-F238E27FC236}">
                  <a16:creationId xmlns:a16="http://schemas.microsoft.com/office/drawing/2014/main" id="{36B514BB-33C5-4BE5-A786-C6B37903C7E8}"/>
                </a:ext>
              </a:extLst>
            </p:cNvPr>
            <p:cNvSpPr/>
            <p:nvPr/>
          </p:nvSpPr>
          <p:spPr>
            <a:xfrm>
              <a:off x="6004675" y="2098075"/>
              <a:ext cx="69400" cy="69375"/>
            </a:xfrm>
            <a:custGeom>
              <a:avLst/>
              <a:gdLst/>
              <a:ahLst/>
              <a:cxnLst/>
              <a:rect l="l" t="t" r="r" b="b"/>
              <a:pathLst>
                <a:path w="2776" h="2775" extrusionOk="0">
                  <a:moveTo>
                    <a:pt x="1389" y="0"/>
                  </a:moveTo>
                  <a:lnTo>
                    <a:pt x="1389" y="1387"/>
                  </a:lnTo>
                  <a:lnTo>
                    <a:pt x="1" y="1387"/>
                  </a:lnTo>
                  <a:lnTo>
                    <a:pt x="1" y="2775"/>
                  </a:lnTo>
                  <a:lnTo>
                    <a:pt x="2775" y="2775"/>
                  </a:lnTo>
                  <a:lnTo>
                    <a:pt x="2775" y="138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009;p50">
              <a:extLst>
                <a:ext uri="{FF2B5EF4-FFF2-40B4-BE49-F238E27FC236}">
                  <a16:creationId xmlns:a16="http://schemas.microsoft.com/office/drawing/2014/main" id="{FF37FF7E-C107-45B5-8DC0-BECCD11F45F5}"/>
                </a:ext>
              </a:extLst>
            </p:cNvPr>
            <p:cNvSpPr/>
            <p:nvPr/>
          </p:nvSpPr>
          <p:spPr>
            <a:xfrm>
              <a:off x="6074050" y="2167425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1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010;p50">
              <a:extLst>
                <a:ext uri="{FF2B5EF4-FFF2-40B4-BE49-F238E27FC236}">
                  <a16:creationId xmlns:a16="http://schemas.microsoft.com/office/drawing/2014/main" id="{58D116E9-7404-4953-9B6D-14C6DC226A67}"/>
                </a:ext>
              </a:extLst>
            </p:cNvPr>
            <p:cNvSpPr/>
            <p:nvPr/>
          </p:nvSpPr>
          <p:spPr>
            <a:xfrm>
              <a:off x="5993125" y="2202125"/>
              <a:ext cx="150350" cy="104050"/>
            </a:xfrm>
            <a:custGeom>
              <a:avLst/>
              <a:gdLst/>
              <a:ahLst/>
              <a:cxnLst/>
              <a:rect l="l" t="t" r="r" b="b"/>
              <a:pathLst>
                <a:path w="6014" h="4162" extrusionOk="0">
                  <a:moveTo>
                    <a:pt x="4625" y="0"/>
                  </a:moveTo>
                  <a:lnTo>
                    <a:pt x="4625" y="2775"/>
                  </a:lnTo>
                  <a:lnTo>
                    <a:pt x="1" y="2775"/>
                  </a:lnTo>
                  <a:lnTo>
                    <a:pt x="1" y="4161"/>
                  </a:lnTo>
                  <a:lnTo>
                    <a:pt x="6013" y="4161"/>
                  </a:lnTo>
                  <a:lnTo>
                    <a:pt x="6013" y="2775"/>
                  </a:lnTo>
                  <a:lnTo>
                    <a:pt x="60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E2649F96-F77B-4BC6-B45A-B8C71B2EC8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41" t="23821" r="8475" b="24031"/>
          <a:stretch/>
        </p:blipFill>
        <p:spPr>
          <a:xfrm>
            <a:off x="402123" y="848969"/>
            <a:ext cx="668325" cy="43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62153"/>
      </p:ext>
    </p:extLst>
  </p:cSld>
  <p:clrMapOvr>
    <a:masterClrMapping/>
  </p:clrMapOvr>
  <p:transition spd="slow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8DF089-9AE5-4708-83E3-31EC9046C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-4484"/>
            <a:ext cx="9136042" cy="5147983"/>
          </a:xfrm>
          <a:prstGeom prst="rect">
            <a:avLst/>
          </a:prstGeom>
        </p:spPr>
      </p:pic>
      <p:pic>
        <p:nvPicPr>
          <p:cNvPr id="6" name="Stephan FAstronomia 2K19">
            <a:hlinkClick r:id="" action="ppaction://media"/>
            <a:extLst>
              <a:ext uri="{FF2B5EF4-FFF2-40B4-BE49-F238E27FC236}">
                <a16:creationId xmlns:a16="http://schemas.microsoft.com/office/drawing/2014/main" id="{50E8BAC9-0FD9-4800-8CCE-D7FB812626F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0452" end="152161.916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07375" y="207327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6389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6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4" name="Google Shape;4424;p46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Manager’s Update</a:t>
            </a:r>
            <a:endParaRPr dirty="0"/>
          </a:p>
        </p:txBody>
      </p:sp>
      <p:sp>
        <p:nvSpPr>
          <p:cNvPr id="4425" name="Google Shape;4425;p46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4427" name="Google Shape;4427;p46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4428" name="Google Shape;4428;p46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46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46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46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46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46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46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46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46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46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46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46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46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46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46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46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46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46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46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46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46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46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46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46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46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46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46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5" name="Google Shape;4455;p46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4456" name="Google Shape;4456;p46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46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46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46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46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46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46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46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46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46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46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46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46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46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46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46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46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46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46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46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46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46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46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46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46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46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46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3" name="Google Shape;4483;p46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4484" name="Google Shape;4484;p46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46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46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46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46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46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46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46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46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46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46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46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46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46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46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46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46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46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46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46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46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46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46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46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46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46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46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4427;p46">
            <a:extLst>
              <a:ext uri="{FF2B5EF4-FFF2-40B4-BE49-F238E27FC236}">
                <a16:creationId xmlns:a16="http://schemas.microsoft.com/office/drawing/2014/main" id="{7CDE94F2-9810-4C50-82CD-5D4CDEBB8911}"/>
              </a:ext>
            </a:extLst>
          </p:cNvPr>
          <p:cNvGrpSpPr/>
          <p:nvPr/>
        </p:nvGrpSpPr>
        <p:grpSpPr>
          <a:xfrm>
            <a:off x="7689814" y="154008"/>
            <a:ext cx="264001" cy="226285"/>
            <a:chOff x="753950" y="238125"/>
            <a:chExt cx="6111125" cy="5238075"/>
          </a:xfrm>
        </p:grpSpPr>
        <p:sp>
          <p:nvSpPr>
            <p:cNvPr id="90" name="Google Shape;4428;p46">
              <a:extLst>
                <a:ext uri="{FF2B5EF4-FFF2-40B4-BE49-F238E27FC236}">
                  <a16:creationId xmlns:a16="http://schemas.microsoft.com/office/drawing/2014/main" id="{089D0046-A11D-4126-98CC-3B4318BDD219}"/>
                </a:ext>
              </a:extLst>
            </p:cNvPr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429;p46">
              <a:extLst>
                <a:ext uri="{FF2B5EF4-FFF2-40B4-BE49-F238E27FC236}">
                  <a16:creationId xmlns:a16="http://schemas.microsoft.com/office/drawing/2014/main" id="{DEAD9007-D5CC-43E3-AD76-AF6C69DCB37C}"/>
                </a:ext>
              </a:extLst>
            </p:cNvPr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430;p46">
              <a:extLst>
                <a:ext uri="{FF2B5EF4-FFF2-40B4-BE49-F238E27FC236}">
                  <a16:creationId xmlns:a16="http://schemas.microsoft.com/office/drawing/2014/main" id="{E03D5485-E0AC-4D9B-B102-2552DF7BDE71}"/>
                </a:ext>
              </a:extLst>
            </p:cNvPr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431;p46">
              <a:extLst>
                <a:ext uri="{FF2B5EF4-FFF2-40B4-BE49-F238E27FC236}">
                  <a16:creationId xmlns:a16="http://schemas.microsoft.com/office/drawing/2014/main" id="{C22B6062-7073-4CF2-9FEB-55F47C846B5B}"/>
                </a:ext>
              </a:extLst>
            </p:cNvPr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432;p46">
              <a:extLst>
                <a:ext uri="{FF2B5EF4-FFF2-40B4-BE49-F238E27FC236}">
                  <a16:creationId xmlns:a16="http://schemas.microsoft.com/office/drawing/2014/main" id="{0E79F365-7957-416F-BB2F-B35586EB0DB3}"/>
                </a:ext>
              </a:extLst>
            </p:cNvPr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433;p46">
              <a:extLst>
                <a:ext uri="{FF2B5EF4-FFF2-40B4-BE49-F238E27FC236}">
                  <a16:creationId xmlns:a16="http://schemas.microsoft.com/office/drawing/2014/main" id="{799C41FB-C96D-4C6A-B52B-D3E676E02AE4}"/>
                </a:ext>
              </a:extLst>
            </p:cNvPr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434;p46">
              <a:extLst>
                <a:ext uri="{FF2B5EF4-FFF2-40B4-BE49-F238E27FC236}">
                  <a16:creationId xmlns:a16="http://schemas.microsoft.com/office/drawing/2014/main" id="{7772A7DC-646A-49AF-961D-87213B0437AA}"/>
                </a:ext>
              </a:extLst>
            </p:cNvPr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435;p46">
              <a:extLst>
                <a:ext uri="{FF2B5EF4-FFF2-40B4-BE49-F238E27FC236}">
                  <a16:creationId xmlns:a16="http://schemas.microsoft.com/office/drawing/2014/main" id="{38A95CD7-474F-48FD-931A-62B71A839186}"/>
                </a:ext>
              </a:extLst>
            </p:cNvPr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436;p46">
              <a:extLst>
                <a:ext uri="{FF2B5EF4-FFF2-40B4-BE49-F238E27FC236}">
                  <a16:creationId xmlns:a16="http://schemas.microsoft.com/office/drawing/2014/main" id="{5678D09D-78E0-4B01-A834-EBEB2A662CDC}"/>
                </a:ext>
              </a:extLst>
            </p:cNvPr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437;p46">
              <a:extLst>
                <a:ext uri="{FF2B5EF4-FFF2-40B4-BE49-F238E27FC236}">
                  <a16:creationId xmlns:a16="http://schemas.microsoft.com/office/drawing/2014/main" id="{C7335877-8536-4FEB-87D2-6D864DAC477D}"/>
                </a:ext>
              </a:extLst>
            </p:cNvPr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438;p46">
              <a:extLst>
                <a:ext uri="{FF2B5EF4-FFF2-40B4-BE49-F238E27FC236}">
                  <a16:creationId xmlns:a16="http://schemas.microsoft.com/office/drawing/2014/main" id="{61074640-1601-492D-8E66-4B90B2ED1FBF}"/>
                </a:ext>
              </a:extLst>
            </p:cNvPr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439;p46">
              <a:extLst>
                <a:ext uri="{FF2B5EF4-FFF2-40B4-BE49-F238E27FC236}">
                  <a16:creationId xmlns:a16="http://schemas.microsoft.com/office/drawing/2014/main" id="{C1ED25D1-187F-4345-AF61-53F2C42B451A}"/>
                </a:ext>
              </a:extLst>
            </p:cNvPr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440;p46">
              <a:extLst>
                <a:ext uri="{FF2B5EF4-FFF2-40B4-BE49-F238E27FC236}">
                  <a16:creationId xmlns:a16="http://schemas.microsoft.com/office/drawing/2014/main" id="{413C9663-8FB7-43F1-AA88-C034D86A0F5A}"/>
                </a:ext>
              </a:extLst>
            </p:cNvPr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441;p46">
              <a:extLst>
                <a:ext uri="{FF2B5EF4-FFF2-40B4-BE49-F238E27FC236}">
                  <a16:creationId xmlns:a16="http://schemas.microsoft.com/office/drawing/2014/main" id="{A009B836-515B-48F3-9A90-BEC53516666B}"/>
                </a:ext>
              </a:extLst>
            </p:cNvPr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442;p46">
              <a:extLst>
                <a:ext uri="{FF2B5EF4-FFF2-40B4-BE49-F238E27FC236}">
                  <a16:creationId xmlns:a16="http://schemas.microsoft.com/office/drawing/2014/main" id="{39C95C78-8FF7-4528-ABC0-A46958238D92}"/>
                </a:ext>
              </a:extLst>
            </p:cNvPr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443;p46">
              <a:extLst>
                <a:ext uri="{FF2B5EF4-FFF2-40B4-BE49-F238E27FC236}">
                  <a16:creationId xmlns:a16="http://schemas.microsoft.com/office/drawing/2014/main" id="{8F8589B7-264F-4B20-BF48-A122FEAFEC31}"/>
                </a:ext>
              </a:extLst>
            </p:cNvPr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444;p46">
              <a:extLst>
                <a:ext uri="{FF2B5EF4-FFF2-40B4-BE49-F238E27FC236}">
                  <a16:creationId xmlns:a16="http://schemas.microsoft.com/office/drawing/2014/main" id="{8527AD11-4E30-44B4-B535-87DDF31D5E9C}"/>
                </a:ext>
              </a:extLst>
            </p:cNvPr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445;p46">
              <a:extLst>
                <a:ext uri="{FF2B5EF4-FFF2-40B4-BE49-F238E27FC236}">
                  <a16:creationId xmlns:a16="http://schemas.microsoft.com/office/drawing/2014/main" id="{4445CA73-A2FA-4B79-A65C-0897D93BE608}"/>
                </a:ext>
              </a:extLst>
            </p:cNvPr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446;p46">
              <a:extLst>
                <a:ext uri="{FF2B5EF4-FFF2-40B4-BE49-F238E27FC236}">
                  <a16:creationId xmlns:a16="http://schemas.microsoft.com/office/drawing/2014/main" id="{601F97CF-4427-469A-9FFF-945B4FB88577}"/>
                </a:ext>
              </a:extLst>
            </p:cNvPr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447;p46">
              <a:extLst>
                <a:ext uri="{FF2B5EF4-FFF2-40B4-BE49-F238E27FC236}">
                  <a16:creationId xmlns:a16="http://schemas.microsoft.com/office/drawing/2014/main" id="{11EC345C-3491-4A79-8756-F611F4A36959}"/>
                </a:ext>
              </a:extLst>
            </p:cNvPr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448;p46">
              <a:extLst>
                <a:ext uri="{FF2B5EF4-FFF2-40B4-BE49-F238E27FC236}">
                  <a16:creationId xmlns:a16="http://schemas.microsoft.com/office/drawing/2014/main" id="{270B0C14-89E2-4CA3-ABDF-3AA7652E0FCE}"/>
                </a:ext>
              </a:extLst>
            </p:cNvPr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449;p46">
              <a:extLst>
                <a:ext uri="{FF2B5EF4-FFF2-40B4-BE49-F238E27FC236}">
                  <a16:creationId xmlns:a16="http://schemas.microsoft.com/office/drawing/2014/main" id="{CE73D0D0-B4D0-45E5-A17E-6351EBA2A9DA}"/>
                </a:ext>
              </a:extLst>
            </p:cNvPr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450;p46">
              <a:extLst>
                <a:ext uri="{FF2B5EF4-FFF2-40B4-BE49-F238E27FC236}">
                  <a16:creationId xmlns:a16="http://schemas.microsoft.com/office/drawing/2014/main" id="{3418CE34-E6CB-4B6C-A0EE-D2D6A5CDD7F5}"/>
                </a:ext>
              </a:extLst>
            </p:cNvPr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451;p46">
              <a:extLst>
                <a:ext uri="{FF2B5EF4-FFF2-40B4-BE49-F238E27FC236}">
                  <a16:creationId xmlns:a16="http://schemas.microsoft.com/office/drawing/2014/main" id="{76B006D1-DB84-4BEE-AABD-EFF4EA060EB9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452;p46">
              <a:extLst>
                <a:ext uri="{FF2B5EF4-FFF2-40B4-BE49-F238E27FC236}">
                  <a16:creationId xmlns:a16="http://schemas.microsoft.com/office/drawing/2014/main" id="{DF195199-10CF-4DCA-8FD9-9D645692E8CB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453;p46">
              <a:extLst>
                <a:ext uri="{FF2B5EF4-FFF2-40B4-BE49-F238E27FC236}">
                  <a16:creationId xmlns:a16="http://schemas.microsoft.com/office/drawing/2014/main" id="{4250316D-0ACC-479E-AC11-E64E254E5457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454;p46">
              <a:extLst>
                <a:ext uri="{FF2B5EF4-FFF2-40B4-BE49-F238E27FC236}">
                  <a16:creationId xmlns:a16="http://schemas.microsoft.com/office/drawing/2014/main" id="{55423AB6-4FC1-4CD2-BA9D-BC77F70C4B11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4427;p46">
            <a:extLst>
              <a:ext uri="{FF2B5EF4-FFF2-40B4-BE49-F238E27FC236}">
                <a16:creationId xmlns:a16="http://schemas.microsoft.com/office/drawing/2014/main" id="{61AE4BC7-CA72-4778-B811-3E1994D58AE2}"/>
              </a:ext>
            </a:extLst>
          </p:cNvPr>
          <p:cNvGrpSpPr/>
          <p:nvPr/>
        </p:nvGrpSpPr>
        <p:grpSpPr>
          <a:xfrm>
            <a:off x="7327923" y="154008"/>
            <a:ext cx="264001" cy="226285"/>
            <a:chOff x="753950" y="238125"/>
            <a:chExt cx="6111125" cy="5238075"/>
          </a:xfrm>
        </p:grpSpPr>
        <p:sp>
          <p:nvSpPr>
            <p:cNvPr id="118" name="Google Shape;4428;p46">
              <a:extLst>
                <a:ext uri="{FF2B5EF4-FFF2-40B4-BE49-F238E27FC236}">
                  <a16:creationId xmlns:a16="http://schemas.microsoft.com/office/drawing/2014/main" id="{D0853B6E-E1AB-4336-A27C-C081E9964BC9}"/>
                </a:ext>
              </a:extLst>
            </p:cNvPr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429;p46">
              <a:extLst>
                <a:ext uri="{FF2B5EF4-FFF2-40B4-BE49-F238E27FC236}">
                  <a16:creationId xmlns:a16="http://schemas.microsoft.com/office/drawing/2014/main" id="{C4D6276B-7BBE-412E-8E46-4D88AA2A2B90}"/>
                </a:ext>
              </a:extLst>
            </p:cNvPr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430;p46">
              <a:extLst>
                <a:ext uri="{FF2B5EF4-FFF2-40B4-BE49-F238E27FC236}">
                  <a16:creationId xmlns:a16="http://schemas.microsoft.com/office/drawing/2014/main" id="{255D7CFC-E5F3-4AAD-9022-C7ADA4F3E440}"/>
                </a:ext>
              </a:extLst>
            </p:cNvPr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431;p46">
              <a:extLst>
                <a:ext uri="{FF2B5EF4-FFF2-40B4-BE49-F238E27FC236}">
                  <a16:creationId xmlns:a16="http://schemas.microsoft.com/office/drawing/2014/main" id="{53B79933-4BCC-48D6-9165-BB1F401B0154}"/>
                </a:ext>
              </a:extLst>
            </p:cNvPr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432;p46">
              <a:extLst>
                <a:ext uri="{FF2B5EF4-FFF2-40B4-BE49-F238E27FC236}">
                  <a16:creationId xmlns:a16="http://schemas.microsoft.com/office/drawing/2014/main" id="{5552B7CC-0C3B-4B77-B148-CC68BC626632}"/>
                </a:ext>
              </a:extLst>
            </p:cNvPr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4433;p46">
              <a:extLst>
                <a:ext uri="{FF2B5EF4-FFF2-40B4-BE49-F238E27FC236}">
                  <a16:creationId xmlns:a16="http://schemas.microsoft.com/office/drawing/2014/main" id="{33A121CC-754A-46DB-A899-15AC53133968}"/>
                </a:ext>
              </a:extLst>
            </p:cNvPr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434;p46">
              <a:extLst>
                <a:ext uri="{FF2B5EF4-FFF2-40B4-BE49-F238E27FC236}">
                  <a16:creationId xmlns:a16="http://schemas.microsoft.com/office/drawing/2014/main" id="{CE9F55E9-EA8B-4E9A-AB73-54B34A267549}"/>
                </a:ext>
              </a:extLst>
            </p:cNvPr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4435;p46">
              <a:extLst>
                <a:ext uri="{FF2B5EF4-FFF2-40B4-BE49-F238E27FC236}">
                  <a16:creationId xmlns:a16="http://schemas.microsoft.com/office/drawing/2014/main" id="{4DA4DEE6-9D7F-4ECA-9A6C-7A924F641C0F}"/>
                </a:ext>
              </a:extLst>
            </p:cNvPr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4436;p46">
              <a:extLst>
                <a:ext uri="{FF2B5EF4-FFF2-40B4-BE49-F238E27FC236}">
                  <a16:creationId xmlns:a16="http://schemas.microsoft.com/office/drawing/2014/main" id="{6D07F81F-B11E-4713-9A2A-C62DCAFB2977}"/>
                </a:ext>
              </a:extLst>
            </p:cNvPr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4437;p46">
              <a:extLst>
                <a:ext uri="{FF2B5EF4-FFF2-40B4-BE49-F238E27FC236}">
                  <a16:creationId xmlns:a16="http://schemas.microsoft.com/office/drawing/2014/main" id="{8A072929-C702-4C24-BBDA-477421F2D3BA}"/>
                </a:ext>
              </a:extLst>
            </p:cNvPr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438;p46">
              <a:extLst>
                <a:ext uri="{FF2B5EF4-FFF2-40B4-BE49-F238E27FC236}">
                  <a16:creationId xmlns:a16="http://schemas.microsoft.com/office/drawing/2014/main" id="{69B3ED28-9138-4D64-BA9B-D9FB128B2F8E}"/>
                </a:ext>
              </a:extLst>
            </p:cNvPr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439;p46">
              <a:extLst>
                <a:ext uri="{FF2B5EF4-FFF2-40B4-BE49-F238E27FC236}">
                  <a16:creationId xmlns:a16="http://schemas.microsoft.com/office/drawing/2014/main" id="{7504D450-D355-44DF-97B6-918B1F1774F0}"/>
                </a:ext>
              </a:extLst>
            </p:cNvPr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440;p46">
              <a:extLst>
                <a:ext uri="{FF2B5EF4-FFF2-40B4-BE49-F238E27FC236}">
                  <a16:creationId xmlns:a16="http://schemas.microsoft.com/office/drawing/2014/main" id="{C1AB2D6B-308D-4C76-8419-8DA9912ED0F3}"/>
                </a:ext>
              </a:extLst>
            </p:cNvPr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4441;p46">
              <a:extLst>
                <a:ext uri="{FF2B5EF4-FFF2-40B4-BE49-F238E27FC236}">
                  <a16:creationId xmlns:a16="http://schemas.microsoft.com/office/drawing/2014/main" id="{BF69F8E3-BEE7-43DF-999B-AD8AAE9AED1D}"/>
                </a:ext>
              </a:extLst>
            </p:cNvPr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4442;p46">
              <a:extLst>
                <a:ext uri="{FF2B5EF4-FFF2-40B4-BE49-F238E27FC236}">
                  <a16:creationId xmlns:a16="http://schemas.microsoft.com/office/drawing/2014/main" id="{AD02DFAA-68B7-45A0-A417-2AD9212AE165}"/>
                </a:ext>
              </a:extLst>
            </p:cNvPr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4443;p46">
              <a:extLst>
                <a:ext uri="{FF2B5EF4-FFF2-40B4-BE49-F238E27FC236}">
                  <a16:creationId xmlns:a16="http://schemas.microsoft.com/office/drawing/2014/main" id="{0FF46873-1151-420D-8931-DA1B069DBFA5}"/>
                </a:ext>
              </a:extLst>
            </p:cNvPr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4444;p46">
              <a:extLst>
                <a:ext uri="{FF2B5EF4-FFF2-40B4-BE49-F238E27FC236}">
                  <a16:creationId xmlns:a16="http://schemas.microsoft.com/office/drawing/2014/main" id="{43A9387E-37F9-4EFC-B75E-E0DCD6358940}"/>
                </a:ext>
              </a:extLst>
            </p:cNvPr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4445;p46">
              <a:extLst>
                <a:ext uri="{FF2B5EF4-FFF2-40B4-BE49-F238E27FC236}">
                  <a16:creationId xmlns:a16="http://schemas.microsoft.com/office/drawing/2014/main" id="{B7A64B4F-34A5-48F9-8057-D0D108234AB6}"/>
                </a:ext>
              </a:extLst>
            </p:cNvPr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4446;p46">
              <a:extLst>
                <a:ext uri="{FF2B5EF4-FFF2-40B4-BE49-F238E27FC236}">
                  <a16:creationId xmlns:a16="http://schemas.microsoft.com/office/drawing/2014/main" id="{CBC6EBC3-A101-491D-8ABD-A4DDA6592C17}"/>
                </a:ext>
              </a:extLst>
            </p:cNvPr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4447;p46">
              <a:extLst>
                <a:ext uri="{FF2B5EF4-FFF2-40B4-BE49-F238E27FC236}">
                  <a16:creationId xmlns:a16="http://schemas.microsoft.com/office/drawing/2014/main" id="{C3F42969-CCD5-4AFA-8583-2383E75A5FAF}"/>
                </a:ext>
              </a:extLst>
            </p:cNvPr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4448;p46">
              <a:extLst>
                <a:ext uri="{FF2B5EF4-FFF2-40B4-BE49-F238E27FC236}">
                  <a16:creationId xmlns:a16="http://schemas.microsoft.com/office/drawing/2014/main" id="{82C880E7-FBE7-4938-ABA1-27C2E535D77C}"/>
                </a:ext>
              </a:extLst>
            </p:cNvPr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4449;p46">
              <a:extLst>
                <a:ext uri="{FF2B5EF4-FFF2-40B4-BE49-F238E27FC236}">
                  <a16:creationId xmlns:a16="http://schemas.microsoft.com/office/drawing/2014/main" id="{0FCDAB27-AD3D-4DAC-8BBF-7FB3BB952C09}"/>
                </a:ext>
              </a:extLst>
            </p:cNvPr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4450;p46">
              <a:extLst>
                <a:ext uri="{FF2B5EF4-FFF2-40B4-BE49-F238E27FC236}">
                  <a16:creationId xmlns:a16="http://schemas.microsoft.com/office/drawing/2014/main" id="{EC8178B4-3257-4940-B75A-98D4EF0990BE}"/>
                </a:ext>
              </a:extLst>
            </p:cNvPr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4451;p46">
              <a:extLst>
                <a:ext uri="{FF2B5EF4-FFF2-40B4-BE49-F238E27FC236}">
                  <a16:creationId xmlns:a16="http://schemas.microsoft.com/office/drawing/2014/main" id="{D0CAFF7C-5CD7-436D-81B0-8C0F4043A1B7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4452;p46">
              <a:extLst>
                <a:ext uri="{FF2B5EF4-FFF2-40B4-BE49-F238E27FC236}">
                  <a16:creationId xmlns:a16="http://schemas.microsoft.com/office/drawing/2014/main" id="{0C67EFAE-61D6-4B9B-A7C0-AE8E2D98BA54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4453;p46">
              <a:extLst>
                <a:ext uri="{FF2B5EF4-FFF2-40B4-BE49-F238E27FC236}">
                  <a16:creationId xmlns:a16="http://schemas.microsoft.com/office/drawing/2014/main" id="{2FB86AC8-7021-4407-B930-34CABC16EA7D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4454;p46">
              <a:extLst>
                <a:ext uri="{FF2B5EF4-FFF2-40B4-BE49-F238E27FC236}">
                  <a16:creationId xmlns:a16="http://schemas.microsoft.com/office/drawing/2014/main" id="{08370EDF-7E7A-4F43-B5F8-C130A31A1134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02 - Donkey Kong Start">
            <a:hlinkClick r:id="" action="ppaction://media"/>
            <a:extLst>
              <a:ext uri="{FF2B5EF4-FFF2-40B4-BE49-F238E27FC236}">
                <a16:creationId xmlns:a16="http://schemas.microsoft.com/office/drawing/2014/main" id="{18EE8DC1-0F3A-45AD-A006-432EDC3DE7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0870" y="4359910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4" name="Google Shape;4424;p46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Manager’s Update</a:t>
            </a:r>
            <a:endParaRPr dirty="0"/>
          </a:p>
        </p:txBody>
      </p:sp>
      <p:sp>
        <p:nvSpPr>
          <p:cNvPr id="4425" name="Google Shape;4425;p46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4427" name="Google Shape;4427;p46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4428" name="Google Shape;4428;p46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46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46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46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46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46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46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46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46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46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46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46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46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46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46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46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46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46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46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46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46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46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46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46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46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46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46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5" name="Google Shape;4455;p46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4456" name="Google Shape;4456;p46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46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46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46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46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46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46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46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46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46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46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46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46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46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46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46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46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46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46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46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46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46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46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46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46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46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46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3" name="Google Shape;4483;p46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4484" name="Google Shape;4484;p46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46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46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46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46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46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46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46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46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46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46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46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46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46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46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46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46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46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46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46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46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46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46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46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46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46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46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4427;p46">
            <a:extLst>
              <a:ext uri="{FF2B5EF4-FFF2-40B4-BE49-F238E27FC236}">
                <a16:creationId xmlns:a16="http://schemas.microsoft.com/office/drawing/2014/main" id="{7CDE94F2-9810-4C50-82CD-5D4CDEBB8911}"/>
              </a:ext>
            </a:extLst>
          </p:cNvPr>
          <p:cNvGrpSpPr/>
          <p:nvPr/>
        </p:nvGrpSpPr>
        <p:grpSpPr>
          <a:xfrm>
            <a:off x="7689814" y="154008"/>
            <a:ext cx="264001" cy="226285"/>
            <a:chOff x="753950" y="238125"/>
            <a:chExt cx="6111125" cy="5238075"/>
          </a:xfrm>
        </p:grpSpPr>
        <p:sp>
          <p:nvSpPr>
            <p:cNvPr id="90" name="Google Shape;4428;p46">
              <a:extLst>
                <a:ext uri="{FF2B5EF4-FFF2-40B4-BE49-F238E27FC236}">
                  <a16:creationId xmlns:a16="http://schemas.microsoft.com/office/drawing/2014/main" id="{089D0046-A11D-4126-98CC-3B4318BDD219}"/>
                </a:ext>
              </a:extLst>
            </p:cNvPr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429;p46">
              <a:extLst>
                <a:ext uri="{FF2B5EF4-FFF2-40B4-BE49-F238E27FC236}">
                  <a16:creationId xmlns:a16="http://schemas.microsoft.com/office/drawing/2014/main" id="{DEAD9007-D5CC-43E3-AD76-AF6C69DCB37C}"/>
                </a:ext>
              </a:extLst>
            </p:cNvPr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430;p46">
              <a:extLst>
                <a:ext uri="{FF2B5EF4-FFF2-40B4-BE49-F238E27FC236}">
                  <a16:creationId xmlns:a16="http://schemas.microsoft.com/office/drawing/2014/main" id="{E03D5485-E0AC-4D9B-B102-2552DF7BDE71}"/>
                </a:ext>
              </a:extLst>
            </p:cNvPr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431;p46">
              <a:extLst>
                <a:ext uri="{FF2B5EF4-FFF2-40B4-BE49-F238E27FC236}">
                  <a16:creationId xmlns:a16="http://schemas.microsoft.com/office/drawing/2014/main" id="{C22B6062-7073-4CF2-9FEB-55F47C846B5B}"/>
                </a:ext>
              </a:extLst>
            </p:cNvPr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432;p46">
              <a:extLst>
                <a:ext uri="{FF2B5EF4-FFF2-40B4-BE49-F238E27FC236}">
                  <a16:creationId xmlns:a16="http://schemas.microsoft.com/office/drawing/2014/main" id="{0E79F365-7957-416F-BB2F-B35586EB0DB3}"/>
                </a:ext>
              </a:extLst>
            </p:cNvPr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433;p46">
              <a:extLst>
                <a:ext uri="{FF2B5EF4-FFF2-40B4-BE49-F238E27FC236}">
                  <a16:creationId xmlns:a16="http://schemas.microsoft.com/office/drawing/2014/main" id="{799C41FB-C96D-4C6A-B52B-D3E676E02AE4}"/>
                </a:ext>
              </a:extLst>
            </p:cNvPr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434;p46">
              <a:extLst>
                <a:ext uri="{FF2B5EF4-FFF2-40B4-BE49-F238E27FC236}">
                  <a16:creationId xmlns:a16="http://schemas.microsoft.com/office/drawing/2014/main" id="{7772A7DC-646A-49AF-961D-87213B0437AA}"/>
                </a:ext>
              </a:extLst>
            </p:cNvPr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435;p46">
              <a:extLst>
                <a:ext uri="{FF2B5EF4-FFF2-40B4-BE49-F238E27FC236}">
                  <a16:creationId xmlns:a16="http://schemas.microsoft.com/office/drawing/2014/main" id="{38A95CD7-474F-48FD-931A-62B71A839186}"/>
                </a:ext>
              </a:extLst>
            </p:cNvPr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436;p46">
              <a:extLst>
                <a:ext uri="{FF2B5EF4-FFF2-40B4-BE49-F238E27FC236}">
                  <a16:creationId xmlns:a16="http://schemas.microsoft.com/office/drawing/2014/main" id="{5678D09D-78E0-4B01-A834-EBEB2A662CDC}"/>
                </a:ext>
              </a:extLst>
            </p:cNvPr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437;p46">
              <a:extLst>
                <a:ext uri="{FF2B5EF4-FFF2-40B4-BE49-F238E27FC236}">
                  <a16:creationId xmlns:a16="http://schemas.microsoft.com/office/drawing/2014/main" id="{C7335877-8536-4FEB-87D2-6D864DAC477D}"/>
                </a:ext>
              </a:extLst>
            </p:cNvPr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438;p46">
              <a:extLst>
                <a:ext uri="{FF2B5EF4-FFF2-40B4-BE49-F238E27FC236}">
                  <a16:creationId xmlns:a16="http://schemas.microsoft.com/office/drawing/2014/main" id="{61074640-1601-492D-8E66-4B90B2ED1FBF}"/>
                </a:ext>
              </a:extLst>
            </p:cNvPr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439;p46">
              <a:extLst>
                <a:ext uri="{FF2B5EF4-FFF2-40B4-BE49-F238E27FC236}">
                  <a16:creationId xmlns:a16="http://schemas.microsoft.com/office/drawing/2014/main" id="{C1ED25D1-187F-4345-AF61-53F2C42B451A}"/>
                </a:ext>
              </a:extLst>
            </p:cNvPr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440;p46">
              <a:extLst>
                <a:ext uri="{FF2B5EF4-FFF2-40B4-BE49-F238E27FC236}">
                  <a16:creationId xmlns:a16="http://schemas.microsoft.com/office/drawing/2014/main" id="{413C9663-8FB7-43F1-AA88-C034D86A0F5A}"/>
                </a:ext>
              </a:extLst>
            </p:cNvPr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441;p46">
              <a:extLst>
                <a:ext uri="{FF2B5EF4-FFF2-40B4-BE49-F238E27FC236}">
                  <a16:creationId xmlns:a16="http://schemas.microsoft.com/office/drawing/2014/main" id="{A009B836-515B-48F3-9A90-BEC53516666B}"/>
                </a:ext>
              </a:extLst>
            </p:cNvPr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442;p46">
              <a:extLst>
                <a:ext uri="{FF2B5EF4-FFF2-40B4-BE49-F238E27FC236}">
                  <a16:creationId xmlns:a16="http://schemas.microsoft.com/office/drawing/2014/main" id="{39C95C78-8FF7-4528-ABC0-A46958238D92}"/>
                </a:ext>
              </a:extLst>
            </p:cNvPr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443;p46">
              <a:extLst>
                <a:ext uri="{FF2B5EF4-FFF2-40B4-BE49-F238E27FC236}">
                  <a16:creationId xmlns:a16="http://schemas.microsoft.com/office/drawing/2014/main" id="{8F8589B7-264F-4B20-BF48-A122FEAFEC31}"/>
                </a:ext>
              </a:extLst>
            </p:cNvPr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444;p46">
              <a:extLst>
                <a:ext uri="{FF2B5EF4-FFF2-40B4-BE49-F238E27FC236}">
                  <a16:creationId xmlns:a16="http://schemas.microsoft.com/office/drawing/2014/main" id="{8527AD11-4E30-44B4-B535-87DDF31D5E9C}"/>
                </a:ext>
              </a:extLst>
            </p:cNvPr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445;p46">
              <a:extLst>
                <a:ext uri="{FF2B5EF4-FFF2-40B4-BE49-F238E27FC236}">
                  <a16:creationId xmlns:a16="http://schemas.microsoft.com/office/drawing/2014/main" id="{4445CA73-A2FA-4B79-A65C-0897D93BE608}"/>
                </a:ext>
              </a:extLst>
            </p:cNvPr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446;p46">
              <a:extLst>
                <a:ext uri="{FF2B5EF4-FFF2-40B4-BE49-F238E27FC236}">
                  <a16:creationId xmlns:a16="http://schemas.microsoft.com/office/drawing/2014/main" id="{601F97CF-4427-469A-9FFF-945B4FB88577}"/>
                </a:ext>
              </a:extLst>
            </p:cNvPr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447;p46">
              <a:extLst>
                <a:ext uri="{FF2B5EF4-FFF2-40B4-BE49-F238E27FC236}">
                  <a16:creationId xmlns:a16="http://schemas.microsoft.com/office/drawing/2014/main" id="{11EC345C-3491-4A79-8756-F611F4A36959}"/>
                </a:ext>
              </a:extLst>
            </p:cNvPr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448;p46">
              <a:extLst>
                <a:ext uri="{FF2B5EF4-FFF2-40B4-BE49-F238E27FC236}">
                  <a16:creationId xmlns:a16="http://schemas.microsoft.com/office/drawing/2014/main" id="{270B0C14-89E2-4CA3-ABDF-3AA7652E0FCE}"/>
                </a:ext>
              </a:extLst>
            </p:cNvPr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449;p46">
              <a:extLst>
                <a:ext uri="{FF2B5EF4-FFF2-40B4-BE49-F238E27FC236}">
                  <a16:creationId xmlns:a16="http://schemas.microsoft.com/office/drawing/2014/main" id="{CE73D0D0-B4D0-45E5-A17E-6351EBA2A9DA}"/>
                </a:ext>
              </a:extLst>
            </p:cNvPr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450;p46">
              <a:extLst>
                <a:ext uri="{FF2B5EF4-FFF2-40B4-BE49-F238E27FC236}">
                  <a16:creationId xmlns:a16="http://schemas.microsoft.com/office/drawing/2014/main" id="{3418CE34-E6CB-4B6C-A0EE-D2D6A5CDD7F5}"/>
                </a:ext>
              </a:extLst>
            </p:cNvPr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451;p46">
              <a:extLst>
                <a:ext uri="{FF2B5EF4-FFF2-40B4-BE49-F238E27FC236}">
                  <a16:creationId xmlns:a16="http://schemas.microsoft.com/office/drawing/2014/main" id="{76B006D1-DB84-4BEE-AABD-EFF4EA060EB9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452;p46">
              <a:extLst>
                <a:ext uri="{FF2B5EF4-FFF2-40B4-BE49-F238E27FC236}">
                  <a16:creationId xmlns:a16="http://schemas.microsoft.com/office/drawing/2014/main" id="{DF195199-10CF-4DCA-8FD9-9D645692E8CB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453;p46">
              <a:extLst>
                <a:ext uri="{FF2B5EF4-FFF2-40B4-BE49-F238E27FC236}">
                  <a16:creationId xmlns:a16="http://schemas.microsoft.com/office/drawing/2014/main" id="{4250316D-0ACC-479E-AC11-E64E254E5457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454;p46">
              <a:extLst>
                <a:ext uri="{FF2B5EF4-FFF2-40B4-BE49-F238E27FC236}">
                  <a16:creationId xmlns:a16="http://schemas.microsoft.com/office/drawing/2014/main" id="{55423AB6-4FC1-4CD2-BA9D-BC77F70C4B11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4427;p46">
            <a:extLst>
              <a:ext uri="{FF2B5EF4-FFF2-40B4-BE49-F238E27FC236}">
                <a16:creationId xmlns:a16="http://schemas.microsoft.com/office/drawing/2014/main" id="{61AE4BC7-CA72-4778-B811-3E1994D58AE2}"/>
              </a:ext>
            </a:extLst>
          </p:cNvPr>
          <p:cNvGrpSpPr/>
          <p:nvPr/>
        </p:nvGrpSpPr>
        <p:grpSpPr>
          <a:xfrm>
            <a:off x="7327923" y="154008"/>
            <a:ext cx="264001" cy="226285"/>
            <a:chOff x="753950" y="238125"/>
            <a:chExt cx="6111125" cy="5238075"/>
          </a:xfrm>
        </p:grpSpPr>
        <p:sp>
          <p:nvSpPr>
            <p:cNvPr id="118" name="Google Shape;4428;p46">
              <a:extLst>
                <a:ext uri="{FF2B5EF4-FFF2-40B4-BE49-F238E27FC236}">
                  <a16:creationId xmlns:a16="http://schemas.microsoft.com/office/drawing/2014/main" id="{D0853B6E-E1AB-4336-A27C-C081E9964BC9}"/>
                </a:ext>
              </a:extLst>
            </p:cNvPr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429;p46">
              <a:extLst>
                <a:ext uri="{FF2B5EF4-FFF2-40B4-BE49-F238E27FC236}">
                  <a16:creationId xmlns:a16="http://schemas.microsoft.com/office/drawing/2014/main" id="{C4D6276B-7BBE-412E-8E46-4D88AA2A2B90}"/>
                </a:ext>
              </a:extLst>
            </p:cNvPr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430;p46">
              <a:extLst>
                <a:ext uri="{FF2B5EF4-FFF2-40B4-BE49-F238E27FC236}">
                  <a16:creationId xmlns:a16="http://schemas.microsoft.com/office/drawing/2014/main" id="{255D7CFC-E5F3-4AAD-9022-C7ADA4F3E440}"/>
                </a:ext>
              </a:extLst>
            </p:cNvPr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431;p46">
              <a:extLst>
                <a:ext uri="{FF2B5EF4-FFF2-40B4-BE49-F238E27FC236}">
                  <a16:creationId xmlns:a16="http://schemas.microsoft.com/office/drawing/2014/main" id="{53B79933-4BCC-48D6-9165-BB1F401B0154}"/>
                </a:ext>
              </a:extLst>
            </p:cNvPr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432;p46">
              <a:extLst>
                <a:ext uri="{FF2B5EF4-FFF2-40B4-BE49-F238E27FC236}">
                  <a16:creationId xmlns:a16="http://schemas.microsoft.com/office/drawing/2014/main" id="{5552B7CC-0C3B-4B77-B148-CC68BC626632}"/>
                </a:ext>
              </a:extLst>
            </p:cNvPr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4433;p46">
              <a:extLst>
                <a:ext uri="{FF2B5EF4-FFF2-40B4-BE49-F238E27FC236}">
                  <a16:creationId xmlns:a16="http://schemas.microsoft.com/office/drawing/2014/main" id="{33A121CC-754A-46DB-A899-15AC53133968}"/>
                </a:ext>
              </a:extLst>
            </p:cNvPr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434;p46">
              <a:extLst>
                <a:ext uri="{FF2B5EF4-FFF2-40B4-BE49-F238E27FC236}">
                  <a16:creationId xmlns:a16="http://schemas.microsoft.com/office/drawing/2014/main" id="{CE9F55E9-EA8B-4E9A-AB73-54B34A267549}"/>
                </a:ext>
              </a:extLst>
            </p:cNvPr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4435;p46">
              <a:extLst>
                <a:ext uri="{FF2B5EF4-FFF2-40B4-BE49-F238E27FC236}">
                  <a16:creationId xmlns:a16="http://schemas.microsoft.com/office/drawing/2014/main" id="{4DA4DEE6-9D7F-4ECA-9A6C-7A924F641C0F}"/>
                </a:ext>
              </a:extLst>
            </p:cNvPr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4436;p46">
              <a:extLst>
                <a:ext uri="{FF2B5EF4-FFF2-40B4-BE49-F238E27FC236}">
                  <a16:creationId xmlns:a16="http://schemas.microsoft.com/office/drawing/2014/main" id="{6D07F81F-B11E-4713-9A2A-C62DCAFB2977}"/>
                </a:ext>
              </a:extLst>
            </p:cNvPr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4437;p46">
              <a:extLst>
                <a:ext uri="{FF2B5EF4-FFF2-40B4-BE49-F238E27FC236}">
                  <a16:creationId xmlns:a16="http://schemas.microsoft.com/office/drawing/2014/main" id="{8A072929-C702-4C24-BBDA-477421F2D3BA}"/>
                </a:ext>
              </a:extLst>
            </p:cNvPr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438;p46">
              <a:extLst>
                <a:ext uri="{FF2B5EF4-FFF2-40B4-BE49-F238E27FC236}">
                  <a16:creationId xmlns:a16="http://schemas.microsoft.com/office/drawing/2014/main" id="{69B3ED28-9138-4D64-BA9B-D9FB128B2F8E}"/>
                </a:ext>
              </a:extLst>
            </p:cNvPr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439;p46">
              <a:extLst>
                <a:ext uri="{FF2B5EF4-FFF2-40B4-BE49-F238E27FC236}">
                  <a16:creationId xmlns:a16="http://schemas.microsoft.com/office/drawing/2014/main" id="{7504D450-D355-44DF-97B6-918B1F1774F0}"/>
                </a:ext>
              </a:extLst>
            </p:cNvPr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440;p46">
              <a:extLst>
                <a:ext uri="{FF2B5EF4-FFF2-40B4-BE49-F238E27FC236}">
                  <a16:creationId xmlns:a16="http://schemas.microsoft.com/office/drawing/2014/main" id="{C1AB2D6B-308D-4C76-8419-8DA9912ED0F3}"/>
                </a:ext>
              </a:extLst>
            </p:cNvPr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4441;p46">
              <a:extLst>
                <a:ext uri="{FF2B5EF4-FFF2-40B4-BE49-F238E27FC236}">
                  <a16:creationId xmlns:a16="http://schemas.microsoft.com/office/drawing/2014/main" id="{BF69F8E3-BEE7-43DF-999B-AD8AAE9AED1D}"/>
                </a:ext>
              </a:extLst>
            </p:cNvPr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4442;p46">
              <a:extLst>
                <a:ext uri="{FF2B5EF4-FFF2-40B4-BE49-F238E27FC236}">
                  <a16:creationId xmlns:a16="http://schemas.microsoft.com/office/drawing/2014/main" id="{AD02DFAA-68B7-45A0-A417-2AD9212AE165}"/>
                </a:ext>
              </a:extLst>
            </p:cNvPr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4443;p46">
              <a:extLst>
                <a:ext uri="{FF2B5EF4-FFF2-40B4-BE49-F238E27FC236}">
                  <a16:creationId xmlns:a16="http://schemas.microsoft.com/office/drawing/2014/main" id="{0FF46873-1151-420D-8931-DA1B069DBFA5}"/>
                </a:ext>
              </a:extLst>
            </p:cNvPr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4444;p46">
              <a:extLst>
                <a:ext uri="{FF2B5EF4-FFF2-40B4-BE49-F238E27FC236}">
                  <a16:creationId xmlns:a16="http://schemas.microsoft.com/office/drawing/2014/main" id="{43A9387E-37F9-4EFC-B75E-E0DCD6358940}"/>
                </a:ext>
              </a:extLst>
            </p:cNvPr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4445;p46">
              <a:extLst>
                <a:ext uri="{FF2B5EF4-FFF2-40B4-BE49-F238E27FC236}">
                  <a16:creationId xmlns:a16="http://schemas.microsoft.com/office/drawing/2014/main" id="{B7A64B4F-34A5-48F9-8057-D0D108234AB6}"/>
                </a:ext>
              </a:extLst>
            </p:cNvPr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4446;p46">
              <a:extLst>
                <a:ext uri="{FF2B5EF4-FFF2-40B4-BE49-F238E27FC236}">
                  <a16:creationId xmlns:a16="http://schemas.microsoft.com/office/drawing/2014/main" id="{CBC6EBC3-A101-491D-8ABD-A4DDA6592C17}"/>
                </a:ext>
              </a:extLst>
            </p:cNvPr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4447;p46">
              <a:extLst>
                <a:ext uri="{FF2B5EF4-FFF2-40B4-BE49-F238E27FC236}">
                  <a16:creationId xmlns:a16="http://schemas.microsoft.com/office/drawing/2014/main" id="{C3F42969-CCD5-4AFA-8583-2383E75A5FAF}"/>
                </a:ext>
              </a:extLst>
            </p:cNvPr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4448;p46">
              <a:extLst>
                <a:ext uri="{FF2B5EF4-FFF2-40B4-BE49-F238E27FC236}">
                  <a16:creationId xmlns:a16="http://schemas.microsoft.com/office/drawing/2014/main" id="{82C880E7-FBE7-4938-ABA1-27C2E535D77C}"/>
                </a:ext>
              </a:extLst>
            </p:cNvPr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4449;p46">
              <a:extLst>
                <a:ext uri="{FF2B5EF4-FFF2-40B4-BE49-F238E27FC236}">
                  <a16:creationId xmlns:a16="http://schemas.microsoft.com/office/drawing/2014/main" id="{0FCDAB27-AD3D-4DAC-8BBF-7FB3BB952C09}"/>
                </a:ext>
              </a:extLst>
            </p:cNvPr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4450;p46">
              <a:extLst>
                <a:ext uri="{FF2B5EF4-FFF2-40B4-BE49-F238E27FC236}">
                  <a16:creationId xmlns:a16="http://schemas.microsoft.com/office/drawing/2014/main" id="{EC8178B4-3257-4940-B75A-98D4EF0990BE}"/>
                </a:ext>
              </a:extLst>
            </p:cNvPr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4451;p46">
              <a:extLst>
                <a:ext uri="{FF2B5EF4-FFF2-40B4-BE49-F238E27FC236}">
                  <a16:creationId xmlns:a16="http://schemas.microsoft.com/office/drawing/2014/main" id="{D0CAFF7C-5CD7-436D-81B0-8C0F4043A1B7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4452;p46">
              <a:extLst>
                <a:ext uri="{FF2B5EF4-FFF2-40B4-BE49-F238E27FC236}">
                  <a16:creationId xmlns:a16="http://schemas.microsoft.com/office/drawing/2014/main" id="{0C67EFAE-61D6-4B9B-A7C0-AE8E2D98BA54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4453;p46">
              <a:extLst>
                <a:ext uri="{FF2B5EF4-FFF2-40B4-BE49-F238E27FC236}">
                  <a16:creationId xmlns:a16="http://schemas.microsoft.com/office/drawing/2014/main" id="{2FB86AC8-7021-4407-B930-34CABC16EA7D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4454;p46">
              <a:extLst>
                <a:ext uri="{FF2B5EF4-FFF2-40B4-BE49-F238E27FC236}">
                  <a16:creationId xmlns:a16="http://schemas.microsoft.com/office/drawing/2014/main" id="{08370EDF-7E7A-4F43-B5F8-C130A31A1134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73616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6A1C6AF-F0D1-4E44-87C2-E8003F573965}"/>
              </a:ext>
            </a:extLst>
          </p:cNvPr>
          <p:cNvGrpSpPr/>
          <p:nvPr/>
        </p:nvGrpSpPr>
        <p:grpSpPr>
          <a:xfrm>
            <a:off x="4240059" y="0"/>
            <a:ext cx="3151038" cy="4094131"/>
            <a:chOff x="4240059" y="0"/>
            <a:chExt cx="3151038" cy="4094131"/>
          </a:xfrm>
        </p:grpSpPr>
        <p:pic>
          <p:nvPicPr>
            <p:cNvPr id="8" name="Picture 7" descr="A picture containing brick, drawing&#10;&#10;Description automatically generated">
              <a:extLst>
                <a:ext uri="{FF2B5EF4-FFF2-40B4-BE49-F238E27FC236}">
                  <a16:creationId xmlns:a16="http://schemas.microsoft.com/office/drawing/2014/main" id="{B8A6C961-578F-4669-B8C6-DDBC855AF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227" b="94432" l="2857" r="96905">
                          <a14:foregroundMark x1="47619" y1="17614" x2="54167" y2="37727"/>
                          <a14:foregroundMark x1="40952" y1="8068" x2="40714" y2="14432"/>
                          <a14:foregroundMark x1="58333" y1="8295" x2="59524" y2="25000"/>
                          <a14:foregroundMark x1="59524" y1="25000" x2="62500" y2="30000"/>
                          <a14:foregroundMark x1="77381" y1="9432" x2="72619" y2="29773"/>
                          <a14:foregroundMark x1="59167" y1="19318" x2="69286" y2="43068"/>
                          <a14:foregroundMark x1="69286" y1="43068" x2="69167" y2="53636"/>
                          <a14:foregroundMark x1="69167" y1="53636" x2="69524" y2="54545"/>
                          <a14:foregroundMark x1="22381" y1="8636" x2="25595" y2="22841"/>
                          <a14:foregroundMark x1="25595" y1="22841" x2="34881" y2="32955"/>
                          <a14:foregroundMark x1="34881" y1="32955" x2="56667" y2="39318"/>
                          <a14:foregroundMark x1="39524" y1="37727" x2="15714" y2="77614"/>
                          <a14:foregroundMark x1="15714" y1="77614" x2="12976" y2="80227"/>
                          <a14:foregroundMark x1="7619" y1="52386" x2="23095" y2="63864"/>
                          <a14:foregroundMark x1="23095" y1="63864" x2="61667" y2="75114"/>
                          <a14:foregroundMark x1="61667" y1="75114" x2="84881" y2="76023"/>
                          <a14:foregroundMark x1="95357" y1="45682" x2="92024" y2="74659"/>
                          <a14:foregroundMark x1="71429" y1="36591" x2="79881" y2="53750"/>
                          <a14:foregroundMark x1="73214" y1="36364" x2="81667" y2="51591"/>
                          <a14:foregroundMark x1="34167" y1="35114" x2="27500" y2="42273"/>
                          <a14:foregroundMark x1="27500" y1="42273" x2="18571" y2="61477"/>
                          <a14:foregroundMark x1="8929" y1="92841" x2="59286" y2="86705"/>
                          <a14:foregroundMark x1="59286" y1="86705" x2="86310" y2="90227"/>
                          <a14:foregroundMark x1="93333" y1="92614" x2="61429" y2="94432"/>
                          <a14:foregroundMark x1="61429" y1="94432" x2="61429" y2="94432"/>
                          <a14:foregroundMark x1="7262" y1="62841" x2="7024" y2="77727"/>
                          <a14:foregroundMark x1="7024" y1="77727" x2="8929" y2="83750"/>
                          <a14:foregroundMark x1="3333" y1="42273" x2="3214" y2="51818"/>
                          <a14:foregroundMark x1="23452" y1="41477" x2="17857" y2="41591"/>
                          <a14:foregroundMark x1="16310" y1="42273" x2="17143" y2="55568"/>
                          <a14:foregroundMark x1="16190" y1="41591" x2="14643" y2="50795"/>
                          <a14:foregroundMark x1="14643" y1="50795" x2="6190" y2="50000"/>
                          <a14:foregroundMark x1="5595" y1="48750" x2="18929" y2="50568"/>
                          <a14:foregroundMark x1="5952" y1="42841" x2="6429" y2="50682"/>
                          <a14:foregroundMark x1="91905" y1="42159" x2="92024" y2="49659"/>
                          <a14:foregroundMark x1="92381" y1="41364" x2="96905" y2="41818"/>
                          <a14:foregroundMark x1="75595" y1="42159" x2="83095" y2="41477"/>
                          <a14:foregroundMark x1="82262" y1="41932" x2="83390" y2="46818"/>
                          <a14:foregroundMark x1="82976" y1="50000" x2="92738" y2="49886"/>
                          <a14:foregroundMark x1="92738" y1="49886" x2="92857" y2="49886"/>
                          <a14:foregroundMark x1="24762" y1="5341" x2="23810" y2="15000"/>
                          <a14:foregroundMark x1="25714" y1="5682" x2="24286" y2="15341"/>
                          <a14:foregroundMark x1="26429" y1="13864" x2="38214" y2="13182"/>
                          <a14:foregroundMark x1="35833" y1="12500" x2="36310" y2="6364"/>
                          <a14:foregroundMark x1="51704" y1="12826" x2="52976" y2="13409"/>
                          <a14:foregroundMark x1="35357" y1="5341" x2="44848" y2="9687"/>
                          <a14:foregroundMark x1="52976" y1="13409" x2="57976" y2="5227"/>
                          <a14:foregroundMark x1="57976" y1="5227" x2="63398" y2="10156"/>
                          <a14:foregroundMark x1="73690" y1="6023" x2="77857" y2="5568"/>
                          <a14:backgroundMark x1="45595" y1="10909" x2="47024" y2="12273"/>
                          <a14:backgroundMark x1="46310" y1="9659" x2="46071" y2="10909"/>
                          <a14:backgroundMark x1="46071" y1="9432" x2="46548" y2="11477"/>
                          <a14:backgroundMark x1="46905" y1="11250" x2="51786" y2="12727"/>
                          <a14:backgroundMark x1="67976" y1="7500" x2="68571" y2="10682"/>
                          <a14:backgroundMark x1="71071" y1="4773" x2="71071" y2="8864"/>
                          <a14:backgroundMark x1="72024" y1="5114" x2="72024" y2="5114"/>
                          <a14:backgroundMark x1="68095" y1="10455" x2="65119" y2="11932"/>
                          <a14:backgroundMark x1="84286" y1="47727" x2="84167" y2="48636"/>
                          <a14:backgroundMark x1="84048" y1="46818" x2="84048" y2="4784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98192" y="2111090"/>
              <a:ext cx="1892905" cy="1983041"/>
            </a:xfrm>
            <a:prstGeom prst="rect">
              <a:avLst/>
            </a:prstGeom>
          </p:spPr>
        </p:pic>
        <p:pic>
          <p:nvPicPr>
            <p:cNvPr id="9" name="Picture 8" descr="A picture containing sign&#10;&#10;Description automatically generated">
              <a:extLst>
                <a:ext uri="{FF2B5EF4-FFF2-40B4-BE49-F238E27FC236}">
                  <a16:creationId xmlns:a16="http://schemas.microsoft.com/office/drawing/2014/main" id="{1509F9BE-EBAB-453E-A8DB-21ED1B21B6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44922" y1="86111" x2="45469" y2="82083"/>
                          <a14:foregroundMark x1="45781" y1="15833" x2="45781" y2="16528"/>
                          <a14:backgroundMark x1="43594" y1="19444" x2="43594" y2="22361"/>
                        </a14:backgroundRemoval>
                      </a14:imgEffect>
                    </a14:imgLayer>
                  </a14:imgProps>
                </a:ext>
              </a:extLst>
            </a:blip>
            <a:srcRect l="39823" t="10667" r="49417" b="10518"/>
            <a:stretch/>
          </p:blipFill>
          <p:spPr>
            <a:xfrm>
              <a:off x="4240059" y="0"/>
              <a:ext cx="983921" cy="4053840"/>
            </a:xfrm>
            <a:prstGeom prst="rect">
              <a:avLst/>
            </a:prstGeom>
          </p:spPr>
        </p:pic>
        <p:pic>
          <p:nvPicPr>
            <p:cNvPr id="21" name="Picture 20" descr="A picture containing sign&#10;&#10;Description automatically generated">
              <a:extLst>
                <a:ext uri="{FF2B5EF4-FFF2-40B4-BE49-F238E27FC236}">
                  <a16:creationId xmlns:a16="http://schemas.microsoft.com/office/drawing/2014/main" id="{679F523D-A2A2-4426-9DB0-E0CC2F6C6F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44922" y1="86111" x2="45469" y2="82083"/>
                        </a14:backgroundRemoval>
                      </a14:imgEffect>
                    </a14:imgLayer>
                  </a14:imgProps>
                </a:ext>
              </a:extLst>
            </a:blip>
            <a:srcRect l="44937" t="31549" r="53740" b="53933"/>
            <a:stretch/>
          </p:blipFill>
          <p:spPr>
            <a:xfrm>
              <a:off x="4704080" y="381159"/>
              <a:ext cx="127000" cy="74676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1B1F16C-D6C1-4508-B55F-7461D859E08F}"/>
              </a:ext>
            </a:extLst>
          </p:cNvPr>
          <p:cNvGrpSpPr/>
          <p:nvPr/>
        </p:nvGrpSpPr>
        <p:grpSpPr>
          <a:xfrm>
            <a:off x="4182263" y="3187132"/>
            <a:ext cx="585317" cy="515901"/>
            <a:chOff x="4190565" y="410835"/>
            <a:chExt cx="585317" cy="515901"/>
          </a:xfrm>
        </p:grpSpPr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A950563C-EA65-499E-87D2-3A76AA787EF0}"/>
                </a:ext>
              </a:extLst>
            </p:cNvPr>
            <p:cNvSpPr/>
            <p:nvPr/>
          </p:nvSpPr>
          <p:spPr>
            <a:xfrm flipV="1">
              <a:off x="4190565" y="410835"/>
              <a:ext cx="585317" cy="515901"/>
            </a:xfrm>
            <a:prstGeom prst="triangle">
              <a:avLst>
                <a:gd name="adj" fmla="val 100000"/>
              </a:avLst>
            </a:prstGeom>
            <a:ln>
              <a:solidFill>
                <a:srgbClr val="B3F72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C694754-0F95-4DEA-8E11-3552BA4FAD6D}"/>
                </a:ext>
              </a:extLst>
            </p:cNvPr>
            <p:cNvGrpSpPr/>
            <p:nvPr/>
          </p:nvGrpSpPr>
          <p:grpSpPr>
            <a:xfrm>
              <a:off x="4482837" y="428818"/>
              <a:ext cx="285006" cy="283450"/>
              <a:chOff x="6395119" y="284659"/>
              <a:chExt cx="1440559" cy="1432686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6C607073-ADEF-40B7-BD60-5C69766108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lum bright="70000" contrast="-70000"/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98" b="98352" l="0" r="95082">
                            <a14:foregroundMark x1="60656" y1="21978" x2="40984" y2="54945"/>
                            <a14:foregroundMark x1="40984" y1="54945" x2="25137" y2="69780"/>
                            <a14:foregroundMark x1="12022" y1="26923" x2="64481" y2="71978"/>
                            <a14:foregroundMark x1="38798" y1="14286" x2="68306" y2="30220"/>
                            <a14:foregroundMark x1="68306" y1="30220" x2="80328" y2="60989"/>
                            <a14:foregroundMark x1="80328" y1="60989" x2="64481" y2="83516"/>
                            <a14:foregroundMark x1="67760" y1="20330" x2="39344" y2="15934"/>
                            <a14:foregroundMark x1="39344" y1="15934" x2="19672" y2="37912"/>
                            <a14:foregroundMark x1="19672" y1="37912" x2="25683" y2="68132"/>
                            <a14:foregroundMark x1="25683" y1="68132" x2="40437" y2="79121"/>
                            <a14:foregroundMark x1="47541" y1="6593" x2="80328" y2="51099"/>
                            <a14:foregroundMark x1="65027" y1="15385" x2="80874" y2="40659"/>
                            <a14:foregroundMark x1="80874" y1="40659" x2="95082" y2="53846"/>
                            <a14:foregroundMark x1="11475" y1="37912" x2="14754" y2="68681"/>
                            <a14:foregroundMark x1="14754" y1="68681" x2="21858" y2="82967"/>
                            <a14:foregroundMark x1="7013" y1="45604" x2="6703" y2="47473"/>
                            <a14:foregroundMark x1="7650" y1="41758" x2="7104" y2="45055"/>
                            <a14:foregroundMark x1="39891" y1="21978" x2="27322" y2="51099"/>
                            <a14:foregroundMark x1="64481" y1="28022" x2="45355" y2="95055"/>
                            <a14:foregroundMark x1="45355" y1="95055" x2="48087" y2="92308"/>
                            <a14:foregroundMark x1="50273" y1="3297" x2="49727" y2="2747"/>
                            <a14:foregroundMark x1="49727" y1="94505" x2="49180" y2="98352"/>
                            <a14:foregroundMark x1="55738" y1="13187" x2="48634" y2="2198"/>
                            <a14:foregroundMark x1="3644" y1="45604" x2="1953" y2="46879"/>
                            <a14:foregroundMark x1="24590" y1="37363" x2="22951" y2="54945"/>
                            <a14:backgroundMark x1="0" y1="45055" x2="0" y2="45604"/>
                            <a14:backgroundMark x1="546" y1="46703" x2="0" y2="51099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395120" y="284659"/>
                <a:ext cx="1440558" cy="1432686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FFAAD6A3-DDE4-4BD3-971E-5D5E29620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duotone>
                  <a:prstClr val="black"/>
                  <a:srgbClr val="FF33CC">
                    <a:tint val="45000"/>
                    <a:satMod val="400000"/>
                  </a:srgbClr>
                </a:duotone>
                <a:alphaModFix amt="70000"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98" b="98352" l="0" r="95082">
                            <a14:foregroundMark x1="60656" y1="21978" x2="40984" y2="54945"/>
                            <a14:foregroundMark x1="40984" y1="54945" x2="25137" y2="69780"/>
                            <a14:foregroundMark x1="12022" y1="26923" x2="64481" y2="71978"/>
                            <a14:foregroundMark x1="38798" y1="14286" x2="68306" y2="30220"/>
                            <a14:foregroundMark x1="68306" y1="30220" x2="80328" y2="60989"/>
                            <a14:foregroundMark x1="80328" y1="60989" x2="64481" y2="83516"/>
                            <a14:foregroundMark x1="67760" y1="20330" x2="39344" y2="15934"/>
                            <a14:foregroundMark x1="39344" y1="15934" x2="19672" y2="37912"/>
                            <a14:foregroundMark x1="19672" y1="37912" x2="25683" y2="68132"/>
                            <a14:foregroundMark x1="25683" y1="68132" x2="40437" y2="79121"/>
                            <a14:foregroundMark x1="47541" y1="6593" x2="80328" y2="51099"/>
                            <a14:foregroundMark x1="65027" y1="15385" x2="80874" y2="40659"/>
                            <a14:foregroundMark x1="80874" y1="40659" x2="95082" y2="53846"/>
                            <a14:foregroundMark x1="11475" y1="37912" x2="14754" y2="68681"/>
                            <a14:foregroundMark x1="14754" y1="68681" x2="21858" y2="82967"/>
                            <a14:foregroundMark x1="7013" y1="45604" x2="6703" y2="47473"/>
                            <a14:foregroundMark x1="7650" y1="41758" x2="7104" y2="45055"/>
                            <a14:foregroundMark x1="39891" y1="21978" x2="27322" y2="51099"/>
                            <a14:foregroundMark x1="64481" y1="28022" x2="45355" y2="95055"/>
                            <a14:foregroundMark x1="45355" y1="95055" x2="48087" y2="92308"/>
                            <a14:foregroundMark x1="50273" y1="3297" x2="49727" y2="2747"/>
                            <a14:foregroundMark x1="49727" y1="94505" x2="49180" y2="98352"/>
                            <a14:foregroundMark x1="55738" y1="13187" x2="48634" y2="2198"/>
                            <a14:foregroundMark x1="3644" y1="45604" x2="1953" y2="46879"/>
                            <a14:foregroundMark x1="24590" y1="37363" x2="22951" y2="54945"/>
                            <a14:backgroundMark x1="0" y1="45055" x2="0" y2="45604"/>
                            <a14:backgroundMark x1="546" y1="46703" x2="0" y2="51099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395119" y="284659"/>
                <a:ext cx="1440558" cy="1432686"/>
              </a:xfrm>
              <a:prstGeom prst="rect">
                <a:avLst/>
              </a:prstGeom>
            </p:spPr>
          </p:pic>
        </p:grpSp>
      </p:grpSp>
      <p:pic>
        <p:nvPicPr>
          <p:cNvPr id="2" name="Bruno Mars - 24K Magic (Official Video)">
            <a:hlinkClick r:id="" action="ppaction://media"/>
            <a:extLst>
              <a:ext uri="{FF2B5EF4-FFF2-40B4-BE49-F238E27FC236}">
                <a16:creationId xmlns:a16="http://schemas.microsoft.com/office/drawing/2014/main" id="{FCB33271-A6F9-4C82-ADAC-BF8B0B607D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27542" y="4053840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12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1000">
        <p14:flash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1154" y="467359"/>
            <a:ext cx="2839610" cy="706909"/>
          </a:xfrm>
          <a:ln w="38100">
            <a:solidFill>
              <a:srgbClr val="00F26D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algn="ctr"/>
            <a:r>
              <a:rPr lang="en-ZA" sz="3000" dirty="0">
                <a:solidFill>
                  <a:srgbClr val="00F26D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cade" panose="00000400000000000000" pitchFamily="2" charset="0"/>
              </a:rPr>
              <a:t>PROMOTIONS!</a:t>
            </a:r>
            <a:endParaRPr lang="en-ZA" sz="3000" dirty="0">
              <a:solidFill>
                <a:srgbClr val="00C057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cade" panose="00000400000000000000" pitchFamily="2" charset="0"/>
            </a:endParaRPr>
          </a:p>
        </p:txBody>
      </p:sp>
      <p:pic>
        <p:nvPicPr>
          <p:cNvPr id="44" name="0 (1)">
            <a:extLst>
              <a:ext uri="{FF2B5EF4-FFF2-40B4-BE49-F238E27FC236}">
                <a16:creationId xmlns:a16="http://schemas.microsoft.com/office/drawing/2014/main" id="{3FDC0E0D-F1B5-4670-9F3B-14CDC82612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003" y="1410313"/>
            <a:ext cx="1824505" cy="2360500"/>
          </a:xfrm>
          <a:prstGeom prst="rect">
            <a:avLst/>
          </a:prstGeom>
        </p:spPr>
      </p:pic>
      <p:pic>
        <p:nvPicPr>
          <p:cNvPr id="46" name="1">
            <a:extLst>
              <a:ext uri="{FF2B5EF4-FFF2-40B4-BE49-F238E27FC236}">
                <a16:creationId xmlns:a16="http://schemas.microsoft.com/office/drawing/2014/main" id="{A67F7426-818E-43AB-8C49-0F1A02C987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319" y="1424602"/>
            <a:ext cx="1805985" cy="2349068"/>
          </a:xfrm>
          <a:prstGeom prst="rect">
            <a:avLst/>
          </a:prstGeom>
        </p:spPr>
      </p:pic>
      <p:pic>
        <p:nvPicPr>
          <p:cNvPr id="48" name="2">
            <a:extLst>
              <a:ext uri="{FF2B5EF4-FFF2-40B4-BE49-F238E27FC236}">
                <a16:creationId xmlns:a16="http://schemas.microsoft.com/office/drawing/2014/main" id="{079BD97C-8F9D-47BA-B311-ED28696E55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504" y="1384594"/>
            <a:ext cx="1800381" cy="2383361"/>
          </a:xfrm>
          <a:prstGeom prst="rect">
            <a:avLst/>
          </a:prstGeom>
        </p:spPr>
      </p:pic>
      <p:pic>
        <p:nvPicPr>
          <p:cNvPr id="50" name="3">
            <a:extLst>
              <a:ext uri="{FF2B5EF4-FFF2-40B4-BE49-F238E27FC236}">
                <a16:creationId xmlns:a16="http://schemas.microsoft.com/office/drawing/2014/main" id="{AD6D6F8A-04B9-4C86-9F06-2944ACF2448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076"/>
          <a:stretch/>
        </p:blipFill>
        <p:spPr>
          <a:xfrm>
            <a:off x="6360555" y="1401740"/>
            <a:ext cx="1826953" cy="2366215"/>
          </a:xfrm>
          <a:prstGeom prst="rect">
            <a:avLst/>
          </a:prstGeom>
        </p:spPr>
      </p:pic>
      <p:pic>
        <p:nvPicPr>
          <p:cNvPr id="9" name="4">
            <a:extLst>
              <a:ext uri="{FF2B5EF4-FFF2-40B4-BE49-F238E27FC236}">
                <a16:creationId xmlns:a16="http://schemas.microsoft.com/office/drawing/2014/main" id="{BE76E13D-1B34-4439-ABC4-6089AD5DE91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67" t="242" r="-2615" b="-242"/>
          <a:stretch/>
        </p:blipFill>
        <p:spPr>
          <a:xfrm>
            <a:off x="6230764" y="1416027"/>
            <a:ext cx="1946120" cy="2360500"/>
          </a:xfrm>
          <a:prstGeom prst="rect">
            <a:avLst/>
          </a:prstGeom>
        </p:spPr>
      </p:pic>
      <p:pic>
        <p:nvPicPr>
          <p:cNvPr id="34" name="5">
            <a:extLst>
              <a:ext uri="{FF2B5EF4-FFF2-40B4-BE49-F238E27FC236}">
                <a16:creationId xmlns:a16="http://schemas.microsoft.com/office/drawing/2014/main" id="{B552743A-B8CB-46BC-8B34-BC391EA512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924" y="1398882"/>
            <a:ext cx="1851821" cy="2389076"/>
          </a:xfrm>
          <a:prstGeom prst="rect">
            <a:avLst/>
          </a:prstGeom>
        </p:spPr>
      </p:pic>
      <p:pic>
        <p:nvPicPr>
          <p:cNvPr id="36" name="6">
            <a:extLst>
              <a:ext uri="{FF2B5EF4-FFF2-40B4-BE49-F238E27FC236}">
                <a16:creationId xmlns:a16="http://schemas.microsoft.com/office/drawing/2014/main" id="{C1972815-1818-4040-96E9-78B1F04641B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004" y="1404597"/>
            <a:ext cx="1785533" cy="2371931"/>
          </a:xfrm>
          <a:prstGeom prst="rect">
            <a:avLst/>
          </a:prstGeom>
        </p:spPr>
      </p:pic>
      <p:pic>
        <p:nvPicPr>
          <p:cNvPr id="38" name="7">
            <a:extLst>
              <a:ext uri="{FF2B5EF4-FFF2-40B4-BE49-F238E27FC236}">
                <a16:creationId xmlns:a16="http://schemas.microsoft.com/office/drawing/2014/main" id="{D4C76B29-587F-41E7-8E0F-B58E359453C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13"/>
          <a:stretch/>
        </p:blipFill>
        <p:spPr>
          <a:xfrm>
            <a:off x="6322554" y="1410313"/>
            <a:ext cx="1826953" cy="2366215"/>
          </a:xfrm>
          <a:prstGeom prst="rect">
            <a:avLst/>
          </a:prstGeom>
        </p:spPr>
      </p:pic>
      <p:pic>
        <p:nvPicPr>
          <p:cNvPr id="40" name="8">
            <a:extLst>
              <a:ext uri="{FF2B5EF4-FFF2-40B4-BE49-F238E27FC236}">
                <a16:creationId xmlns:a16="http://schemas.microsoft.com/office/drawing/2014/main" id="{F4E69BC4-F0EA-405C-AFE2-5FF312933A1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556" y="1404598"/>
            <a:ext cx="1790450" cy="2366215"/>
          </a:xfrm>
          <a:prstGeom prst="rect">
            <a:avLst/>
          </a:prstGeom>
        </p:spPr>
      </p:pic>
      <p:pic>
        <p:nvPicPr>
          <p:cNvPr id="42" name="9">
            <a:extLst>
              <a:ext uri="{FF2B5EF4-FFF2-40B4-BE49-F238E27FC236}">
                <a16:creationId xmlns:a16="http://schemas.microsoft.com/office/drawing/2014/main" id="{9EAC2BC0-4958-4926-9609-6057DA2010E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644" y="1410313"/>
            <a:ext cx="1800381" cy="2360500"/>
          </a:xfrm>
          <a:prstGeom prst="rect">
            <a:avLst/>
          </a:prstGeom>
        </p:spPr>
      </p:pic>
      <p:pic>
        <p:nvPicPr>
          <p:cNvPr id="71" name="Game Over">
            <a:hlinkClick r:id="" action="ppaction://media"/>
            <a:extLst>
              <a:ext uri="{FF2B5EF4-FFF2-40B4-BE49-F238E27FC236}">
                <a16:creationId xmlns:a16="http://schemas.microsoft.com/office/drawing/2014/main" id="{44D4B654-E5C5-4348-9E30-53723FDFFF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7053269" y="4193754"/>
            <a:ext cx="365522" cy="3655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5090A5-E2F0-4DC1-9F89-F85958738DB5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778" t="2849" r="1" b="1425"/>
          <a:stretch/>
        </p:blipFill>
        <p:spPr>
          <a:xfrm>
            <a:off x="233680" y="1424602"/>
            <a:ext cx="5667897" cy="9965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A0281B-F60D-4F88-B9AB-9125D650DF4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1061" y="3007361"/>
            <a:ext cx="3583948" cy="19845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41093A-79D9-4F85-A579-947EEF41618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95009" y="4130651"/>
            <a:ext cx="1971596" cy="857250"/>
          </a:xfrm>
          <a:prstGeom prst="rect">
            <a:avLst/>
          </a:prstGeom>
        </p:spPr>
      </p:pic>
      <p:pic>
        <p:nvPicPr>
          <p:cNvPr id="10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id="{052F3E08-FF93-4ADC-A338-04BCB439138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83932" y="2769366"/>
            <a:ext cx="1082594" cy="129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126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0">
        <p159:morph option="byObject"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0"/>
                            </p:stCondLst>
                            <p:childTnLst>
                              <p:par>
                                <p:cTn id="22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50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1900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6D28C5-49DA-45F6-90C3-02BB7678BC6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228"/>
            <a:ext cx="9144000" cy="51059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3AC223-9AEE-4283-B000-8ABDBA0669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22" y="2227786"/>
            <a:ext cx="7191756" cy="82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1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1469CC15-3BFE-4DE1-B467-5A608DCD938B}"/>
              </a:ext>
            </a:extLst>
          </p:cNvPr>
          <p:cNvGrpSpPr/>
          <p:nvPr/>
        </p:nvGrpSpPr>
        <p:grpSpPr>
          <a:xfrm>
            <a:off x="4240059" y="0"/>
            <a:ext cx="3151038" cy="4094131"/>
            <a:chOff x="4240059" y="0"/>
            <a:chExt cx="3151038" cy="4094131"/>
          </a:xfrm>
        </p:grpSpPr>
        <p:pic>
          <p:nvPicPr>
            <p:cNvPr id="34" name="Picture 33" descr="A picture containing brick, drawing&#10;&#10;Description automatically generated">
              <a:extLst>
                <a:ext uri="{FF2B5EF4-FFF2-40B4-BE49-F238E27FC236}">
                  <a16:creationId xmlns:a16="http://schemas.microsoft.com/office/drawing/2014/main" id="{9C964AA2-E717-4FBC-9315-EB4FDEA36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227" b="94432" l="2857" r="96905">
                          <a14:foregroundMark x1="47619" y1="17614" x2="54167" y2="37727"/>
                          <a14:foregroundMark x1="40952" y1="8068" x2="40714" y2="14432"/>
                          <a14:foregroundMark x1="58333" y1="8295" x2="59524" y2="25000"/>
                          <a14:foregroundMark x1="59524" y1="25000" x2="62500" y2="30000"/>
                          <a14:foregroundMark x1="77381" y1="9432" x2="72619" y2="29773"/>
                          <a14:foregroundMark x1="59167" y1="19318" x2="69286" y2="43068"/>
                          <a14:foregroundMark x1="69286" y1="43068" x2="69167" y2="53636"/>
                          <a14:foregroundMark x1="69167" y1="53636" x2="69524" y2="54545"/>
                          <a14:foregroundMark x1="22381" y1="8636" x2="25595" y2="22841"/>
                          <a14:foregroundMark x1="25595" y1="22841" x2="34881" y2="32955"/>
                          <a14:foregroundMark x1="34881" y1="32955" x2="56667" y2="39318"/>
                          <a14:foregroundMark x1="39524" y1="37727" x2="15714" y2="77614"/>
                          <a14:foregroundMark x1="15714" y1="77614" x2="12976" y2="80227"/>
                          <a14:foregroundMark x1="7619" y1="52386" x2="23095" y2="63864"/>
                          <a14:foregroundMark x1="23095" y1="63864" x2="61667" y2="75114"/>
                          <a14:foregroundMark x1="61667" y1="75114" x2="84881" y2="76023"/>
                          <a14:foregroundMark x1="95357" y1="45682" x2="92024" y2="74659"/>
                          <a14:foregroundMark x1="71429" y1="36591" x2="79881" y2="53750"/>
                          <a14:foregroundMark x1="73214" y1="36364" x2="81667" y2="51591"/>
                          <a14:foregroundMark x1="34167" y1="35114" x2="27500" y2="42273"/>
                          <a14:foregroundMark x1="27500" y1="42273" x2="18571" y2="61477"/>
                          <a14:foregroundMark x1="8929" y1="92841" x2="59286" y2="86705"/>
                          <a14:foregroundMark x1="59286" y1="86705" x2="86310" y2="90227"/>
                          <a14:foregroundMark x1="93333" y1="92614" x2="61429" y2="94432"/>
                          <a14:foregroundMark x1="61429" y1="94432" x2="61429" y2="94432"/>
                          <a14:foregroundMark x1="7262" y1="62841" x2="7024" y2="77727"/>
                          <a14:foregroundMark x1="7024" y1="77727" x2="8929" y2="83750"/>
                          <a14:foregroundMark x1="3333" y1="42273" x2="3214" y2="51818"/>
                          <a14:foregroundMark x1="23452" y1="41477" x2="17857" y2="41591"/>
                          <a14:foregroundMark x1="16310" y1="42273" x2="17143" y2="55568"/>
                          <a14:foregroundMark x1="16190" y1="41591" x2="14643" y2="50795"/>
                          <a14:foregroundMark x1="14643" y1="50795" x2="6190" y2="50000"/>
                          <a14:foregroundMark x1="5595" y1="48750" x2="18929" y2="50568"/>
                          <a14:foregroundMark x1="5952" y1="42841" x2="6429" y2="50682"/>
                          <a14:foregroundMark x1="91905" y1="42159" x2="92024" y2="49659"/>
                          <a14:foregroundMark x1="92381" y1="41364" x2="96905" y2="41818"/>
                          <a14:foregroundMark x1="75595" y1="42159" x2="83095" y2="41477"/>
                          <a14:foregroundMark x1="82262" y1="41932" x2="83390" y2="46818"/>
                          <a14:foregroundMark x1="82976" y1="50000" x2="92738" y2="49886"/>
                          <a14:foregroundMark x1="92738" y1="49886" x2="92857" y2="49886"/>
                          <a14:foregroundMark x1="24762" y1="5341" x2="23810" y2="15000"/>
                          <a14:foregroundMark x1="25714" y1="5682" x2="24286" y2="15341"/>
                          <a14:foregroundMark x1="26429" y1="13864" x2="38214" y2="13182"/>
                          <a14:foregroundMark x1="35833" y1="12500" x2="36310" y2="6364"/>
                          <a14:foregroundMark x1="51704" y1="12826" x2="52976" y2="13409"/>
                          <a14:foregroundMark x1="35357" y1="5341" x2="44848" y2="9687"/>
                          <a14:foregroundMark x1="52976" y1="13409" x2="57976" y2="5227"/>
                          <a14:foregroundMark x1="57976" y1="5227" x2="63398" y2="10156"/>
                          <a14:foregroundMark x1="73690" y1="6023" x2="77857" y2="5568"/>
                          <a14:backgroundMark x1="45595" y1="10909" x2="47024" y2="12273"/>
                          <a14:backgroundMark x1="46310" y1="9659" x2="46071" y2="10909"/>
                          <a14:backgroundMark x1="46071" y1="9432" x2="46548" y2="11477"/>
                          <a14:backgroundMark x1="46905" y1="11250" x2="51786" y2="12727"/>
                          <a14:backgroundMark x1="67976" y1="7500" x2="68571" y2="10682"/>
                          <a14:backgroundMark x1="71071" y1="4773" x2="71071" y2="8864"/>
                          <a14:backgroundMark x1="72024" y1="5114" x2="72024" y2="5114"/>
                          <a14:backgroundMark x1="68095" y1="10455" x2="65119" y2="11932"/>
                          <a14:backgroundMark x1="84286" y1="47727" x2="84167" y2="48636"/>
                          <a14:backgroundMark x1="84048" y1="46818" x2="84048" y2="4784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98192" y="2111090"/>
              <a:ext cx="1892905" cy="1983041"/>
            </a:xfrm>
            <a:prstGeom prst="rect">
              <a:avLst/>
            </a:prstGeom>
          </p:spPr>
        </p:pic>
        <p:pic>
          <p:nvPicPr>
            <p:cNvPr id="35" name="Picture 34" descr="A picture containing sign&#10;&#10;Description automatically generated">
              <a:extLst>
                <a:ext uri="{FF2B5EF4-FFF2-40B4-BE49-F238E27FC236}">
                  <a16:creationId xmlns:a16="http://schemas.microsoft.com/office/drawing/2014/main" id="{97F315D9-B1C2-42B5-A4C4-9C5EE3E83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4922" y1="86111" x2="45469" y2="82083"/>
                          <a14:foregroundMark x1="45781" y1="15833" x2="45781" y2="16528"/>
                          <a14:backgroundMark x1="43594" y1="19444" x2="43594" y2="22361"/>
                        </a14:backgroundRemoval>
                      </a14:imgEffect>
                    </a14:imgLayer>
                  </a14:imgProps>
                </a:ext>
              </a:extLst>
            </a:blip>
            <a:srcRect l="39823" t="10667" r="49417" b="10518"/>
            <a:stretch/>
          </p:blipFill>
          <p:spPr>
            <a:xfrm>
              <a:off x="4240059" y="0"/>
              <a:ext cx="983921" cy="4053840"/>
            </a:xfrm>
            <a:prstGeom prst="rect">
              <a:avLst/>
            </a:prstGeom>
          </p:spPr>
        </p:pic>
        <p:pic>
          <p:nvPicPr>
            <p:cNvPr id="36" name="Picture 35" descr="A picture containing sign&#10;&#10;Description automatically generated">
              <a:extLst>
                <a:ext uri="{FF2B5EF4-FFF2-40B4-BE49-F238E27FC236}">
                  <a16:creationId xmlns:a16="http://schemas.microsoft.com/office/drawing/2014/main" id="{D021AC73-3867-4AB6-8D0F-DD81C0923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4922" y1="86111" x2="45469" y2="82083"/>
                        </a14:backgroundRemoval>
                      </a14:imgEffect>
                    </a14:imgLayer>
                  </a14:imgProps>
                </a:ext>
              </a:extLst>
            </a:blip>
            <a:srcRect l="44937" t="31549" r="53740" b="53933"/>
            <a:stretch/>
          </p:blipFill>
          <p:spPr>
            <a:xfrm>
              <a:off x="4704080" y="381159"/>
              <a:ext cx="127000" cy="74676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EAA98D4-07BA-4C03-851D-0752DEE105EF}"/>
              </a:ext>
            </a:extLst>
          </p:cNvPr>
          <p:cNvGrpSpPr/>
          <p:nvPr/>
        </p:nvGrpSpPr>
        <p:grpSpPr>
          <a:xfrm>
            <a:off x="4182263" y="3187132"/>
            <a:ext cx="585317" cy="515901"/>
            <a:chOff x="4190565" y="410835"/>
            <a:chExt cx="585317" cy="515901"/>
          </a:xfrm>
        </p:grpSpPr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227B94AE-551C-41F0-9333-6CD71D51A8C7}"/>
                </a:ext>
              </a:extLst>
            </p:cNvPr>
            <p:cNvSpPr/>
            <p:nvPr/>
          </p:nvSpPr>
          <p:spPr>
            <a:xfrm flipV="1">
              <a:off x="4190565" y="410835"/>
              <a:ext cx="585317" cy="515901"/>
            </a:xfrm>
            <a:prstGeom prst="triangle">
              <a:avLst>
                <a:gd name="adj" fmla="val 100000"/>
              </a:avLst>
            </a:prstGeom>
            <a:ln>
              <a:solidFill>
                <a:srgbClr val="B3F72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00732DC-3D42-4892-A06F-E84D9AFE05C6}"/>
                </a:ext>
              </a:extLst>
            </p:cNvPr>
            <p:cNvGrpSpPr/>
            <p:nvPr/>
          </p:nvGrpSpPr>
          <p:grpSpPr>
            <a:xfrm>
              <a:off x="4482837" y="428818"/>
              <a:ext cx="285006" cy="283450"/>
              <a:chOff x="6395119" y="284659"/>
              <a:chExt cx="1440559" cy="1432686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9EAC9BE2-4A9D-4D16-880A-8163CDE0BA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lum bright="70000" contrast="-70000"/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2198" b="98352" l="0" r="95082">
                            <a14:foregroundMark x1="60656" y1="21978" x2="40984" y2="54945"/>
                            <a14:foregroundMark x1="40984" y1="54945" x2="25137" y2="69780"/>
                            <a14:foregroundMark x1="12022" y1="26923" x2="64481" y2="71978"/>
                            <a14:foregroundMark x1="38798" y1="14286" x2="68306" y2="30220"/>
                            <a14:foregroundMark x1="68306" y1="30220" x2="80328" y2="60989"/>
                            <a14:foregroundMark x1="80328" y1="60989" x2="64481" y2="83516"/>
                            <a14:foregroundMark x1="67760" y1="20330" x2="39344" y2="15934"/>
                            <a14:foregroundMark x1="39344" y1="15934" x2="19672" y2="37912"/>
                            <a14:foregroundMark x1="19672" y1="37912" x2="25683" y2="68132"/>
                            <a14:foregroundMark x1="25683" y1="68132" x2="40437" y2="79121"/>
                            <a14:foregroundMark x1="47541" y1="6593" x2="80328" y2="51099"/>
                            <a14:foregroundMark x1="65027" y1="15385" x2="80874" y2="40659"/>
                            <a14:foregroundMark x1="80874" y1="40659" x2="95082" y2="53846"/>
                            <a14:foregroundMark x1="11475" y1="37912" x2="14754" y2="68681"/>
                            <a14:foregroundMark x1="14754" y1="68681" x2="21858" y2="82967"/>
                            <a14:foregroundMark x1="7013" y1="45604" x2="6703" y2="47473"/>
                            <a14:foregroundMark x1="7650" y1="41758" x2="7104" y2="45055"/>
                            <a14:foregroundMark x1="39891" y1="21978" x2="27322" y2="51099"/>
                            <a14:foregroundMark x1="64481" y1="28022" x2="45355" y2="95055"/>
                            <a14:foregroundMark x1="45355" y1="95055" x2="48087" y2="92308"/>
                            <a14:foregroundMark x1="50273" y1="3297" x2="49727" y2="2747"/>
                            <a14:foregroundMark x1="49727" y1="94505" x2="49180" y2="98352"/>
                            <a14:foregroundMark x1="55738" y1="13187" x2="48634" y2="2198"/>
                            <a14:foregroundMark x1="3644" y1="45604" x2="1953" y2="46879"/>
                            <a14:foregroundMark x1="24590" y1="37363" x2="22951" y2="54945"/>
                            <a14:backgroundMark x1="0" y1="45055" x2="0" y2="45604"/>
                            <a14:backgroundMark x1="546" y1="46703" x2="0" y2="51099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395120" y="284659"/>
                <a:ext cx="1440558" cy="1432686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6D64F4E4-B8BC-4B95-9998-248E4A2B2A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prstClr val="black"/>
                  <a:srgbClr val="FF33CC">
                    <a:tint val="45000"/>
                    <a:satMod val="400000"/>
                  </a:srgbClr>
                </a:duotone>
                <a:alphaModFix amt="70000"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2198" b="98352" l="0" r="95082">
                            <a14:foregroundMark x1="60656" y1="21978" x2="40984" y2="54945"/>
                            <a14:foregroundMark x1="40984" y1="54945" x2="25137" y2="69780"/>
                            <a14:foregroundMark x1="12022" y1="26923" x2="64481" y2="71978"/>
                            <a14:foregroundMark x1="38798" y1="14286" x2="68306" y2="30220"/>
                            <a14:foregroundMark x1="68306" y1="30220" x2="80328" y2="60989"/>
                            <a14:foregroundMark x1="80328" y1="60989" x2="64481" y2="83516"/>
                            <a14:foregroundMark x1="67760" y1="20330" x2="39344" y2="15934"/>
                            <a14:foregroundMark x1="39344" y1="15934" x2="19672" y2="37912"/>
                            <a14:foregroundMark x1="19672" y1="37912" x2="25683" y2="68132"/>
                            <a14:foregroundMark x1="25683" y1="68132" x2="40437" y2="79121"/>
                            <a14:foregroundMark x1="47541" y1="6593" x2="80328" y2="51099"/>
                            <a14:foregroundMark x1="65027" y1="15385" x2="80874" y2="40659"/>
                            <a14:foregroundMark x1="80874" y1="40659" x2="95082" y2="53846"/>
                            <a14:foregroundMark x1="11475" y1="37912" x2="14754" y2="68681"/>
                            <a14:foregroundMark x1="14754" y1="68681" x2="21858" y2="82967"/>
                            <a14:foregroundMark x1="7013" y1="45604" x2="6703" y2="47473"/>
                            <a14:foregroundMark x1="7650" y1="41758" x2="7104" y2="45055"/>
                            <a14:foregroundMark x1="39891" y1="21978" x2="27322" y2="51099"/>
                            <a14:foregroundMark x1="64481" y1="28022" x2="45355" y2="95055"/>
                            <a14:foregroundMark x1="45355" y1="95055" x2="48087" y2="92308"/>
                            <a14:foregroundMark x1="50273" y1="3297" x2="49727" y2="2747"/>
                            <a14:foregroundMark x1="49727" y1="94505" x2="49180" y2="98352"/>
                            <a14:foregroundMark x1="55738" y1="13187" x2="48634" y2="2198"/>
                            <a14:foregroundMark x1="3644" y1="45604" x2="1953" y2="46879"/>
                            <a14:foregroundMark x1="24590" y1="37363" x2="22951" y2="54945"/>
                            <a14:backgroundMark x1="0" y1="45055" x2="0" y2="45604"/>
                            <a14:backgroundMark x1="546" y1="46703" x2="0" y2="51099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395119" y="284659"/>
                <a:ext cx="1440558" cy="143268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C0146C9-F3AA-49D8-B038-66284D2FCC81}"/>
              </a:ext>
            </a:extLst>
          </p:cNvPr>
          <p:cNvSpPr txBox="1"/>
          <p:nvPr/>
        </p:nvSpPr>
        <p:spPr>
          <a:xfrm>
            <a:off x="897924" y="90616"/>
            <a:ext cx="1507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uper Mario World Text Box" panose="00000400000000000000" pitchFamily="2" charset="0"/>
                <a:cs typeface="Arial" panose="020B0604020202020204" pitchFamily="34" charset="0"/>
              </a:rPr>
              <a:t>MARIO</a:t>
            </a:r>
          </a:p>
          <a:p>
            <a:r>
              <a:rPr lang="en-US" dirty="0">
                <a:solidFill>
                  <a:srgbClr val="66FF33"/>
                </a:solidFill>
                <a:latin typeface="Super Mario World Text Box" panose="00000400000000000000" pitchFamily="2" charset="0"/>
                <a:cs typeface="Arial" panose="020B0604020202020204" pitchFamily="34" charset="0"/>
              </a:rPr>
              <a:t>003400</a:t>
            </a:r>
            <a:endParaRPr lang="en-ZA" dirty="0">
              <a:solidFill>
                <a:srgbClr val="66FF33"/>
              </a:solidFill>
              <a:latin typeface="Super Mario World Text Box" panose="00000400000000000000" pitchFamily="2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C64F32-E201-4118-ACCE-FC7BA1B6C07D}"/>
              </a:ext>
            </a:extLst>
          </p:cNvPr>
          <p:cNvSpPr txBox="1"/>
          <p:nvPr/>
        </p:nvSpPr>
        <p:spPr>
          <a:xfrm>
            <a:off x="5281776" y="90733"/>
            <a:ext cx="1697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Super Mario World Text Box" panose="00000400000000000000" pitchFamily="2" charset="0"/>
                <a:cs typeface="Arial" panose="020B0604020202020204" pitchFamily="34" charset="0"/>
              </a:rPr>
              <a:t>WORLD</a:t>
            </a:r>
          </a:p>
          <a:p>
            <a:r>
              <a:rPr lang="en-US" dirty="0">
                <a:solidFill>
                  <a:srgbClr val="FF33CC"/>
                </a:solidFill>
                <a:latin typeface="Super Mario World Text Box" panose="00000400000000000000" pitchFamily="2" charset="0"/>
                <a:cs typeface="Arial" panose="020B0604020202020204" pitchFamily="34" charset="0"/>
              </a:rPr>
              <a:t>Homechoice</a:t>
            </a:r>
            <a:endParaRPr lang="en-ZA" dirty="0">
              <a:solidFill>
                <a:srgbClr val="FF33CC"/>
              </a:solidFill>
              <a:latin typeface="Super Mario World Text Box" panose="00000400000000000000" pitchFamily="2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D4AF6B-C874-4452-91B2-4F872E1942A9}"/>
              </a:ext>
            </a:extLst>
          </p:cNvPr>
          <p:cNvSpPr txBox="1"/>
          <p:nvPr/>
        </p:nvSpPr>
        <p:spPr>
          <a:xfrm>
            <a:off x="7221787" y="90616"/>
            <a:ext cx="1697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Super Mario World Text Box" panose="00000400000000000000" pitchFamily="2" charset="0"/>
                <a:cs typeface="Arial" panose="020B0604020202020204" pitchFamily="34" charset="0"/>
              </a:rPr>
              <a:t>TIME</a:t>
            </a:r>
          </a:p>
          <a:p>
            <a:pPr algn="ctr"/>
            <a:r>
              <a:rPr lang="en-US" dirty="0">
                <a:solidFill>
                  <a:srgbClr val="FFFF00"/>
                </a:solidFill>
                <a:latin typeface="Super Mario World Text Box" panose="00000400000000000000" pitchFamily="2" charset="0"/>
                <a:cs typeface="Arial" panose="020B0604020202020204" pitchFamily="34" charset="0"/>
              </a:rPr>
              <a:t>Party</a:t>
            </a:r>
            <a:endParaRPr lang="en-ZA" dirty="0">
              <a:solidFill>
                <a:srgbClr val="FFFF00"/>
              </a:solidFill>
              <a:latin typeface="Super Mario World Text Box" panose="000004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824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io 1" descr="A picture containing food&#10;&#10;Description automatically generated">
            <a:extLst>
              <a:ext uri="{FF2B5EF4-FFF2-40B4-BE49-F238E27FC236}">
                <a16:creationId xmlns:a16="http://schemas.microsoft.com/office/drawing/2014/main" id="{A46350E6-63EE-4311-8CEC-E9E1F318F3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204" b="28285" l="82680" r="98039">
                        <a14:foregroundMark x1="90359" y1="6387" x2="89542" y2="6204"/>
                        <a14:foregroundMark x1="92484" y1="23540" x2="92484" y2="27555"/>
                        <a14:foregroundMark x1="86275" y1="25182" x2="86765" y2="27920"/>
                      </a14:backgroundRemoval>
                    </a14:imgEffect>
                  </a14:imgLayer>
                </a14:imgProps>
              </a:ext>
            </a:extLst>
          </a:blip>
          <a:srcRect l="80784" t="3847" b="68933"/>
          <a:stretch/>
        </p:blipFill>
        <p:spPr>
          <a:xfrm>
            <a:off x="2837905" y="3246120"/>
            <a:ext cx="807905" cy="1024778"/>
          </a:xfrm>
          <a:prstGeom prst="rect">
            <a:avLst/>
          </a:prstGeom>
        </p:spPr>
      </p:pic>
      <p:pic>
        <p:nvPicPr>
          <p:cNvPr id="6" name="Pipe 1">
            <a:extLst>
              <a:ext uri="{FF2B5EF4-FFF2-40B4-BE49-F238E27FC236}">
                <a16:creationId xmlns:a16="http://schemas.microsoft.com/office/drawing/2014/main" id="{BEB014E8-1CC6-4993-A867-4C073F6398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9380" y="3223260"/>
            <a:ext cx="1186609" cy="137599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1870731-8518-4056-A7D7-2E3EBEDEC433}"/>
              </a:ext>
            </a:extLst>
          </p:cNvPr>
          <p:cNvGrpSpPr/>
          <p:nvPr/>
        </p:nvGrpSpPr>
        <p:grpSpPr>
          <a:xfrm>
            <a:off x="4240059" y="0"/>
            <a:ext cx="3151038" cy="4094131"/>
            <a:chOff x="4240059" y="0"/>
            <a:chExt cx="3151038" cy="4094131"/>
          </a:xfrm>
        </p:grpSpPr>
        <p:pic>
          <p:nvPicPr>
            <p:cNvPr id="20" name="Picture 19" descr="A picture containing brick, drawing&#10;&#10;Description automatically generated">
              <a:extLst>
                <a:ext uri="{FF2B5EF4-FFF2-40B4-BE49-F238E27FC236}">
                  <a16:creationId xmlns:a16="http://schemas.microsoft.com/office/drawing/2014/main" id="{CC69038F-A790-45F4-9555-E5578C81F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227" b="94432" l="2857" r="96905">
                          <a14:foregroundMark x1="47619" y1="17614" x2="54167" y2="37727"/>
                          <a14:foregroundMark x1="40952" y1="8068" x2="40714" y2="14432"/>
                          <a14:foregroundMark x1="58333" y1="8295" x2="59524" y2="25000"/>
                          <a14:foregroundMark x1="59524" y1="25000" x2="62500" y2="30000"/>
                          <a14:foregroundMark x1="77381" y1="9432" x2="72619" y2="29773"/>
                          <a14:foregroundMark x1="59167" y1="19318" x2="69286" y2="43068"/>
                          <a14:foregroundMark x1="69286" y1="43068" x2="69167" y2="53636"/>
                          <a14:foregroundMark x1="69167" y1="53636" x2="69524" y2="54545"/>
                          <a14:foregroundMark x1="22381" y1="8636" x2="25595" y2="22841"/>
                          <a14:foregroundMark x1="25595" y1="22841" x2="34881" y2="32955"/>
                          <a14:foregroundMark x1="34881" y1="32955" x2="56667" y2="39318"/>
                          <a14:foregroundMark x1="39524" y1="37727" x2="15714" y2="77614"/>
                          <a14:foregroundMark x1="15714" y1="77614" x2="12976" y2="80227"/>
                          <a14:foregroundMark x1="7619" y1="52386" x2="23095" y2="63864"/>
                          <a14:foregroundMark x1="23095" y1="63864" x2="61667" y2="75114"/>
                          <a14:foregroundMark x1="61667" y1="75114" x2="84881" y2="76023"/>
                          <a14:foregroundMark x1="95357" y1="45682" x2="92024" y2="74659"/>
                          <a14:foregroundMark x1="71429" y1="36591" x2="79881" y2="53750"/>
                          <a14:foregroundMark x1="73214" y1="36364" x2="81667" y2="51591"/>
                          <a14:foregroundMark x1="34167" y1="35114" x2="27500" y2="42273"/>
                          <a14:foregroundMark x1="27500" y1="42273" x2="18571" y2="61477"/>
                          <a14:foregroundMark x1="8929" y1="92841" x2="59286" y2="86705"/>
                          <a14:foregroundMark x1="59286" y1="86705" x2="86310" y2="90227"/>
                          <a14:foregroundMark x1="93333" y1="92614" x2="61429" y2="94432"/>
                          <a14:foregroundMark x1="61429" y1="94432" x2="61429" y2="94432"/>
                          <a14:foregroundMark x1="7262" y1="62841" x2="7024" y2="77727"/>
                          <a14:foregroundMark x1="7024" y1="77727" x2="8929" y2="83750"/>
                          <a14:foregroundMark x1="3333" y1="42273" x2="3214" y2="51818"/>
                          <a14:foregroundMark x1="23452" y1="41477" x2="17857" y2="41591"/>
                          <a14:foregroundMark x1="16310" y1="42273" x2="17143" y2="55568"/>
                          <a14:foregroundMark x1="16190" y1="41591" x2="14643" y2="50795"/>
                          <a14:foregroundMark x1="14643" y1="50795" x2="6190" y2="50000"/>
                          <a14:foregroundMark x1="5595" y1="48750" x2="18929" y2="50568"/>
                          <a14:foregroundMark x1="5952" y1="42841" x2="6429" y2="50682"/>
                          <a14:foregroundMark x1="91905" y1="42159" x2="92024" y2="49659"/>
                          <a14:foregroundMark x1="92381" y1="41364" x2="96905" y2="41818"/>
                          <a14:foregroundMark x1="75595" y1="42159" x2="83095" y2="41477"/>
                          <a14:foregroundMark x1="82262" y1="41932" x2="83390" y2="46818"/>
                          <a14:foregroundMark x1="82976" y1="50000" x2="92738" y2="49886"/>
                          <a14:foregroundMark x1="92738" y1="49886" x2="92857" y2="49886"/>
                          <a14:foregroundMark x1="24762" y1="5341" x2="23810" y2="15000"/>
                          <a14:foregroundMark x1="25714" y1="5682" x2="24286" y2="15341"/>
                          <a14:foregroundMark x1="26429" y1="13864" x2="38214" y2="13182"/>
                          <a14:foregroundMark x1="35833" y1="12500" x2="36310" y2="6364"/>
                          <a14:foregroundMark x1="51704" y1="12826" x2="52976" y2="13409"/>
                          <a14:foregroundMark x1="35357" y1="5341" x2="44848" y2="9687"/>
                          <a14:foregroundMark x1="52976" y1="13409" x2="57976" y2="5227"/>
                          <a14:foregroundMark x1="57976" y1="5227" x2="63398" y2="10156"/>
                          <a14:foregroundMark x1="73690" y1="6023" x2="77857" y2="5568"/>
                          <a14:backgroundMark x1="45595" y1="10909" x2="47024" y2="12273"/>
                          <a14:backgroundMark x1="46310" y1="9659" x2="46071" y2="10909"/>
                          <a14:backgroundMark x1="46071" y1="9432" x2="46548" y2="11477"/>
                          <a14:backgroundMark x1="46905" y1="11250" x2="51786" y2="12727"/>
                          <a14:backgroundMark x1="67976" y1="7500" x2="68571" y2="10682"/>
                          <a14:backgroundMark x1="71071" y1="4773" x2="71071" y2="8864"/>
                          <a14:backgroundMark x1="72024" y1="5114" x2="72024" y2="5114"/>
                          <a14:backgroundMark x1="68095" y1="10455" x2="65119" y2="11932"/>
                          <a14:backgroundMark x1="84286" y1="47727" x2="84167" y2="48636"/>
                          <a14:backgroundMark x1="84048" y1="46818" x2="84048" y2="4784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98192" y="2111090"/>
              <a:ext cx="1892905" cy="1983041"/>
            </a:xfrm>
            <a:prstGeom prst="rect">
              <a:avLst/>
            </a:prstGeom>
          </p:spPr>
        </p:pic>
        <p:pic>
          <p:nvPicPr>
            <p:cNvPr id="21" name="Picture 20" descr="A picture containing sign&#10;&#10;Description automatically generated">
              <a:extLst>
                <a:ext uri="{FF2B5EF4-FFF2-40B4-BE49-F238E27FC236}">
                  <a16:creationId xmlns:a16="http://schemas.microsoft.com/office/drawing/2014/main" id="{1FAC24D4-34A9-49C0-BEF0-9860D7BB28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foregroundMark x1="44922" y1="86111" x2="45469" y2="82083"/>
                          <a14:foregroundMark x1="45781" y1="15833" x2="45781" y2="16528"/>
                          <a14:backgroundMark x1="43594" y1="19444" x2="43594" y2="22361"/>
                        </a14:backgroundRemoval>
                      </a14:imgEffect>
                    </a14:imgLayer>
                  </a14:imgProps>
                </a:ext>
              </a:extLst>
            </a:blip>
            <a:srcRect l="39823" t="10667" r="49417" b="10518"/>
            <a:stretch/>
          </p:blipFill>
          <p:spPr>
            <a:xfrm>
              <a:off x="4240059" y="0"/>
              <a:ext cx="983921" cy="4053840"/>
            </a:xfrm>
            <a:prstGeom prst="rect">
              <a:avLst/>
            </a:prstGeom>
          </p:spPr>
        </p:pic>
        <p:pic>
          <p:nvPicPr>
            <p:cNvPr id="22" name="Picture 21" descr="A picture containing sign&#10;&#10;Description automatically generated">
              <a:extLst>
                <a:ext uri="{FF2B5EF4-FFF2-40B4-BE49-F238E27FC236}">
                  <a16:creationId xmlns:a16="http://schemas.microsoft.com/office/drawing/2014/main" id="{2819456E-BF56-4579-90F0-802D6F1120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foregroundMark x1="44922" y1="86111" x2="45469" y2="82083"/>
                        </a14:backgroundRemoval>
                      </a14:imgEffect>
                    </a14:imgLayer>
                  </a14:imgProps>
                </a:ext>
              </a:extLst>
            </a:blip>
            <a:srcRect l="44937" t="31549" r="53740" b="53933"/>
            <a:stretch/>
          </p:blipFill>
          <p:spPr>
            <a:xfrm>
              <a:off x="4704080" y="381159"/>
              <a:ext cx="127000" cy="746760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AC0664A-805B-41C0-88E3-0D3EE09A9DFC}"/>
              </a:ext>
            </a:extLst>
          </p:cNvPr>
          <p:cNvGrpSpPr/>
          <p:nvPr/>
        </p:nvGrpSpPr>
        <p:grpSpPr>
          <a:xfrm>
            <a:off x="4182263" y="3187132"/>
            <a:ext cx="585317" cy="515901"/>
            <a:chOff x="4190565" y="410835"/>
            <a:chExt cx="585317" cy="515901"/>
          </a:xfrm>
        </p:grpSpPr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9BF258F-4EFE-48BB-BCE2-637997B77B41}"/>
                </a:ext>
              </a:extLst>
            </p:cNvPr>
            <p:cNvSpPr/>
            <p:nvPr/>
          </p:nvSpPr>
          <p:spPr>
            <a:xfrm flipV="1">
              <a:off x="4190565" y="410835"/>
              <a:ext cx="585317" cy="515901"/>
            </a:xfrm>
            <a:prstGeom prst="triangle">
              <a:avLst>
                <a:gd name="adj" fmla="val 100000"/>
              </a:avLst>
            </a:prstGeom>
            <a:ln>
              <a:solidFill>
                <a:srgbClr val="B3F72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C8374B4-0D1E-4867-8CCA-93E86BDAE7ED}"/>
                </a:ext>
              </a:extLst>
            </p:cNvPr>
            <p:cNvGrpSpPr/>
            <p:nvPr/>
          </p:nvGrpSpPr>
          <p:grpSpPr>
            <a:xfrm>
              <a:off x="4482837" y="428818"/>
              <a:ext cx="285006" cy="283450"/>
              <a:chOff x="6395119" y="284659"/>
              <a:chExt cx="1440559" cy="1432686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93C3A47A-5CA4-494D-9DF6-965CB2C018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lum bright="70000" contrast="-70000"/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198" b="98352" l="0" r="95082">
                            <a14:foregroundMark x1="60656" y1="21978" x2="40984" y2="54945"/>
                            <a14:foregroundMark x1="40984" y1="54945" x2="25137" y2="69780"/>
                            <a14:foregroundMark x1="12022" y1="26923" x2="64481" y2="71978"/>
                            <a14:foregroundMark x1="38798" y1="14286" x2="68306" y2="30220"/>
                            <a14:foregroundMark x1="68306" y1="30220" x2="80328" y2="60989"/>
                            <a14:foregroundMark x1="80328" y1="60989" x2="64481" y2="83516"/>
                            <a14:foregroundMark x1="67760" y1="20330" x2="39344" y2="15934"/>
                            <a14:foregroundMark x1="39344" y1="15934" x2="19672" y2="37912"/>
                            <a14:foregroundMark x1="19672" y1="37912" x2="25683" y2="68132"/>
                            <a14:foregroundMark x1="25683" y1="68132" x2="40437" y2="79121"/>
                            <a14:foregroundMark x1="47541" y1="6593" x2="80328" y2="51099"/>
                            <a14:foregroundMark x1="65027" y1="15385" x2="80874" y2="40659"/>
                            <a14:foregroundMark x1="80874" y1="40659" x2="95082" y2="53846"/>
                            <a14:foregroundMark x1="11475" y1="37912" x2="14754" y2="68681"/>
                            <a14:foregroundMark x1="14754" y1="68681" x2="21858" y2="82967"/>
                            <a14:foregroundMark x1="7013" y1="45604" x2="6703" y2="47473"/>
                            <a14:foregroundMark x1="7650" y1="41758" x2="7104" y2="45055"/>
                            <a14:foregroundMark x1="39891" y1="21978" x2="27322" y2="51099"/>
                            <a14:foregroundMark x1="64481" y1="28022" x2="45355" y2="95055"/>
                            <a14:foregroundMark x1="45355" y1="95055" x2="48087" y2="92308"/>
                            <a14:foregroundMark x1="50273" y1="3297" x2="49727" y2="2747"/>
                            <a14:foregroundMark x1="49727" y1="94505" x2="49180" y2="98352"/>
                            <a14:foregroundMark x1="55738" y1="13187" x2="48634" y2="2198"/>
                            <a14:foregroundMark x1="3644" y1="45604" x2="1953" y2="46879"/>
                            <a14:foregroundMark x1="24590" y1="37363" x2="22951" y2="54945"/>
                            <a14:backgroundMark x1="0" y1="45055" x2="0" y2="45604"/>
                            <a14:backgroundMark x1="546" y1="46703" x2="0" y2="51099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395120" y="284659"/>
                <a:ext cx="1440558" cy="1432686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0FA0D1E9-7C76-4672-9421-37B1846D3B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duotone>
                  <a:prstClr val="black"/>
                  <a:srgbClr val="FF33CC">
                    <a:tint val="45000"/>
                    <a:satMod val="400000"/>
                  </a:srgbClr>
                </a:duotone>
                <a:alphaModFix amt="70000"/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198" b="98352" l="0" r="95082">
                            <a14:foregroundMark x1="60656" y1="21978" x2="40984" y2="54945"/>
                            <a14:foregroundMark x1="40984" y1="54945" x2="25137" y2="69780"/>
                            <a14:foregroundMark x1="12022" y1="26923" x2="64481" y2="71978"/>
                            <a14:foregroundMark x1="38798" y1="14286" x2="68306" y2="30220"/>
                            <a14:foregroundMark x1="68306" y1="30220" x2="80328" y2="60989"/>
                            <a14:foregroundMark x1="80328" y1="60989" x2="64481" y2="83516"/>
                            <a14:foregroundMark x1="67760" y1="20330" x2="39344" y2="15934"/>
                            <a14:foregroundMark x1="39344" y1="15934" x2="19672" y2="37912"/>
                            <a14:foregroundMark x1="19672" y1="37912" x2="25683" y2="68132"/>
                            <a14:foregroundMark x1="25683" y1="68132" x2="40437" y2="79121"/>
                            <a14:foregroundMark x1="47541" y1="6593" x2="80328" y2="51099"/>
                            <a14:foregroundMark x1="65027" y1="15385" x2="80874" y2="40659"/>
                            <a14:foregroundMark x1="80874" y1="40659" x2="95082" y2="53846"/>
                            <a14:foregroundMark x1="11475" y1="37912" x2="14754" y2="68681"/>
                            <a14:foregroundMark x1="14754" y1="68681" x2="21858" y2="82967"/>
                            <a14:foregroundMark x1="7013" y1="45604" x2="6703" y2="47473"/>
                            <a14:foregroundMark x1="7650" y1="41758" x2="7104" y2="45055"/>
                            <a14:foregroundMark x1="39891" y1="21978" x2="27322" y2="51099"/>
                            <a14:foregroundMark x1="64481" y1="28022" x2="45355" y2="95055"/>
                            <a14:foregroundMark x1="45355" y1="95055" x2="48087" y2="92308"/>
                            <a14:foregroundMark x1="50273" y1="3297" x2="49727" y2="2747"/>
                            <a14:foregroundMark x1="49727" y1="94505" x2="49180" y2="98352"/>
                            <a14:foregroundMark x1="55738" y1="13187" x2="48634" y2="2198"/>
                            <a14:foregroundMark x1="3644" y1="45604" x2="1953" y2="46879"/>
                            <a14:foregroundMark x1="24590" y1="37363" x2="22951" y2="54945"/>
                            <a14:backgroundMark x1="0" y1="45055" x2="0" y2="45604"/>
                            <a14:backgroundMark x1="546" y1="46703" x2="0" y2="51099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395119" y="284659"/>
                <a:ext cx="1440558" cy="1432686"/>
              </a:xfrm>
              <a:prstGeom prst="rect">
                <a:avLst/>
              </a:prstGeom>
            </p:spPr>
          </p:pic>
        </p:grpSp>
      </p:grpSp>
      <p:pic>
        <p:nvPicPr>
          <p:cNvPr id="9" name="Mario 1" descr="A picture containing food&#10;&#10;Description automatically generated">
            <a:extLst>
              <a:ext uri="{FF2B5EF4-FFF2-40B4-BE49-F238E27FC236}">
                <a16:creationId xmlns:a16="http://schemas.microsoft.com/office/drawing/2014/main" id="{CF8DC954-DAC7-4C13-BD4C-00BE1D077AE4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204" b="28285" l="82680" r="98039">
                        <a14:foregroundMark x1="90359" y1="6387" x2="89542" y2="6204"/>
                        <a14:foregroundMark x1="92484" y1="23540" x2="92484" y2="27555"/>
                        <a14:foregroundMark x1="86275" y1="25182" x2="86765" y2="27920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80784" t="3847" b="68933"/>
          <a:stretch/>
        </p:blipFill>
        <p:spPr>
          <a:xfrm>
            <a:off x="2837905" y="2365864"/>
            <a:ext cx="807905" cy="10247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4E2C48-A09A-42E2-B678-DD6B57CA754C}"/>
              </a:ext>
            </a:extLst>
          </p:cNvPr>
          <p:cNvSpPr txBox="1"/>
          <p:nvPr/>
        </p:nvSpPr>
        <p:spPr>
          <a:xfrm>
            <a:off x="897924" y="90616"/>
            <a:ext cx="1507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uper Mario World Text Box" panose="00000400000000000000" pitchFamily="2" charset="0"/>
                <a:cs typeface="Arial" panose="020B0604020202020204" pitchFamily="34" charset="0"/>
              </a:rPr>
              <a:t>MARIO</a:t>
            </a:r>
          </a:p>
          <a:p>
            <a:r>
              <a:rPr lang="en-US" dirty="0">
                <a:solidFill>
                  <a:srgbClr val="66FF33"/>
                </a:solidFill>
                <a:latin typeface="Super Mario World Text Box" panose="00000400000000000000" pitchFamily="2" charset="0"/>
                <a:cs typeface="Arial" panose="020B0604020202020204" pitchFamily="34" charset="0"/>
              </a:rPr>
              <a:t>003400</a:t>
            </a:r>
            <a:endParaRPr lang="en-ZA" dirty="0">
              <a:solidFill>
                <a:srgbClr val="66FF33"/>
              </a:solidFill>
              <a:latin typeface="Super Mario World Text Box" panose="00000400000000000000" pitchFamily="2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036165-5245-458D-AC5A-7176C5E4F16A}"/>
              </a:ext>
            </a:extLst>
          </p:cNvPr>
          <p:cNvSpPr txBox="1"/>
          <p:nvPr/>
        </p:nvSpPr>
        <p:spPr>
          <a:xfrm>
            <a:off x="5281776" y="90733"/>
            <a:ext cx="1697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Super Mario World Text Box" panose="00000400000000000000" pitchFamily="2" charset="0"/>
                <a:cs typeface="Arial" panose="020B0604020202020204" pitchFamily="34" charset="0"/>
              </a:rPr>
              <a:t>WORLD</a:t>
            </a:r>
          </a:p>
          <a:p>
            <a:r>
              <a:rPr lang="en-US" dirty="0">
                <a:solidFill>
                  <a:srgbClr val="FF33CC"/>
                </a:solidFill>
                <a:latin typeface="Super Mario World Text Box" panose="00000400000000000000" pitchFamily="2" charset="0"/>
                <a:cs typeface="Arial" panose="020B0604020202020204" pitchFamily="34" charset="0"/>
              </a:rPr>
              <a:t>Homechoice</a:t>
            </a:r>
            <a:endParaRPr lang="en-ZA" dirty="0">
              <a:solidFill>
                <a:srgbClr val="FF33CC"/>
              </a:solidFill>
              <a:latin typeface="Super Mario World Text Box" panose="00000400000000000000" pitchFamily="2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87EC26-5DB3-4557-B432-B1EA35883EBD}"/>
              </a:ext>
            </a:extLst>
          </p:cNvPr>
          <p:cNvSpPr txBox="1"/>
          <p:nvPr/>
        </p:nvSpPr>
        <p:spPr>
          <a:xfrm>
            <a:off x="7221787" y="90616"/>
            <a:ext cx="1697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Super Mario World Text Box" panose="00000400000000000000" pitchFamily="2" charset="0"/>
                <a:cs typeface="Arial" panose="020B0604020202020204" pitchFamily="34" charset="0"/>
              </a:rPr>
              <a:t>TIME</a:t>
            </a:r>
          </a:p>
          <a:p>
            <a:pPr algn="ctr"/>
            <a:r>
              <a:rPr lang="en-US" dirty="0">
                <a:solidFill>
                  <a:srgbClr val="FFFF00"/>
                </a:solidFill>
                <a:latin typeface="Super Mario World Text Box" panose="00000400000000000000" pitchFamily="2" charset="0"/>
                <a:cs typeface="Arial" panose="020B0604020202020204" pitchFamily="34" charset="0"/>
              </a:rPr>
              <a:t>Party</a:t>
            </a:r>
            <a:endParaRPr lang="en-ZA" dirty="0">
              <a:solidFill>
                <a:srgbClr val="FFFF00"/>
              </a:solidFill>
              <a:latin typeface="Super Mario World Text Box" panose="000004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7" name="smb_pipe">
            <a:hlinkClick r:id="" action="ppaction://media"/>
            <a:extLst>
              <a:ext uri="{FF2B5EF4-FFF2-40B4-BE49-F238E27FC236}">
                <a16:creationId xmlns:a16="http://schemas.microsoft.com/office/drawing/2014/main" id="{275E8E4E-D3DF-4B2C-BE8E-1EDC9654DA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410562" y="4053840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9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500"/>
    </mc:Choice>
    <mc:Fallback xmlns="">
      <p:transition advClick="0" advTm="4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-0.173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7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84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Flag">
            <a:extLst>
              <a:ext uri="{FF2B5EF4-FFF2-40B4-BE49-F238E27FC236}">
                <a16:creationId xmlns:a16="http://schemas.microsoft.com/office/drawing/2014/main" id="{DA8980CB-228A-44EC-B1D8-11D46A3484CD}"/>
              </a:ext>
            </a:extLst>
          </p:cNvPr>
          <p:cNvGrpSpPr/>
          <p:nvPr/>
        </p:nvGrpSpPr>
        <p:grpSpPr>
          <a:xfrm>
            <a:off x="4182263" y="3187132"/>
            <a:ext cx="585317" cy="515901"/>
            <a:chOff x="4190565" y="410835"/>
            <a:chExt cx="585317" cy="515901"/>
          </a:xfrm>
        </p:grpSpPr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51445B33-2018-43F4-847A-AB241D9B084C}"/>
                </a:ext>
              </a:extLst>
            </p:cNvPr>
            <p:cNvSpPr/>
            <p:nvPr/>
          </p:nvSpPr>
          <p:spPr>
            <a:xfrm flipV="1">
              <a:off x="4190565" y="410835"/>
              <a:ext cx="585317" cy="515901"/>
            </a:xfrm>
            <a:prstGeom prst="triangle">
              <a:avLst>
                <a:gd name="adj" fmla="val 100000"/>
              </a:avLst>
            </a:prstGeom>
            <a:ln>
              <a:solidFill>
                <a:srgbClr val="B3F72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03BB142-7483-44A3-84E0-AE711A10BA54}"/>
                </a:ext>
              </a:extLst>
            </p:cNvPr>
            <p:cNvGrpSpPr/>
            <p:nvPr/>
          </p:nvGrpSpPr>
          <p:grpSpPr>
            <a:xfrm>
              <a:off x="4482837" y="428818"/>
              <a:ext cx="285006" cy="283450"/>
              <a:chOff x="6395119" y="284659"/>
              <a:chExt cx="1440559" cy="1432686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70BB88F0-3B38-4922-93C6-F12E481F8B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lum bright="70000" contrast="-70000"/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98" b="98352" l="0" r="95082">
                            <a14:foregroundMark x1="60656" y1="21978" x2="40984" y2="54945"/>
                            <a14:foregroundMark x1="40984" y1="54945" x2="25137" y2="69780"/>
                            <a14:foregroundMark x1="12022" y1="26923" x2="64481" y2="71978"/>
                            <a14:foregroundMark x1="38798" y1="14286" x2="68306" y2="30220"/>
                            <a14:foregroundMark x1="68306" y1="30220" x2="80328" y2="60989"/>
                            <a14:foregroundMark x1="80328" y1="60989" x2="64481" y2="83516"/>
                            <a14:foregroundMark x1="67760" y1="20330" x2="39344" y2="15934"/>
                            <a14:foregroundMark x1="39344" y1="15934" x2="19672" y2="37912"/>
                            <a14:foregroundMark x1="19672" y1="37912" x2="25683" y2="68132"/>
                            <a14:foregroundMark x1="25683" y1="68132" x2="40437" y2="79121"/>
                            <a14:foregroundMark x1="47541" y1="6593" x2="80328" y2="51099"/>
                            <a14:foregroundMark x1="65027" y1="15385" x2="80874" y2="40659"/>
                            <a14:foregroundMark x1="80874" y1="40659" x2="95082" y2="53846"/>
                            <a14:foregroundMark x1="11475" y1="37912" x2="14754" y2="68681"/>
                            <a14:foregroundMark x1="14754" y1="68681" x2="21858" y2="82967"/>
                            <a14:foregroundMark x1="7013" y1="45604" x2="6703" y2="47473"/>
                            <a14:foregroundMark x1="7650" y1="41758" x2="7104" y2="45055"/>
                            <a14:foregroundMark x1="39891" y1="21978" x2="27322" y2="51099"/>
                            <a14:foregroundMark x1="64481" y1="28022" x2="45355" y2="95055"/>
                            <a14:foregroundMark x1="45355" y1="95055" x2="48087" y2="92308"/>
                            <a14:foregroundMark x1="50273" y1="3297" x2="49727" y2="2747"/>
                            <a14:foregroundMark x1="49727" y1="94505" x2="49180" y2="98352"/>
                            <a14:foregroundMark x1="55738" y1="13187" x2="48634" y2="2198"/>
                            <a14:foregroundMark x1="3644" y1="45604" x2="1953" y2="46879"/>
                            <a14:foregroundMark x1="24590" y1="37363" x2="22951" y2="54945"/>
                            <a14:backgroundMark x1="0" y1="45055" x2="0" y2="45604"/>
                            <a14:backgroundMark x1="546" y1="46703" x2="0" y2="51099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395120" y="284659"/>
                <a:ext cx="1440558" cy="1432686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43527908-4860-48EC-B672-E2473BC890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duotone>
                  <a:prstClr val="black"/>
                  <a:srgbClr val="FF33CC">
                    <a:tint val="45000"/>
                    <a:satMod val="400000"/>
                  </a:srgbClr>
                </a:duotone>
                <a:alphaModFix amt="70000"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98" b="98352" l="0" r="95082">
                            <a14:foregroundMark x1="60656" y1="21978" x2="40984" y2="54945"/>
                            <a14:foregroundMark x1="40984" y1="54945" x2="25137" y2="69780"/>
                            <a14:foregroundMark x1="12022" y1="26923" x2="64481" y2="71978"/>
                            <a14:foregroundMark x1="38798" y1="14286" x2="68306" y2="30220"/>
                            <a14:foregroundMark x1="68306" y1="30220" x2="80328" y2="60989"/>
                            <a14:foregroundMark x1="80328" y1="60989" x2="64481" y2="83516"/>
                            <a14:foregroundMark x1="67760" y1="20330" x2="39344" y2="15934"/>
                            <a14:foregroundMark x1="39344" y1="15934" x2="19672" y2="37912"/>
                            <a14:foregroundMark x1="19672" y1="37912" x2="25683" y2="68132"/>
                            <a14:foregroundMark x1="25683" y1="68132" x2="40437" y2="79121"/>
                            <a14:foregroundMark x1="47541" y1="6593" x2="80328" y2="51099"/>
                            <a14:foregroundMark x1="65027" y1="15385" x2="80874" y2="40659"/>
                            <a14:foregroundMark x1="80874" y1="40659" x2="95082" y2="53846"/>
                            <a14:foregroundMark x1="11475" y1="37912" x2="14754" y2="68681"/>
                            <a14:foregroundMark x1="14754" y1="68681" x2="21858" y2="82967"/>
                            <a14:foregroundMark x1="7013" y1="45604" x2="6703" y2="47473"/>
                            <a14:foregroundMark x1="7650" y1="41758" x2="7104" y2="45055"/>
                            <a14:foregroundMark x1="39891" y1="21978" x2="27322" y2="51099"/>
                            <a14:foregroundMark x1="64481" y1="28022" x2="45355" y2="95055"/>
                            <a14:foregroundMark x1="45355" y1="95055" x2="48087" y2="92308"/>
                            <a14:foregroundMark x1="50273" y1="3297" x2="49727" y2="2747"/>
                            <a14:foregroundMark x1="49727" y1="94505" x2="49180" y2="98352"/>
                            <a14:foregroundMark x1="55738" y1="13187" x2="48634" y2="2198"/>
                            <a14:foregroundMark x1="3644" y1="45604" x2="1953" y2="46879"/>
                            <a14:foregroundMark x1="24590" y1="37363" x2="22951" y2="54945"/>
                            <a14:backgroundMark x1="0" y1="45055" x2="0" y2="45604"/>
                            <a14:backgroundMark x1="546" y1="46703" x2="0" y2="51099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395119" y="284659"/>
                <a:ext cx="1440558" cy="1432686"/>
              </a:xfrm>
              <a:prstGeom prst="rect">
                <a:avLst/>
              </a:prstGeom>
            </p:spPr>
          </p:pic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4842B2A-128D-491B-8FD9-85B427EBD821}"/>
              </a:ext>
            </a:extLst>
          </p:cNvPr>
          <p:cNvGrpSpPr/>
          <p:nvPr/>
        </p:nvGrpSpPr>
        <p:grpSpPr>
          <a:xfrm>
            <a:off x="4240059" y="0"/>
            <a:ext cx="3151038" cy="4094131"/>
            <a:chOff x="4240059" y="0"/>
            <a:chExt cx="3151038" cy="4094131"/>
          </a:xfrm>
        </p:grpSpPr>
        <p:pic>
          <p:nvPicPr>
            <p:cNvPr id="41" name="Picture 40" descr="A picture containing brick, drawing&#10;&#10;Description automatically generated">
              <a:extLst>
                <a:ext uri="{FF2B5EF4-FFF2-40B4-BE49-F238E27FC236}">
                  <a16:creationId xmlns:a16="http://schemas.microsoft.com/office/drawing/2014/main" id="{CCC93CE4-D0F1-4468-8669-F5DDB63FD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5227" b="94432" l="2857" r="96905">
                          <a14:foregroundMark x1="47619" y1="17614" x2="54167" y2="37727"/>
                          <a14:foregroundMark x1="40952" y1="8068" x2="40714" y2="14432"/>
                          <a14:foregroundMark x1="58333" y1="8295" x2="59524" y2="25000"/>
                          <a14:foregroundMark x1="59524" y1="25000" x2="62500" y2="30000"/>
                          <a14:foregroundMark x1="77381" y1="9432" x2="72619" y2="29773"/>
                          <a14:foregroundMark x1="59167" y1="19318" x2="69286" y2="43068"/>
                          <a14:foregroundMark x1="69286" y1="43068" x2="69167" y2="53636"/>
                          <a14:foregroundMark x1="69167" y1="53636" x2="69524" y2="54545"/>
                          <a14:foregroundMark x1="22381" y1="8636" x2="25595" y2="22841"/>
                          <a14:foregroundMark x1="25595" y1="22841" x2="34881" y2="32955"/>
                          <a14:foregroundMark x1="34881" y1="32955" x2="56667" y2="39318"/>
                          <a14:foregroundMark x1="39524" y1="37727" x2="15714" y2="77614"/>
                          <a14:foregroundMark x1="15714" y1="77614" x2="12976" y2="80227"/>
                          <a14:foregroundMark x1="7619" y1="52386" x2="23095" y2="63864"/>
                          <a14:foregroundMark x1="23095" y1="63864" x2="61667" y2="75114"/>
                          <a14:foregroundMark x1="61667" y1="75114" x2="84881" y2="76023"/>
                          <a14:foregroundMark x1="95357" y1="45682" x2="92024" y2="74659"/>
                          <a14:foregroundMark x1="71429" y1="36591" x2="79881" y2="53750"/>
                          <a14:foregroundMark x1="73214" y1="36364" x2="81667" y2="51591"/>
                          <a14:foregroundMark x1="34167" y1="35114" x2="27500" y2="42273"/>
                          <a14:foregroundMark x1="27500" y1="42273" x2="18571" y2="61477"/>
                          <a14:foregroundMark x1="8929" y1="92841" x2="59286" y2="86705"/>
                          <a14:foregroundMark x1="59286" y1="86705" x2="86310" y2="90227"/>
                          <a14:foregroundMark x1="93333" y1="92614" x2="61429" y2="94432"/>
                          <a14:foregroundMark x1="61429" y1="94432" x2="61429" y2="94432"/>
                          <a14:foregroundMark x1="7262" y1="62841" x2="7024" y2="77727"/>
                          <a14:foregroundMark x1="7024" y1="77727" x2="8929" y2="83750"/>
                          <a14:foregroundMark x1="3333" y1="42273" x2="3214" y2="51818"/>
                          <a14:foregroundMark x1="23452" y1="41477" x2="17857" y2="41591"/>
                          <a14:foregroundMark x1="16310" y1="42273" x2="17143" y2="55568"/>
                          <a14:foregroundMark x1="16190" y1="41591" x2="14643" y2="50795"/>
                          <a14:foregroundMark x1="14643" y1="50795" x2="6190" y2="50000"/>
                          <a14:foregroundMark x1="5595" y1="48750" x2="18929" y2="50568"/>
                          <a14:foregroundMark x1="5952" y1="42841" x2="6429" y2="50682"/>
                          <a14:foregroundMark x1="91905" y1="42159" x2="92024" y2="49659"/>
                          <a14:foregroundMark x1="92381" y1="41364" x2="96905" y2="41818"/>
                          <a14:foregroundMark x1="75595" y1="42159" x2="83095" y2="41477"/>
                          <a14:foregroundMark x1="82262" y1="41932" x2="83390" y2="46818"/>
                          <a14:foregroundMark x1="82976" y1="50000" x2="92738" y2="49886"/>
                          <a14:foregroundMark x1="92738" y1="49886" x2="92857" y2="49886"/>
                          <a14:foregroundMark x1="24762" y1="5341" x2="23810" y2="15000"/>
                          <a14:foregroundMark x1="25714" y1="5682" x2="24286" y2="15341"/>
                          <a14:foregroundMark x1="26429" y1="13864" x2="38214" y2="13182"/>
                          <a14:foregroundMark x1="35833" y1="12500" x2="36310" y2="6364"/>
                          <a14:foregroundMark x1="51704" y1="12826" x2="52976" y2="13409"/>
                          <a14:foregroundMark x1="35357" y1="5341" x2="44848" y2="9687"/>
                          <a14:foregroundMark x1="52976" y1="13409" x2="57976" y2="5227"/>
                          <a14:foregroundMark x1="57976" y1="5227" x2="63398" y2="10156"/>
                          <a14:foregroundMark x1="73690" y1="6023" x2="77857" y2="5568"/>
                          <a14:backgroundMark x1="45595" y1="10909" x2="47024" y2="12273"/>
                          <a14:backgroundMark x1="46310" y1="9659" x2="46071" y2="10909"/>
                          <a14:backgroundMark x1="46071" y1="9432" x2="46548" y2="11477"/>
                          <a14:backgroundMark x1="46905" y1="11250" x2="51786" y2="12727"/>
                          <a14:backgroundMark x1="67976" y1="7500" x2="68571" y2="10682"/>
                          <a14:backgroundMark x1="71071" y1="4773" x2="71071" y2="8864"/>
                          <a14:backgroundMark x1="72024" y1="5114" x2="72024" y2="5114"/>
                          <a14:backgroundMark x1="68095" y1="10455" x2="65119" y2="11932"/>
                          <a14:backgroundMark x1="84286" y1="47727" x2="84167" y2="48636"/>
                          <a14:backgroundMark x1="84048" y1="46818" x2="84048" y2="4784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98192" y="2111090"/>
              <a:ext cx="1892905" cy="1983041"/>
            </a:xfrm>
            <a:prstGeom prst="rect">
              <a:avLst/>
            </a:prstGeom>
          </p:spPr>
        </p:pic>
        <p:pic>
          <p:nvPicPr>
            <p:cNvPr id="42" name="Picture 41" descr="A picture containing sign&#10;&#10;Description automatically generated">
              <a:extLst>
                <a:ext uri="{FF2B5EF4-FFF2-40B4-BE49-F238E27FC236}">
                  <a16:creationId xmlns:a16="http://schemas.microsoft.com/office/drawing/2014/main" id="{64051FFC-1519-405B-AA40-8BBB3D9E6D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>
                          <a14:foregroundMark x1="44922" y1="86111" x2="45469" y2="82083"/>
                          <a14:foregroundMark x1="45781" y1="15833" x2="45781" y2="16528"/>
                          <a14:backgroundMark x1="43594" y1="19444" x2="43594" y2="22361"/>
                        </a14:backgroundRemoval>
                      </a14:imgEffect>
                    </a14:imgLayer>
                  </a14:imgProps>
                </a:ext>
              </a:extLst>
            </a:blip>
            <a:srcRect l="39823" t="10667" r="49417" b="10518"/>
            <a:stretch/>
          </p:blipFill>
          <p:spPr>
            <a:xfrm>
              <a:off x="4240059" y="0"/>
              <a:ext cx="983921" cy="4053840"/>
            </a:xfrm>
            <a:prstGeom prst="rect">
              <a:avLst/>
            </a:prstGeom>
          </p:spPr>
        </p:pic>
        <p:pic>
          <p:nvPicPr>
            <p:cNvPr id="43" name="Picture 42" descr="A picture containing sign&#10;&#10;Description automatically generated">
              <a:extLst>
                <a:ext uri="{FF2B5EF4-FFF2-40B4-BE49-F238E27FC236}">
                  <a16:creationId xmlns:a16="http://schemas.microsoft.com/office/drawing/2014/main" id="{EB96EBF5-F63C-4447-A536-2D2E15D462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>
                          <a14:foregroundMark x1="44922" y1="86111" x2="45469" y2="82083"/>
                        </a14:backgroundRemoval>
                      </a14:imgEffect>
                    </a14:imgLayer>
                  </a14:imgProps>
                </a:ext>
              </a:extLst>
            </a:blip>
            <a:srcRect l="44937" t="31549" r="53740" b="53933"/>
            <a:stretch/>
          </p:blipFill>
          <p:spPr>
            <a:xfrm>
              <a:off x="4704080" y="381159"/>
              <a:ext cx="127000" cy="746760"/>
            </a:xfrm>
            <a:prstGeom prst="rect">
              <a:avLst/>
            </a:prstGeom>
          </p:spPr>
        </p:pic>
      </p:grpSp>
      <p:pic>
        <p:nvPicPr>
          <p:cNvPr id="33" name="Mario 2" descr="A picture containing room, table&#10;&#10;Description automatically generated">
            <a:extLst>
              <a:ext uri="{FF2B5EF4-FFF2-40B4-BE49-F238E27FC236}">
                <a16:creationId xmlns:a16="http://schemas.microsoft.com/office/drawing/2014/main" id="{C801A76B-2E71-413F-9243-E29CF3DDE9C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16466" y="2201979"/>
            <a:ext cx="1019080" cy="1110870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E42C5848-2055-4B2A-9572-3D25BF0332D3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>
                        <a14:foregroundMark x1="26641" y1="43333" x2="26641" y2="43333"/>
                        <a14:foregroundMark x1="26406" y1="45000" x2="26406" y2="45000"/>
                        <a14:foregroundMark x1="20703" y1="32778" x2="20703" y2="32778"/>
                        <a14:foregroundMark x1="20938" y1="32639" x2="20703" y2="32639"/>
                        <a14:foregroundMark x1="19531" y1="34444" x2="19063" y2="35972"/>
                        <a14:foregroundMark x1="78828" y1="59167" x2="76797" y2="64167"/>
                        <a14:backgroundMark x1="19922" y1="42639" x2="19688" y2="44028"/>
                        <a14:backgroundMark x1="20703" y1="44861" x2="20391" y2="45278"/>
                        <a14:backgroundMark x1="25547" y1="46528" x2="25391" y2="46389"/>
                        <a14:backgroundMark x1="19922" y1="33750" x2="19766" y2="34444"/>
                        <a14:backgroundMark x1="19609" y1="33889" x2="19453" y2="34306"/>
                        <a14:backgroundMark x1="19063" y1="35833" x2="19141" y2="36389"/>
                        <a14:backgroundMark x1="25938" y1="32778" x2="25547" y2="33056"/>
                        <a14:backgroundMark x1="53516" y1="30000" x2="47344" y2="50833"/>
                        <a14:backgroundMark x1="47344" y1="50833" x2="44219" y2="56944"/>
                        <a14:backgroundMark x1="38828" y1="25278" x2="77656" y2="74722"/>
                        <a14:backgroundMark x1="68672" y1="25972" x2="47031" y2="52917"/>
                        <a14:backgroundMark x1="47031" y1="52917" x2="39375" y2="73056"/>
                        <a14:backgroundMark x1="31563" y1="43194" x2="40547" y2="63472"/>
                        <a14:backgroundMark x1="40547" y1="63472" x2="48125" y2="72500"/>
                        <a14:backgroundMark x1="48125" y1="72500" x2="58203" y2="75000"/>
                        <a14:backgroundMark x1="72188" y1="39444" x2="54141" y2="79167"/>
                        <a14:backgroundMark x1="54141" y1="79167" x2="52500" y2="88056"/>
                        <a14:backgroundMark x1="52500" y1="88056" x2="52812" y2="87778"/>
                        <a14:backgroundMark x1="51484" y1="57778" x2="28750" y2="82639"/>
                        <a14:backgroundMark x1="77734" y1="36250" x2="66719" y2="61250"/>
                        <a14:backgroundMark x1="66719" y1="61250" x2="55156" y2="80278"/>
                        <a14:backgroundMark x1="45313" y1="28611" x2="41797" y2="55972"/>
                        <a14:backgroundMark x1="56719" y1="55972" x2="65703" y2="85556"/>
                        <a14:backgroundMark x1="44531" y1="64306" x2="37344" y2="84444"/>
                        <a14:backgroundMark x1="36797" y1="41389" x2="34531" y2="63889"/>
                        <a14:backgroundMark x1="34531" y1="63889" x2="33828" y2="67917"/>
                        <a14:backgroundMark x1="24297" y1="30417" x2="22031" y2="50417"/>
                        <a14:backgroundMark x1="46797" y1="23472" x2="56172" y2="22083"/>
                        <a14:backgroundMark x1="56172" y1="22083" x2="61797" y2="28750"/>
                        <a14:backgroundMark x1="61797" y1="28750" x2="64922" y2="42083"/>
                      </a14:backgroundRemoval>
                    </a14:imgEffect>
                  </a14:imgLayer>
                </a14:imgProps>
              </a:ext>
            </a:extLst>
          </a:blip>
          <a:srcRect l="73792" t="52433" r="17595" b="30239"/>
          <a:stretch/>
        </p:blipFill>
        <p:spPr>
          <a:xfrm>
            <a:off x="6826527" y="629235"/>
            <a:ext cx="602367" cy="6816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0BD0389-91C5-42E7-9097-67E4A9F0E5B4}"/>
              </a:ext>
            </a:extLst>
          </p:cNvPr>
          <p:cNvSpPr txBox="1"/>
          <p:nvPr/>
        </p:nvSpPr>
        <p:spPr>
          <a:xfrm>
            <a:off x="897924" y="90616"/>
            <a:ext cx="1507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uper Mario World Text Box" panose="00000400000000000000" pitchFamily="2" charset="0"/>
                <a:cs typeface="Arial" panose="020B0604020202020204" pitchFamily="34" charset="0"/>
              </a:rPr>
              <a:t>MARIO</a:t>
            </a:r>
          </a:p>
          <a:p>
            <a:r>
              <a:rPr lang="en-US" dirty="0">
                <a:solidFill>
                  <a:srgbClr val="66FF33"/>
                </a:solidFill>
                <a:latin typeface="Super Mario World Text Box" panose="00000400000000000000" pitchFamily="2" charset="0"/>
                <a:cs typeface="Arial" panose="020B0604020202020204" pitchFamily="34" charset="0"/>
              </a:rPr>
              <a:t>003400</a:t>
            </a:r>
            <a:endParaRPr lang="en-ZA" dirty="0">
              <a:solidFill>
                <a:srgbClr val="66FF33"/>
              </a:solidFill>
              <a:latin typeface="Super Mario World Text Box" panose="00000400000000000000" pitchFamily="2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75DAF6-9556-4460-BC7A-8CF383ACCDA9}"/>
              </a:ext>
            </a:extLst>
          </p:cNvPr>
          <p:cNvSpPr txBox="1"/>
          <p:nvPr/>
        </p:nvSpPr>
        <p:spPr>
          <a:xfrm>
            <a:off x="5281776" y="90733"/>
            <a:ext cx="1697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Super Mario World Text Box" panose="00000400000000000000" pitchFamily="2" charset="0"/>
                <a:cs typeface="Arial" panose="020B0604020202020204" pitchFamily="34" charset="0"/>
              </a:rPr>
              <a:t>WORLD</a:t>
            </a:r>
          </a:p>
          <a:p>
            <a:r>
              <a:rPr lang="en-US" dirty="0">
                <a:solidFill>
                  <a:srgbClr val="FF33CC"/>
                </a:solidFill>
                <a:latin typeface="Super Mario World Text Box" panose="00000400000000000000" pitchFamily="2" charset="0"/>
                <a:cs typeface="Arial" panose="020B0604020202020204" pitchFamily="34" charset="0"/>
              </a:rPr>
              <a:t>Homechoice</a:t>
            </a:r>
            <a:endParaRPr lang="en-ZA" dirty="0">
              <a:solidFill>
                <a:srgbClr val="FF33CC"/>
              </a:solidFill>
              <a:latin typeface="Super Mario World Text Box" panose="00000400000000000000" pitchFamily="2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C4ADB7-871C-4EF5-9098-5149010B70F3}"/>
              </a:ext>
            </a:extLst>
          </p:cNvPr>
          <p:cNvSpPr txBox="1"/>
          <p:nvPr/>
        </p:nvSpPr>
        <p:spPr>
          <a:xfrm>
            <a:off x="7221787" y="90616"/>
            <a:ext cx="1697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Super Mario World Text Box" panose="00000400000000000000" pitchFamily="2" charset="0"/>
                <a:cs typeface="Arial" panose="020B0604020202020204" pitchFamily="34" charset="0"/>
              </a:rPr>
              <a:t>TIME</a:t>
            </a:r>
          </a:p>
          <a:p>
            <a:pPr algn="ctr"/>
            <a:r>
              <a:rPr lang="en-US" dirty="0">
                <a:solidFill>
                  <a:srgbClr val="FFFF00"/>
                </a:solidFill>
                <a:latin typeface="Super Mario World Text Box" panose="00000400000000000000" pitchFamily="2" charset="0"/>
                <a:cs typeface="Arial" panose="020B0604020202020204" pitchFamily="34" charset="0"/>
              </a:rPr>
              <a:t>Party</a:t>
            </a:r>
            <a:endParaRPr lang="en-ZA" dirty="0">
              <a:solidFill>
                <a:srgbClr val="FFFF00"/>
              </a:solidFill>
              <a:latin typeface="Super Mario World Text Box" panose="000004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CD9CDE9-7A87-4BC2-9CF3-EDADE8BB28EC}"/>
              </a:ext>
            </a:extLst>
          </p:cNvPr>
          <p:cNvGrpSpPr/>
          <p:nvPr/>
        </p:nvGrpSpPr>
        <p:grpSpPr>
          <a:xfrm>
            <a:off x="1562951" y="681266"/>
            <a:ext cx="1107585" cy="1273215"/>
            <a:chOff x="1608880" y="1423686"/>
            <a:chExt cx="1107585" cy="1273215"/>
          </a:xfrm>
        </p:grpSpPr>
        <p:pic>
          <p:nvPicPr>
            <p:cNvPr id="4" name="Picture 3" descr="A close up of a sign&#10;&#10;Description automatically generated">
              <a:extLst>
                <a:ext uri="{FF2B5EF4-FFF2-40B4-BE49-F238E27FC236}">
                  <a16:creationId xmlns:a16="http://schemas.microsoft.com/office/drawing/2014/main" id="{F5B9EE06-FFB8-4F25-9C2E-A0E1B68BBA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90000" l="10000" r="90000">
                          <a14:foregroundMark x1="23438" y1="34861" x2="22969" y2="42778"/>
                          <a14:foregroundMark x1="26641" y1="43333" x2="26641" y2="43333"/>
                          <a14:foregroundMark x1="26406" y1="45000" x2="26406" y2="45000"/>
                          <a14:foregroundMark x1="20703" y1="32778" x2="20703" y2="32778"/>
                          <a14:foregroundMark x1="20938" y1="32639" x2="20703" y2="32639"/>
                          <a14:foregroundMark x1="19531" y1="34444" x2="19063" y2="35972"/>
                          <a14:backgroundMark x1="19922" y1="42639" x2="19688" y2="44028"/>
                          <a14:backgroundMark x1="20703" y1="44861" x2="20391" y2="45278"/>
                          <a14:backgroundMark x1="25547" y1="46528" x2="25391" y2="46389"/>
                          <a14:backgroundMark x1="19922" y1="33750" x2="19766" y2="34444"/>
                          <a14:backgroundMark x1="19609" y1="33889" x2="19453" y2="34306"/>
                          <a14:backgroundMark x1="19063" y1="35833" x2="19141" y2="36389"/>
                          <a14:backgroundMark x1="25938" y1="32778" x2="25547" y2="33056"/>
                          <a14:backgroundMark x1="53516" y1="30000" x2="47344" y2="50833"/>
                          <a14:backgroundMark x1="47344" y1="50833" x2="44219" y2="56944"/>
                          <a14:backgroundMark x1="38828" y1="25278" x2="77656" y2="74722"/>
                          <a14:backgroundMark x1="68672" y1="25972" x2="47031" y2="52917"/>
                          <a14:backgroundMark x1="47031" y1="52917" x2="39375" y2="73056"/>
                          <a14:backgroundMark x1="31563" y1="43194" x2="40547" y2="63472"/>
                          <a14:backgroundMark x1="40547" y1="63472" x2="48125" y2="72500"/>
                          <a14:backgroundMark x1="48125" y1="72500" x2="58203" y2="75000"/>
                          <a14:backgroundMark x1="72188" y1="39444" x2="54141" y2="79167"/>
                          <a14:backgroundMark x1="54141" y1="79167" x2="52500" y2="88056"/>
                          <a14:backgroundMark x1="52500" y1="88056" x2="52812" y2="87778"/>
                          <a14:backgroundMark x1="51484" y1="57778" x2="28750" y2="82639"/>
                          <a14:backgroundMark x1="77734" y1="36250" x2="66719" y2="61250"/>
                          <a14:backgroundMark x1="66719" y1="61250" x2="55156" y2="80278"/>
                          <a14:backgroundMark x1="45313" y1="28611" x2="41797" y2="55972"/>
                          <a14:backgroundMark x1="56719" y1="55972" x2="65703" y2="85556"/>
                          <a14:backgroundMark x1="44531" y1="64306" x2="37344" y2="84444"/>
                          <a14:backgroundMark x1="36797" y1="41389" x2="34531" y2="63889"/>
                          <a14:backgroundMark x1="34531" y1="63889" x2="33828" y2="67917"/>
                        </a14:backgroundRemoval>
                      </a14:imgEffect>
                    </a14:imgLayer>
                  </a14:imgProps>
                </a:ext>
              </a:extLst>
            </a:blip>
            <a:srcRect l="17595" t="27679" r="70292" b="47567"/>
            <a:stretch/>
          </p:blipFill>
          <p:spPr>
            <a:xfrm>
              <a:off x="1608880" y="1423686"/>
              <a:ext cx="1107585" cy="1273215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FB960E58-8956-453D-A3E5-E660D81044D4}"/>
                </a:ext>
              </a:extLst>
            </p:cNvPr>
            <p:cNvSpPr/>
            <p:nvPr/>
          </p:nvSpPr>
          <p:spPr>
            <a:xfrm flipV="1">
              <a:off x="2382589" y="1674393"/>
              <a:ext cx="45719" cy="4571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737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6A1C651-E73C-4D11-BFA2-659ED8D53894}"/>
                </a:ext>
              </a:extLst>
            </p:cNvPr>
            <p:cNvSpPr/>
            <p:nvPr/>
          </p:nvSpPr>
          <p:spPr>
            <a:xfrm flipV="1">
              <a:off x="1883200" y="1641905"/>
              <a:ext cx="45719" cy="4571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737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B6264EE-2AD2-4BF5-83F4-B38E312C6461}"/>
                </a:ext>
              </a:extLst>
            </p:cNvPr>
            <p:cNvSpPr/>
            <p:nvPr/>
          </p:nvSpPr>
          <p:spPr>
            <a:xfrm flipV="1">
              <a:off x="2422026" y="2194257"/>
              <a:ext cx="45719" cy="4571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737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4F980E3-AA99-4F76-97B6-D93364008B27}"/>
                </a:ext>
              </a:extLst>
            </p:cNvPr>
            <p:cNvSpPr/>
            <p:nvPr/>
          </p:nvSpPr>
          <p:spPr>
            <a:xfrm flipV="1">
              <a:off x="1748224" y="1773453"/>
              <a:ext cx="45719" cy="4571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737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CA60F6B-BB5D-4A18-9D9B-1897C43B2147}"/>
              </a:ext>
            </a:extLst>
          </p:cNvPr>
          <p:cNvGrpSpPr/>
          <p:nvPr/>
        </p:nvGrpSpPr>
        <p:grpSpPr>
          <a:xfrm rot="5400000">
            <a:off x="3065372" y="335289"/>
            <a:ext cx="553793" cy="645534"/>
            <a:chOff x="1608880" y="1423686"/>
            <a:chExt cx="1107585" cy="1273215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F0AD8DB3-5989-478B-B5EF-55C6066E23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90000" l="10000" r="90000">
                          <a14:foregroundMark x1="23438" y1="34861" x2="22969" y2="42778"/>
                          <a14:foregroundMark x1="26641" y1="43333" x2="26641" y2="43333"/>
                          <a14:foregroundMark x1="26406" y1="45000" x2="26406" y2="45000"/>
                          <a14:foregroundMark x1="20703" y1="32778" x2="20703" y2="32778"/>
                          <a14:foregroundMark x1="20938" y1="32639" x2="20703" y2="32639"/>
                          <a14:foregroundMark x1="19531" y1="34444" x2="19063" y2="35972"/>
                          <a14:backgroundMark x1="19922" y1="42639" x2="19688" y2="44028"/>
                          <a14:backgroundMark x1="20703" y1="44861" x2="20391" y2="45278"/>
                          <a14:backgroundMark x1="25547" y1="46528" x2="25391" y2="46389"/>
                          <a14:backgroundMark x1="19922" y1="33750" x2="19766" y2="34444"/>
                          <a14:backgroundMark x1="19609" y1="33889" x2="19453" y2="34306"/>
                          <a14:backgroundMark x1="19063" y1="35833" x2="19141" y2="36389"/>
                          <a14:backgroundMark x1="25938" y1="32778" x2="25547" y2="33056"/>
                          <a14:backgroundMark x1="53516" y1="30000" x2="47344" y2="50833"/>
                          <a14:backgroundMark x1="47344" y1="50833" x2="44219" y2="56944"/>
                          <a14:backgroundMark x1="38828" y1="25278" x2="77656" y2="74722"/>
                          <a14:backgroundMark x1="68672" y1="25972" x2="47031" y2="52917"/>
                          <a14:backgroundMark x1="47031" y1="52917" x2="39375" y2="73056"/>
                          <a14:backgroundMark x1="31563" y1="43194" x2="40547" y2="63472"/>
                          <a14:backgroundMark x1="40547" y1="63472" x2="48125" y2="72500"/>
                          <a14:backgroundMark x1="48125" y1="72500" x2="58203" y2="75000"/>
                          <a14:backgroundMark x1="72188" y1="39444" x2="54141" y2="79167"/>
                          <a14:backgroundMark x1="54141" y1="79167" x2="52500" y2="88056"/>
                          <a14:backgroundMark x1="52500" y1="88056" x2="52812" y2="87778"/>
                          <a14:backgroundMark x1="51484" y1="57778" x2="28750" y2="82639"/>
                          <a14:backgroundMark x1="77734" y1="36250" x2="66719" y2="61250"/>
                          <a14:backgroundMark x1="66719" y1="61250" x2="55156" y2="80278"/>
                          <a14:backgroundMark x1="45313" y1="28611" x2="41797" y2="55972"/>
                          <a14:backgroundMark x1="56719" y1="55972" x2="65703" y2="85556"/>
                          <a14:backgroundMark x1="44531" y1="64306" x2="37344" y2="84444"/>
                          <a14:backgroundMark x1="36797" y1="41389" x2="34531" y2="63889"/>
                          <a14:backgroundMark x1="34531" y1="63889" x2="33828" y2="67917"/>
                        </a14:backgroundRemoval>
                      </a14:imgEffect>
                    </a14:imgLayer>
                  </a14:imgProps>
                </a:ext>
              </a:extLst>
            </a:blip>
            <a:srcRect l="17595" t="27679" r="70292" b="47567"/>
            <a:stretch/>
          </p:blipFill>
          <p:spPr>
            <a:xfrm>
              <a:off x="1608880" y="1423686"/>
              <a:ext cx="1107585" cy="1273215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C35012E-D57C-4BDC-9206-399DF0522B77}"/>
                </a:ext>
              </a:extLst>
            </p:cNvPr>
            <p:cNvSpPr/>
            <p:nvPr/>
          </p:nvSpPr>
          <p:spPr>
            <a:xfrm flipV="1">
              <a:off x="2382589" y="1674393"/>
              <a:ext cx="45719" cy="4571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737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6F031EE-D8D9-4627-AA89-63B200E2FD04}"/>
                </a:ext>
              </a:extLst>
            </p:cNvPr>
            <p:cNvSpPr/>
            <p:nvPr/>
          </p:nvSpPr>
          <p:spPr>
            <a:xfrm flipV="1">
              <a:off x="1883200" y="1641905"/>
              <a:ext cx="45719" cy="4571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737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C91B393-AB04-49AB-92D5-23C2B743451C}"/>
                </a:ext>
              </a:extLst>
            </p:cNvPr>
            <p:cNvSpPr/>
            <p:nvPr/>
          </p:nvSpPr>
          <p:spPr>
            <a:xfrm flipV="1">
              <a:off x="2422026" y="2194257"/>
              <a:ext cx="45719" cy="4571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737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B1148BD-D772-426B-8E45-6FE49FFCF9B7}"/>
                </a:ext>
              </a:extLst>
            </p:cNvPr>
            <p:cNvSpPr/>
            <p:nvPr/>
          </p:nvSpPr>
          <p:spPr>
            <a:xfrm flipV="1">
              <a:off x="1748224" y="1773453"/>
              <a:ext cx="45719" cy="4571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737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7269E45-A1B7-4DFD-88D4-0957DFB6FB6A}"/>
              </a:ext>
            </a:extLst>
          </p:cNvPr>
          <p:cNvGrpSpPr/>
          <p:nvPr/>
        </p:nvGrpSpPr>
        <p:grpSpPr>
          <a:xfrm>
            <a:off x="5372322" y="934953"/>
            <a:ext cx="426681" cy="523220"/>
            <a:chOff x="1608880" y="1423686"/>
            <a:chExt cx="1107585" cy="1273215"/>
          </a:xfrm>
        </p:grpSpPr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EC8EC57B-987E-48E0-8213-7F5D5F20F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90000" l="10000" r="90000">
                          <a14:foregroundMark x1="23438" y1="34861" x2="22969" y2="42778"/>
                          <a14:foregroundMark x1="26641" y1="43333" x2="26641" y2="43333"/>
                          <a14:foregroundMark x1="26406" y1="45000" x2="26406" y2="45000"/>
                          <a14:foregroundMark x1="20703" y1="32778" x2="20703" y2="32778"/>
                          <a14:foregroundMark x1="20938" y1="32639" x2="20703" y2="32639"/>
                          <a14:foregroundMark x1="19531" y1="34444" x2="19063" y2="35972"/>
                          <a14:backgroundMark x1="19922" y1="42639" x2="19688" y2="44028"/>
                          <a14:backgroundMark x1="20703" y1="44861" x2="20391" y2="45278"/>
                          <a14:backgroundMark x1="25547" y1="46528" x2="25391" y2="46389"/>
                          <a14:backgroundMark x1="19922" y1="33750" x2="19766" y2="34444"/>
                          <a14:backgroundMark x1="19609" y1="33889" x2="19453" y2="34306"/>
                          <a14:backgroundMark x1="19063" y1="35833" x2="19141" y2="36389"/>
                          <a14:backgroundMark x1="25938" y1="32778" x2="25547" y2="33056"/>
                          <a14:backgroundMark x1="53516" y1="30000" x2="47344" y2="50833"/>
                          <a14:backgroundMark x1="47344" y1="50833" x2="44219" y2="56944"/>
                          <a14:backgroundMark x1="38828" y1="25278" x2="77656" y2="74722"/>
                          <a14:backgroundMark x1="68672" y1="25972" x2="47031" y2="52917"/>
                          <a14:backgroundMark x1="47031" y1="52917" x2="39375" y2="73056"/>
                          <a14:backgroundMark x1="31563" y1="43194" x2="40547" y2="63472"/>
                          <a14:backgroundMark x1="40547" y1="63472" x2="48125" y2="72500"/>
                          <a14:backgroundMark x1="48125" y1="72500" x2="58203" y2="75000"/>
                          <a14:backgroundMark x1="72188" y1="39444" x2="54141" y2="79167"/>
                          <a14:backgroundMark x1="54141" y1="79167" x2="52500" y2="88056"/>
                          <a14:backgroundMark x1="52500" y1="88056" x2="52812" y2="87778"/>
                          <a14:backgroundMark x1="51484" y1="57778" x2="28750" y2="82639"/>
                          <a14:backgroundMark x1="77734" y1="36250" x2="66719" y2="61250"/>
                          <a14:backgroundMark x1="66719" y1="61250" x2="55156" y2="80278"/>
                          <a14:backgroundMark x1="45313" y1="28611" x2="41797" y2="55972"/>
                          <a14:backgroundMark x1="56719" y1="55972" x2="65703" y2="85556"/>
                          <a14:backgroundMark x1="44531" y1="64306" x2="37344" y2="84444"/>
                          <a14:backgroundMark x1="36797" y1="41389" x2="34531" y2="63889"/>
                          <a14:backgroundMark x1="34531" y1="63889" x2="33828" y2="67917"/>
                        </a14:backgroundRemoval>
                      </a14:imgEffect>
                    </a14:imgLayer>
                  </a14:imgProps>
                </a:ext>
              </a:extLst>
            </a:blip>
            <a:srcRect l="17595" t="27679" r="70292" b="47567"/>
            <a:stretch/>
          </p:blipFill>
          <p:spPr>
            <a:xfrm>
              <a:off x="1608880" y="1423686"/>
              <a:ext cx="1107585" cy="1273215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0706C5D-4DFD-436E-80E8-3501DD6FA96E}"/>
                </a:ext>
              </a:extLst>
            </p:cNvPr>
            <p:cNvSpPr/>
            <p:nvPr/>
          </p:nvSpPr>
          <p:spPr>
            <a:xfrm flipV="1">
              <a:off x="2382589" y="1674393"/>
              <a:ext cx="45719" cy="4571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737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94B668E-D781-428E-85BF-DCD84FB1F818}"/>
                </a:ext>
              </a:extLst>
            </p:cNvPr>
            <p:cNvSpPr/>
            <p:nvPr/>
          </p:nvSpPr>
          <p:spPr>
            <a:xfrm flipV="1">
              <a:off x="1883200" y="1641905"/>
              <a:ext cx="45719" cy="4571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737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4CD2C8B-73C2-424E-ACAD-867DEFA7D8F8}"/>
                </a:ext>
              </a:extLst>
            </p:cNvPr>
            <p:cNvSpPr/>
            <p:nvPr/>
          </p:nvSpPr>
          <p:spPr>
            <a:xfrm flipV="1">
              <a:off x="2422026" y="2194257"/>
              <a:ext cx="45719" cy="4571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737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D6FFB03-B8B7-4985-A9FC-92A5A6782F92}"/>
                </a:ext>
              </a:extLst>
            </p:cNvPr>
            <p:cNvSpPr/>
            <p:nvPr/>
          </p:nvSpPr>
          <p:spPr>
            <a:xfrm flipV="1">
              <a:off x="1748224" y="1773453"/>
              <a:ext cx="45719" cy="4571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737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pic>
        <p:nvPicPr>
          <p:cNvPr id="5" name="smb_flagpole">
            <a:hlinkClick r:id="" action="ppaction://media"/>
            <a:extLst>
              <a:ext uri="{FF2B5EF4-FFF2-40B4-BE49-F238E27FC236}">
                <a16:creationId xmlns:a16="http://schemas.microsoft.com/office/drawing/2014/main" id="{1B9D8F0C-AC28-44F8-849E-D0E95B5FBC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93852" y="4053839"/>
            <a:ext cx="487362" cy="487363"/>
          </a:xfrm>
          <a:prstGeom prst="rect">
            <a:avLst/>
          </a:prstGeom>
        </p:spPr>
      </p:pic>
      <p:pic>
        <p:nvPicPr>
          <p:cNvPr id="6" name="smb_fireworks">
            <a:hlinkClick r:id="" action="ppaction://media"/>
            <a:extLst>
              <a:ext uri="{FF2B5EF4-FFF2-40B4-BE49-F238E27FC236}">
                <a16:creationId xmlns:a16="http://schemas.microsoft.com/office/drawing/2014/main" id="{463EC0E5-8A7A-438C-83F9-EF195AE9A7B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897924" y="4053839"/>
            <a:ext cx="487362" cy="487363"/>
          </a:xfrm>
          <a:prstGeom prst="rect">
            <a:avLst/>
          </a:prstGeom>
        </p:spPr>
      </p:pic>
      <p:pic>
        <p:nvPicPr>
          <p:cNvPr id="10" name="smb_fireworks">
            <a:hlinkClick r:id="" action="ppaction://media"/>
            <a:extLst>
              <a:ext uri="{FF2B5EF4-FFF2-40B4-BE49-F238E27FC236}">
                <a16:creationId xmlns:a16="http://schemas.microsoft.com/office/drawing/2014/main" id="{35B33869-38C6-41C4-BE87-EA61D34E70F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504332" y="4073651"/>
            <a:ext cx="487363" cy="487362"/>
          </a:xfrm>
          <a:prstGeom prst="rect">
            <a:avLst/>
          </a:prstGeom>
        </p:spPr>
      </p:pic>
      <p:pic>
        <p:nvPicPr>
          <p:cNvPr id="11" name="smb_fireworks">
            <a:hlinkClick r:id="" action="ppaction://media"/>
            <a:extLst>
              <a:ext uri="{FF2B5EF4-FFF2-40B4-BE49-F238E27FC236}">
                <a16:creationId xmlns:a16="http://schemas.microsoft.com/office/drawing/2014/main" id="{0EBEBF05-2A4E-4E1B-9A30-B79E84FB523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2183174" y="4051206"/>
            <a:ext cx="487362" cy="487363"/>
          </a:xfrm>
          <a:prstGeom prst="rect">
            <a:avLst/>
          </a:prstGeom>
        </p:spPr>
      </p:pic>
      <p:pic>
        <p:nvPicPr>
          <p:cNvPr id="12" name="smb_fireworks">
            <a:hlinkClick r:id="" action="ppaction://media"/>
            <a:extLst>
              <a:ext uri="{FF2B5EF4-FFF2-40B4-BE49-F238E27FC236}">
                <a16:creationId xmlns:a16="http://schemas.microsoft.com/office/drawing/2014/main" id="{168EDFC8-56AB-48A6-8172-6831CAC90D6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2887246" y="4073650"/>
            <a:ext cx="487362" cy="487363"/>
          </a:xfrm>
          <a:prstGeom prst="rect">
            <a:avLst/>
          </a:prstGeom>
        </p:spPr>
      </p:pic>
      <p:pic>
        <p:nvPicPr>
          <p:cNvPr id="7" name="smb_jump-small">
            <a:hlinkClick r:id="" action="ppaction://media"/>
            <a:extLst>
              <a:ext uri="{FF2B5EF4-FFF2-40B4-BE49-F238E27FC236}">
                <a16:creationId xmlns:a16="http://schemas.microsoft.com/office/drawing/2014/main" id="{B4851533-EBF3-4FA2-9774-6F0D6A2E433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3526335" y="4051205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81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3000"/>
    </mc:Choice>
    <mc:Fallback xmlns="">
      <p:transition advClick="0" advTm="1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1.11111E-6 L 2.22222E-6 0.00031 C 0.00694 -1.11111E-6 0.01406 0.00031 0.02135 0.00062 C 0.02291 0.00093 0.02448 0.00124 0.02604 0.00185 C 0.03871 0.00803 0.02517 0.00432 0.03628 0.00679 C 0.03732 0.00741 0.03819 0.00803 0.03906 0.00864 C 0.0401 0.00926 0.04097 0.00926 0.04201 0.00957 C 0.04323 0.01019 0.04462 0.01111 0.04566 0.01173 C 0.05069 0.01482 0.04618 0.01296 0.05139 0.01451 C 0.0566 0.02315 0.04791 0.00988 0.05868 0.02161 C 0.06232 0.02531 0.06024 0.02408 0.06441 0.02562 C 0.06805 0.03364 0.06389 0.02716 0.0691 0.03056 C 0.07604 0.03549 0.06788 0.03148 0.07378 0.03766 C 0.0743 0.03827 0.07569 0.03796 0.07656 0.03858 C 0.07743 0.0392 0.07847 0.03982 0.07934 0.04043 C 0.08368 0.04753 0.08125 0.04537 0.08594 0.04877 C 0.08802 0.05556 0.08472 0.04722 0.09045 0.0537 C 0.09132 0.05432 0.09114 0.05556 0.09149 0.05648 C 0.09305 0.05988 0.0934 0.05926 0.09618 0.06142 C 0.0967 0.06266 0.09722 0.06389 0.09809 0.06451 C 0.09896 0.06512 0.10035 0.06451 0.10087 0.06543 C 0.10156 0.06636 0.10121 0.06821 0.10191 0.06945 C 0.10278 0.07161 0.10555 0.07531 0.10555 0.07562 C 0.1059 0.07716 0.1059 0.0787 0.10642 0.08025 C 0.10694 0.0821 0.10764 0.08364 0.10833 0.08549 C 0.10903 0.08735 0.10955 0.0892 0.11024 0.09136 C 0.10989 0.1 0.1092 0.10864 0.1092 0.11729 C 0.1092 0.12408 0.10955 0.13117 0.11024 0.13796 C 0.11024 0.1392 0.11024 0.14105 0.11111 0.14105 C 0.12118 0.14229 0.13107 0.14167 0.14097 0.14229 C 0.171 0.14691 0.15087 0.14445 0.2085 0.1429 C 0.21823 0.1429 0.22778 0.14229 0.2375 0.14229 L 0.26267 0.14012 C 0.27239 0.13951 0.28212 0.1392 0.29166 0.13796 C 0.29357 0.13796 0.29531 0.13673 0.29722 0.13611 C 0.31111 0.13364 0.32552 0.13241 0.33941 0.13117 C 0.34722 0.13241 0.34305 0.1321 0.35139 0.1321 L 0.35642 0.1321 L 0.35347 0.13117 " pathEditMode="relative" rAng="0" ptsTypes="AAAAAAAAAAAAAAAAAAAAAAAAAAAAAAAAAAAAAAA">
                                      <p:cBhvr>
                                        <p:cTn id="6" dur="3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12" y="722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9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10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100"/>
                            </p:stCondLst>
                            <p:childTnLst>
                              <p:par>
                                <p:cTn id="13" presetID="64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88889E-6 -3.08642E-6 L 3.88889E-6 -0.54382 " pathEditMode="relative" rAng="0" ptsTypes="AA">
                                      <p:cBhvr>
                                        <p:cTn id="14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19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1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1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42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600"/>
                            </p:stCondLst>
                            <p:childTnLst>
                              <p:par>
                                <p:cTn id="2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1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42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600"/>
                            </p:stCondLst>
                            <p:childTnLst>
                              <p:par>
                                <p:cTn id="3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1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42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600"/>
                            </p:stCondLst>
                            <p:childTnLst>
                              <p:par>
                                <p:cTn id="4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1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" dur="42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600"/>
                            </p:stCondLst>
                            <p:childTnLst>
                              <p:par>
                                <p:cTn id="5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 showWhenStopped="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 showWhenStopped="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 showWhenStopped="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 showWhenStopped="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 showWhenStopped="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8048625" y="1476375"/>
            <a:ext cx="2190750" cy="2190750"/>
          </a:xfrm>
          <a:prstGeom prst="ellipse">
            <a:avLst/>
          </a:prstGeom>
          <a:solidFill>
            <a:srgbClr val="932B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7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" name="Oval 8"/>
          <p:cNvSpPr/>
          <p:nvPr/>
        </p:nvSpPr>
        <p:spPr>
          <a:xfrm rot="1463765">
            <a:off x="8080391" y="-1394411"/>
            <a:ext cx="2050640" cy="2554740"/>
          </a:xfrm>
          <a:prstGeom prst="ellipse">
            <a:avLst/>
          </a:prstGeom>
          <a:solidFill>
            <a:srgbClr val="21D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7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0" name="Oval 9"/>
          <p:cNvSpPr/>
          <p:nvPr/>
        </p:nvSpPr>
        <p:spPr>
          <a:xfrm rot="1946930">
            <a:off x="-706941" y="3738446"/>
            <a:ext cx="2050640" cy="2554740"/>
          </a:xfrm>
          <a:prstGeom prst="ellipse">
            <a:avLst/>
          </a:prstGeom>
          <a:solidFill>
            <a:srgbClr val="FFD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7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74849" y="1469776"/>
            <a:ext cx="46240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0" i="0" u="none" strike="noStrike" kern="0" cap="none" spc="-188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uper Mario 256" pitchFamily="2" charset="0"/>
                <a:cs typeface="Amatic SC" panose="020B0604020202020204" charset="-79"/>
                <a:sym typeface="Arial"/>
              </a:rPr>
              <a:t>WELCOME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0" i="0" u="none" strike="noStrike" kern="0" cap="none" spc="-188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uper Mario 256" pitchFamily="2" charset="0"/>
                <a:cs typeface="Amatic SC" panose="020B0604020202020204" charset="-79"/>
                <a:sym typeface="Arial"/>
              </a:rPr>
              <a:t>TO</a:t>
            </a:r>
          </a:p>
        </p:txBody>
      </p:sp>
    </p:spTree>
    <p:extLst>
      <p:ext uri="{BB962C8B-B14F-4D97-AF65-F5344CB8AC3E}">
        <p14:creationId xmlns:p14="http://schemas.microsoft.com/office/powerpoint/2010/main" val="900547644"/>
      </p:ext>
    </p:extLst>
  </p:cSld>
  <p:clrMapOvr>
    <a:masterClrMapping/>
  </p:clrMapOvr>
  <p:transition advClick="0" advTm="0"/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accel="25000" decel="7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12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000000" y="10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accel="25000" decel="75000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12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00000" y="10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accel="25000" decel="75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12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200000" y="1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accel="100000" fill="hold" grpId="1" nodeType="withEffect" p14:presetBounceEnd="90909">
                                      <p:stCondLst>
                                        <p:cond delay="1100"/>
                                      </p:stCondLst>
                                      <p:childTnLst>
                                        <p:animScale p14:bounceEnd="90909">
                                          <p:cBhvr>
                                            <p:cTn id="28" dur="14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40000" y="14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6" grpId="1" animBg="1"/>
          <p:bldP spid="9" grpId="0" animBg="1"/>
          <p:bldP spid="9" grpId="1" animBg="1"/>
          <p:bldP spid="10" grpId="0" animBg="1"/>
          <p:bldP spid="10" grpId="1" animBg="1"/>
          <p:bldP spid="5" grpId="0"/>
          <p:bldP spid="5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accel="25000" decel="75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12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000000" y="10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accel="25000" decel="75000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12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00000" y="10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accel="25000" decel="75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12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200000" y="1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accel="100000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8" dur="14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40000" y="14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6" grpId="1" animBg="1"/>
          <p:bldP spid="9" grpId="0" animBg="1"/>
          <p:bldP spid="9" grpId="1" animBg="1"/>
          <p:bldP spid="10" grpId="0" animBg="1"/>
          <p:bldP spid="10" grpId="1" animBg="1"/>
          <p:bldP spid="5" grpId="0"/>
          <p:bldP spid="5" grpId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Isosceles Triangle 89"/>
          <p:cNvSpPr/>
          <p:nvPr/>
        </p:nvSpPr>
        <p:spPr>
          <a:xfrm rot="5400000">
            <a:off x="3006819" y="-3009053"/>
            <a:ext cx="5143501" cy="11161603"/>
          </a:xfrm>
          <a:custGeom>
            <a:avLst/>
            <a:gdLst/>
            <a:ahLst/>
            <a:cxnLst/>
            <a:rect l="l" t="t" r="r" b="b"/>
            <a:pathLst>
              <a:path w="8229601" h="17858564">
                <a:moveTo>
                  <a:pt x="0" y="17858564"/>
                </a:moveTo>
                <a:lnTo>
                  <a:pt x="0" y="14806992"/>
                </a:lnTo>
                <a:lnTo>
                  <a:pt x="1" y="14806992"/>
                </a:lnTo>
                <a:lnTo>
                  <a:pt x="1" y="6705600"/>
                </a:lnTo>
                <a:lnTo>
                  <a:pt x="4114801" y="0"/>
                </a:lnTo>
                <a:lnTo>
                  <a:pt x="8229601" y="6705600"/>
                </a:lnTo>
                <a:lnTo>
                  <a:pt x="8229601" y="14806992"/>
                </a:lnTo>
                <a:lnTo>
                  <a:pt x="8229601" y="15011400"/>
                </a:lnTo>
                <a:lnTo>
                  <a:pt x="8229601" y="17858564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7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3" name="Isosceles Triangle 89"/>
          <p:cNvSpPr/>
          <p:nvPr/>
        </p:nvSpPr>
        <p:spPr>
          <a:xfrm rot="16200000" flipH="1">
            <a:off x="1881187" y="-2119313"/>
            <a:ext cx="5143500" cy="9382125"/>
          </a:xfrm>
          <a:custGeom>
            <a:avLst/>
            <a:gdLst/>
            <a:ahLst/>
            <a:cxnLst/>
            <a:rect l="l" t="t" r="r" b="b"/>
            <a:pathLst>
              <a:path w="8229600" h="15011400">
                <a:moveTo>
                  <a:pt x="0" y="15011400"/>
                </a:moveTo>
                <a:lnTo>
                  <a:pt x="0" y="6705600"/>
                </a:lnTo>
                <a:lnTo>
                  <a:pt x="4114800" y="0"/>
                </a:lnTo>
                <a:lnTo>
                  <a:pt x="8229600" y="6705600"/>
                </a:lnTo>
                <a:lnTo>
                  <a:pt x="8229600" y="150114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7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0" name="Isosceles Triangle 89"/>
          <p:cNvSpPr/>
          <p:nvPr/>
        </p:nvSpPr>
        <p:spPr>
          <a:xfrm rot="5400000">
            <a:off x="4095750" y="-4095750"/>
            <a:ext cx="5143500" cy="13335000"/>
          </a:xfrm>
          <a:custGeom>
            <a:avLst/>
            <a:gdLst/>
            <a:ahLst/>
            <a:cxnLst/>
            <a:rect l="l" t="t" r="r" b="b"/>
            <a:pathLst>
              <a:path w="8229600" h="21336000">
                <a:moveTo>
                  <a:pt x="0" y="21336000"/>
                </a:moveTo>
                <a:lnTo>
                  <a:pt x="0" y="15011400"/>
                </a:lnTo>
                <a:lnTo>
                  <a:pt x="0" y="6705600"/>
                </a:lnTo>
                <a:lnTo>
                  <a:pt x="4114800" y="0"/>
                </a:lnTo>
                <a:lnTo>
                  <a:pt x="8229600" y="6705600"/>
                </a:lnTo>
                <a:lnTo>
                  <a:pt x="8229600" y="15011400"/>
                </a:lnTo>
                <a:lnTo>
                  <a:pt x="8229600" y="21336000"/>
                </a:lnTo>
                <a:close/>
              </a:path>
            </a:pathLst>
          </a:cu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75" b="0" i="0" u="none" strike="noStrike" kern="0" cap="none" spc="0" normalizeH="0" baseline="0" noProof="0" dirty="0">
              <a:ln>
                <a:noFill/>
              </a:ln>
              <a:solidFill>
                <a:srgbClr val="21DCB4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80484" y="1640725"/>
            <a:ext cx="60808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6600" b="0" i="0" u="none" strike="noStrike" kern="0" cap="none" spc="-18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uper Mario 256" pitchFamily="2" charset="0"/>
                <a:cs typeface="Amatic SC" panose="020B0604020202020204" charset="-79"/>
                <a:sym typeface="Arial"/>
              </a:rPr>
              <a:t>Homechoice</a:t>
            </a:r>
          </a:p>
        </p:txBody>
      </p:sp>
    </p:spTree>
    <p:extLst>
      <p:ext uri="{BB962C8B-B14F-4D97-AF65-F5344CB8AC3E}">
        <p14:creationId xmlns:p14="http://schemas.microsoft.com/office/powerpoint/2010/main" val="367219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75000" decel="2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8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8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75000" decel="2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75000" decel="25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8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8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76471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471">
                                          <p:cBhvr additive="base">
                                            <p:cTn id="19" dur="17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471">
                                          <p:cBhvr additive="base">
                                            <p:cTn id="20" dur="17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2" grpId="0" animBg="1"/>
          <p:bldP spid="93" grpId="0" animBg="1"/>
          <p:bldP spid="90" grpId="0" animBg="1"/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75000" decel="2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8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8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75000" decel="2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75000" decel="25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8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8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7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7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2" grpId="0" animBg="1"/>
          <p:bldP spid="93" grpId="0" animBg="1"/>
          <p:bldP spid="90" grpId="0" animBg="1"/>
          <p:bldP spid="2" grpId="0"/>
        </p:bldLst>
      </p:timing>
    </mc:Fallback>
  </mc:AlternateContent>
</p:sld>
</file>

<file path=ppt/theme/theme1.xml><?xml version="1.0" encoding="utf-8"?>
<a:theme xmlns:a="http://schemas.openxmlformats.org/drawingml/2006/main" name="Retro Videogames Newslet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D966"/>
      </a:accent1>
      <a:accent2>
        <a:srgbClr val="C9741B"/>
      </a:accent2>
      <a:accent3>
        <a:srgbClr val="F1C232"/>
      </a:accent3>
      <a:accent4>
        <a:srgbClr val="FFE599"/>
      </a:accent4>
      <a:accent5>
        <a:srgbClr val="BF9000"/>
      </a:accent5>
      <a:accent6>
        <a:srgbClr val="1C4587"/>
      </a:accent6>
      <a:hlink>
        <a:srgbClr val="FFD9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Jachimo template">
  <a:themeElements>
    <a:clrScheme name="Custom 347">
      <a:dk1>
        <a:srgbClr val="000000"/>
      </a:dk1>
      <a:lt1>
        <a:srgbClr val="FFFFFF"/>
      </a:lt1>
      <a:dk2>
        <a:srgbClr val="7A868B"/>
      </a:dk2>
      <a:lt2>
        <a:srgbClr val="D5DEE2"/>
      </a:lt2>
      <a:accent1>
        <a:srgbClr val="FF4026"/>
      </a:accent1>
      <a:accent2>
        <a:srgbClr val="FFA300"/>
      </a:accent2>
      <a:accent3>
        <a:srgbClr val="FAD900"/>
      </a:accent3>
      <a:accent4>
        <a:srgbClr val="A6CD02"/>
      </a:accent4>
      <a:accent5>
        <a:srgbClr val="35C4CA"/>
      </a:accent5>
      <a:accent6>
        <a:srgbClr val="00A7EB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8704</TotalTime>
  <Words>845</Words>
  <Application>Microsoft Office PowerPoint</Application>
  <PresentationFormat>On-screen Show (16:9)</PresentationFormat>
  <Paragraphs>247</Paragraphs>
  <Slides>41</Slides>
  <Notes>33</Notes>
  <HiddenSlides>0</HiddenSlides>
  <MMClips>24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6" baseType="lpstr">
      <vt:lpstr>VT323</vt:lpstr>
      <vt:lpstr>Arcade</vt:lpstr>
      <vt:lpstr>Advent Pro</vt:lpstr>
      <vt:lpstr>Sniglet</vt:lpstr>
      <vt:lpstr>CrackMan</vt:lpstr>
      <vt:lpstr>Advent Pro Medium</vt:lpstr>
      <vt:lpstr>Super Mario 256</vt:lpstr>
      <vt:lpstr>Super Mario World Text Box</vt:lpstr>
      <vt:lpstr>Orbitron</vt:lpstr>
      <vt:lpstr>Arial</vt:lpstr>
      <vt:lpstr>Bangers</vt:lpstr>
      <vt:lpstr>Orbitron Regular</vt:lpstr>
      <vt:lpstr>Bit5x3</vt:lpstr>
      <vt:lpstr>Retro Videogames Newsletter</vt:lpstr>
      <vt:lpstr>Jachimo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ICT COMMS</vt:lpstr>
      <vt:lpstr>PowerPoint Presentation</vt:lpstr>
      <vt:lpstr>PowerPoint Presentation</vt:lpstr>
      <vt:lpstr>PowerPoint Presentation</vt:lpstr>
      <vt:lpstr>ICT COMMS</vt:lpstr>
      <vt:lpstr>AGENDA</vt:lpstr>
      <vt:lpstr>NEWBS</vt:lpstr>
      <vt:lpstr>QUIZ TIME</vt:lpstr>
      <vt:lpstr>BIRTHDAYS</vt:lpstr>
      <vt:lpstr>HAPPY BIRTHDAY !</vt:lpstr>
      <vt:lpstr>PROJECT UPDATES</vt:lpstr>
      <vt:lpstr>Credit</vt:lpstr>
      <vt:lpstr>QUIZ TIME</vt:lpstr>
      <vt:lpstr>xxxx</vt:lpstr>
      <vt:lpstr>POWER BI  REPORT SERVER</vt:lpstr>
      <vt:lpstr>XXXX</vt:lpstr>
      <vt:lpstr>QUIZ TIME</vt:lpstr>
      <vt:lpstr>xxxxxx</vt:lpstr>
      <vt:lpstr>xxxx</vt:lpstr>
      <vt:lpstr>xxxxx</vt:lpstr>
      <vt:lpstr>QUIZ TIME</vt:lpstr>
      <vt:lpstr>Tech REAL News</vt:lpstr>
      <vt:lpstr>TECH REAL NEWS</vt:lpstr>
      <vt:lpstr>TECH NEWS</vt:lpstr>
      <vt:lpstr>PowerPoint Presentation</vt:lpstr>
      <vt:lpstr>PowerPoint Presentation</vt:lpstr>
      <vt:lpstr>Manager’s Update</vt:lpstr>
      <vt:lpstr>Manager’s Update</vt:lpstr>
      <vt:lpstr>PROMOTIONS!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Atish Bhana</dc:creator>
  <cp:lastModifiedBy>Atish Bhana</cp:lastModifiedBy>
  <cp:revision>56</cp:revision>
  <dcterms:modified xsi:type="dcterms:W3CDTF">2021-04-15T13:46:05Z</dcterms:modified>
</cp:coreProperties>
</file>